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2" r:id="rId5"/>
    <p:sldId id="263" r:id="rId6"/>
    <p:sldId id="257" r:id="rId7"/>
    <p:sldId id="258" r:id="rId8"/>
    <p:sldId id="259" r:id="rId9"/>
    <p:sldId id="260" r:id="rId10"/>
    <p:sldId id="264" r:id="rId11"/>
    <p:sldId id="261" r:id="rId12"/>
    <p:sldId id="265" r:id="rId13"/>
    <p:sldId id="266" r:id="rId14"/>
    <p:sldId id="281" r:id="rId15"/>
    <p:sldId id="269" r:id="rId16"/>
    <p:sldId id="268" r:id="rId17"/>
    <p:sldId id="270" r:id="rId18"/>
    <p:sldId id="271" r:id="rId19"/>
    <p:sldId id="272" r:id="rId20"/>
    <p:sldId id="274" r:id="rId21"/>
    <p:sldId id="273" r:id="rId22"/>
    <p:sldId id="276" r:id="rId23"/>
    <p:sldId id="277" r:id="rId24"/>
    <p:sldId id="278" r:id="rId25"/>
    <p:sldId id="279" r:id="rId26"/>
    <p:sldId id="280" r:id="rId27"/>
  </p:sldIdLst>
  <p:sldSz cx="12192000" cy="6858000"/>
  <p:notesSz cx="7103745" cy="10234295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4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73730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66470" eaLnBrk="1" hangingPunct="1"/>
            <a:endParaRPr lang="zh-CN" altLang="en-US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67740" fontAlgn="auto">
              <a:spcBef>
                <a:spcPts val="0"/>
              </a:spcBef>
              <a:spcAft>
                <a:spcPts val="0"/>
              </a:spcAft>
              <a:defRPr/>
            </a:pPr>
            <a:fld id="{67415919-3F04-4F40-BFB9-FF08AADCB4F4}" type="slidenum">
              <a:rPr lang="zh-CN" altLang="en-US" sz="1200">
                <a:latin typeface="+mn-lt"/>
                <a:ea typeface="+mn-ea"/>
              </a:rPr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533748"/>
            <a:ext cx="12192000" cy="3708812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1963" y="5539546"/>
            <a:ext cx="106919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1966" y="324582"/>
            <a:ext cx="10691988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91966" y="827103"/>
            <a:ext cx="10691988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 with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50847" y="1533748"/>
            <a:ext cx="6141156" cy="37088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" y="1533748"/>
            <a:ext cx="6321777" cy="3708812"/>
          </a:xfrm>
          <a:custGeom>
            <a:avLst/>
            <a:gdLst/>
            <a:ahLst/>
            <a:cxnLst/>
            <a:rect l="l" t="t" r="r" b="b"/>
            <a:pathLst>
              <a:path w="4741333" h="3090677">
                <a:moveTo>
                  <a:pt x="681038" y="182378"/>
                </a:moveTo>
                <a:cubicBezTo>
                  <a:pt x="554786" y="182378"/>
                  <a:pt x="452438" y="284726"/>
                  <a:pt x="452438" y="410978"/>
                </a:cubicBezTo>
                <a:lnTo>
                  <a:pt x="452438" y="2658878"/>
                </a:lnTo>
                <a:cubicBezTo>
                  <a:pt x="452438" y="2785130"/>
                  <a:pt x="554786" y="2887478"/>
                  <a:pt x="681038" y="2887478"/>
                </a:cubicBezTo>
                <a:cubicBezTo>
                  <a:pt x="807290" y="2887478"/>
                  <a:pt x="909638" y="2785130"/>
                  <a:pt x="909638" y="2658878"/>
                </a:cubicBezTo>
                <a:lnTo>
                  <a:pt x="909638" y="410978"/>
                </a:lnTo>
                <a:cubicBezTo>
                  <a:pt x="909638" y="284726"/>
                  <a:pt x="807290" y="182378"/>
                  <a:pt x="681038" y="182378"/>
                </a:cubicBezTo>
                <a:close/>
                <a:moveTo>
                  <a:pt x="0" y="0"/>
                </a:moveTo>
                <a:lnTo>
                  <a:pt x="4538133" y="0"/>
                </a:lnTo>
                <a:lnTo>
                  <a:pt x="4538133" y="1312678"/>
                </a:lnTo>
                <a:lnTo>
                  <a:pt x="4741333" y="1515878"/>
                </a:lnTo>
                <a:lnTo>
                  <a:pt x="4538133" y="1719078"/>
                </a:lnTo>
                <a:lnTo>
                  <a:pt x="4538133" y="3090677"/>
                </a:lnTo>
                <a:lnTo>
                  <a:pt x="0" y="3090677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1965" y="5539546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672438" y="2259912"/>
            <a:ext cx="489302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672438" y="2762434"/>
            <a:ext cx="489302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672438" y="3121469"/>
            <a:ext cx="4893029" cy="1572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>
                    <a:lumMod val="9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4" name="Rounded Rectangle 13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1965962"/>
            <a:ext cx="12192000" cy="2801723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209040" y="2221230"/>
            <a:ext cx="1394460" cy="100965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6" y="3251307"/>
            <a:ext cx="2393948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52454" y="3713566"/>
            <a:ext cx="24108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053840" y="2221230"/>
            <a:ext cx="1308735" cy="100965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3414186" y="3251307"/>
            <a:ext cx="2393948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3397254" y="3713566"/>
            <a:ext cx="24108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932930" y="2221230"/>
            <a:ext cx="1384300" cy="100965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accent4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6292853" y="3251307"/>
            <a:ext cx="2393948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6275921" y="3713566"/>
            <a:ext cx="24108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9822180" y="2221230"/>
            <a:ext cx="1355725" cy="100965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9182105" y="3251307"/>
            <a:ext cx="2393948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165173" y="3713566"/>
            <a:ext cx="24108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91965" y="5356666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7" name="Rounded Rectangle 2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8" name="Rounded Rectangle 2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9" name="Rounded Rectangle 2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3" name="Rounded Rectangle 2"/>
          <p:cNvSpPr/>
          <p:nvPr userDrawn="1"/>
        </p:nvSpPr>
        <p:spPr>
          <a:xfrm>
            <a:off x="3099152" y="2447417"/>
            <a:ext cx="144000" cy="172799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0" name="Rounded Rectangle 29"/>
          <p:cNvSpPr/>
          <p:nvPr userDrawn="1"/>
        </p:nvSpPr>
        <p:spPr>
          <a:xfrm>
            <a:off x="5977819" y="2447417"/>
            <a:ext cx="144000" cy="172799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1" name="Rounded Rectangle 30"/>
          <p:cNvSpPr/>
          <p:nvPr userDrawn="1"/>
        </p:nvSpPr>
        <p:spPr>
          <a:xfrm>
            <a:off x="8872711" y="2447417"/>
            <a:ext cx="144000" cy="172799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30" grpId="0" animBg="1"/>
      <p:bldP spid="31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84392" y="1482278"/>
            <a:ext cx="2990141" cy="2642687"/>
          </a:xfrm>
          <a:custGeom>
            <a:avLst/>
            <a:gdLst/>
            <a:ahLst/>
            <a:cxnLst/>
            <a:rect l="l" t="t" r="r" b="b"/>
            <a:pathLst>
              <a:path w="2242606" h="2202239">
                <a:moveTo>
                  <a:pt x="2014006" y="0"/>
                </a:moveTo>
                <a:cubicBezTo>
                  <a:pt x="2140258" y="0"/>
                  <a:pt x="2242606" y="102348"/>
                  <a:pt x="2242606" y="228600"/>
                </a:cubicBezTo>
                <a:lnTo>
                  <a:pt x="2242606" y="1973639"/>
                </a:lnTo>
                <a:cubicBezTo>
                  <a:pt x="2242606" y="2099891"/>
                  <a:pt x="2140258" y="2202239"/>
                  <a:pt x="2014006" y="2202239"/>
                </a:cubicBezTo>
                <a:cubicBezTo>
                  <a:pt x="1887754" y="2202239"/>
                  <a:pt x="1785406" y="2099891"/>
                  <a:pt x="1785406" y="1973639"/>
                </a:cubicBezTo>
                <a:lnTo>
                  <a:pt x="1785406" y="228600"/>
                </a:lnTo>
                <a:cubicBezTo>
                  <a:pt x="1785406" y="102348"/>
                  <a:pt x="1887754" y="0"/>
                  <a:pt x="2014006" y="0"/>
                </a:cubicBezTo>
                <a:close/>
                <a:moveTo>
                  <a:pt x="1412873" y="0"/>
                </a:moveTo>
                <a:cubicBezTo>
                  <a:pt x="1539125" y="0"/>
                  <a:pt x="1641473" y="102348"/>
                  <a:pt x="1641473" y="228600"/>
                </a:cubicBezTo>
                <a:lnTo>
                  <a:pt x="1641473" y="1973639"/>
                </a:lnTo>
                <a:cubicBezTo>
                  <a:pt x="1641473" y="2099891"/>
                  <a:pt x="1539125" y="2202239"/>
                  <a:pt x="1412873" y="2202239"/>
                </a:cubicBezTo>
                <a:cubicBezTo>
                  <a:pt x="1286621" y="2202239"/>
                  <a:pt x="1184273" y="2099891"/>
                  <a:pt x="1184273" y="1973639"/>
                </a:cubicBezTo>
                <a:lnTo>
                  <a:pt x="1184273" y="228600"/>
                </a:lnTo>
                <a:cubicBezTo>
                  <a:pt x="1184273" y="102348"/>
                  <a:pt x="1286621" y="0"/>
                  <a:pt x="1412873" y="0"/>
                </a:cubicBezTo>
                <a:close/>
                <a:moveTo>
                  <a:pt x="820206" y="0"/>
                </a:moveTo>
                <a:cubicBezTo>
                  <a:pt x="946458" y="0"/>
                  <a:pt x="1048806" y="102348"/>
                  <a:pt x="1048806" y="228600"/>
                </a:cubicBezTo>
                <a:lnTo>
                  <a:pt x="1048806" y="1973639"/>
                </a:lnTo>
                <a:cubicBezTo>
                  <a:pt x="1048806" y="2099891"/>
                  <a:pt x="946458" y="2202239"/>
                  <a:pt x="820206" y="2202239"/>
                </a:cubicBezTo>
                <a:cubicBezTo>
                  <a:pt x="693954" y="2202239"/>
                  <a:pt x="591606" y="2099891"/>
                  <a:pt x="591606" y="1973639"/>
                </a:cubicBezTo>
                <a:lnTo>
                  <a:pt x="591606" y="228600"/>
                </a:lnTo>
                <a:cubicBezTo>
                  <a:pt x="591606" y="102348"/>
                  <a:pt x="693954" y="0"/>
                  <a:pt x="820206" y="0"/>
                </a:cubicBezTo>
                <a:close/>
                <a:moveTo>
                  <a:pt x="228600" y="0"/>
                </a:moveTo>
                <a:cubicBezTo>
                  <a:pt x="354852" y="0"/>
                  <a:pt x="457200" y="102348"/>
                  <a:pt x="457200" y="228600"/>
                </a:cubicBezTo>
                <a:lnTo>
                  <a:pt x="457200" y="1973639"/>
                </a:lnTo>
                <a:cubicBezTo>
                  <a:pt x="457200" y="2099891"/>
                  <a:pt x="354852" y="2202239"/>
                  <a:pt x="228600" y="2202239"/>
                </a:cubicBezTo>
                <a:cubicBezTo>
                  <a:pt x="102348" y="2202239"/>
                  <a:pt x="0" y="2099891"/>
                  <a:pt x="0" y="1973639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603251" y="4447915"/>
            <a:ext cx="869949" cy="78295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84392" y="449363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08667" y="4971939"/>
            <a:ext cx="206586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6" y="5357392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72" name="Rounded Rectangle 71"/>
          <p:cNvSpPr/>
          <p:nvPr userDrawn="1"/>
        </p:nvSpPr>
        <p:spPr>
          <a:xfrm>
            <a:off x="4535315" y="4447915"/>
            <a:ext cx="869949" cy="78295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616456" y="449363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554133" y="4971939"/>
            <a:ext cx="206586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548722" y="5357392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76" name="Rounded Rectangle 75"/>
          <p:cNvSpPr/>
          <p:nvPr userDrawn="1"/>
        </p:nvSpPr>
        <p:spPr>
          <a:xfrm>
            <a:off x="8504770" y="4447915"/>
            <a:ext cx="869949" cy="78295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8585911" y="449363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9510184" y="4971939"/>
            <a:ext cx="206586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8504773" y="5357392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608667" y="4452457"/>
            <a:ext cx="206586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1">
                    <a:lumMod val="60000"/>
                    <a:lumOff val="4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5554133" y="4452457"/>
            <a:ext cx="206586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9510184" y="4452457"/>
            <a:ext cx="206586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35" name="Rounded Rectangle 34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43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4588234" y="1482278"/>
            <a:ext cx="2990141" cy="2642687"/>
          </a:xfrm>
          <a:custGeom>
            <a:avLst/>
            <a:gdLst/>
            <a:ahLst/>
            <a:cxnLst/>
            <a:rect l="l" t="t" r="r" b="b"/>
            <a:pathLst>
              <a:path w="2242606" h="2202239">
                <a:moveTo>
                  <a:pt x="2014006" y="0"/>
                </a:moveTo>
                <a:cubicBezTo>
                  <a:pt x="2140258" y="0"/>
                  <a:pt x="2242606" y="102348"/>
                  <a:pt x="2242606" y="228600"/>
                </a:cubicBezTo>
                <a:lnTo>
                  <a:pt x="2242606" y="1973639"/>
                </a:lnTo>
                <a:cubicBezTo>
                  <a:pt x="2242606" y="2099891"/>
                  <a:pt x="2140258" y="2202239"/>
                  <a:pt x="2014006" y="2202239"/>
                </a:cubicBezTo>
                <a:cubicBezTo>
                  <a:pt x="1887754" y="2202239"/>
                  <a:pt x="1785406" y="2099891"/>
                  <a:pt x="1785406" y="1973639"/>
                </a:cubicBezTo>
                <a:lnTo>
                  <a:pt x="1785406" y="228600"/>
                </a:lnTo>
                <a:cubicBezTo>
                  <a:pt x="1785406" y="102348"/>
                  <a:pt x="1887754" y="0"/>
                  <a:pt x="2014006" y="0"/>
                </a:cubicBezTo>
                <a:close/>
                <a:moveTo>
                  <a:pt x="1412873" y="0"/>
                </a:moveTo>
                <a:cubicBezTo>
                  <a:pt x="1539125" y="0"/>
                  <a:pt x="1641473" y="102348"/>
                  <a:pt x="1641473" y="228600"/>
                </a:cubicBezTo>
                <a:lnTo>
                  <a:pt x="1641473" y="1973639"/>
                </a:lnTo>
                <a:cubicBezTo>
                  <a:pt x="1641473" y="2099891"/>
                  <a:pt x="1539125" y="2202239"/>
                  <a:pt x="1412873" y="2202239"/>
                </a:cubicBezTo>
                <a:cubicBezTo>
                  <a:pt x="1286621" y="2202239"/>
                  <a:pt x="1184273" y="2099891"/>
                  <a:pt x="1184273" y="1973639"/>
                </a:cubicBezTo>
                <a:lnTo>
                  <a:pt x="1184273" y="228600"/>
                </a:lnTo>
                <a:cubicBezTo>
                  <a:pt x="1184273" y="102348"/>
                  <a:pt x="1286621" y="0"/>
                  <a:pt x="1412873" y="0"/>
                </a:cubicBezTo>
                <a:close/>
                <a:moveTo>
                  <a:pt x="820206" y="0"/>
                </a:moveTo>
                <a:cubicBezTo>
                  <a:pt x="946458" y="0"/>
                  <a:pt x="1048806" y="102348"/>
                  <a:pt x="1048806" y="228600"/>
                </a:cubicBezTo>
                <a:lnTo>
                  <a:pt x="1048806" y="1973639"/>
                </a:lnTo>
                <a:cubicBezTo>
                  <a:pt x="1048806" y="2099891"/>
                  <a:pt x="946458" y="2202239"/>
                  <a:pt x="820206" y="2202239"/>
                </a:cubicBezTo>
                <a:cubicBezTo>
                  <a:pt x="693954" y="2202239"/>
                  <a:pt x="591606" y="2099891"/>
                  <a:pt x="591606" y="1973639"/>
                </a:cubicBezTo>
                <a:lnTo>
                  <a:pt x="591606" y="228600"/>
                </a:lnTo>
                <a:cubicBezTo>
                  <a:pt x="591606" y="102348"/>
                  <a:pt x="693954" y="0"/>
                  <a:pt x="820206" y="0"/>
                </a:cubicBezTo>
                <a:close/>
                <a:moveTo>
                  <a:pt x="228600" y="0"/>
                </a:moveTo>
                <a:cubicBezTo>
                  <a:pt x="354852" y="0"/>
                  <a:pt x="457200" y="102348"/>
                  <a:pt x="457200" y="228600"/>
                </a:cubicBezTo>
                <a:lnTo>
                  <a:pt x="457200" y="1973639"/>
                </a:lnTo>
                <a:cubicBezTo>
                  <a:pt x="457200" y="2099891"/>
                  <a:pt x="354852" y="2202239"/>
                  <a:pt x="228600" y="2202239"/>
                </a:cubicBezTo>
                <a:cubicBezTo>
                  <a:pt x="102348" y="2202239"/>
                  <a:pt x="0" y="2099891"/>
                  <a:pt x="0" y="1973639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8504770" y="1482278"/>
            <a:ext cx="2990141" cy="2642687"/>
          </a:xfrm>
          <a:custGeom>
            <a:avLst/>
            <a:gdLst/>
            <a:ahLst/>
            <a:cxnLst/>
            <a:rect l="l" t="t" r="r" b="b"/>
            <a:pathLst>
              <a:path w="2242606" h="2202239">
                <a:moveTo>
                  <a:pt x="2014006" y="0"/>
                </a:moveTo>
                <a:cubicBezTo>
                  <a:pt x="2140258" y="0"/>
                  <a:pt x="2242606" y="102348"/>
                  <a:pt x="2242606" y="228600"/>
                </a:cubicBezTo>
                <a:lnTo>
                  <a:pt x="2242606" y="1973639"/>
                </a:lnTo>
                <a:cubicBezTo>
                  <a:pt x="2242606" y="2099891"/>
                  <a:pt x="2140258" y="2202239"/>
                  <a:pt x="2014006" y="2202239"/>
                </a:cubicBezTo>
                <a:cubicBezTo>
                  <a:pt x="1887754" y="2202239"/>
                  <a:pt x="1785406" y="2099891"/>
                  <a:pt x="1785406" y="1973639"/>
                </a:cubicBezTo>
                <a:lnTo>
                  <a:pt x="1785406" y="228600"/>
                </a:lnTo>
                <a:cubicBezTo>
                  <a:pt x="1785406" y="102348"/>
                  <a:pt x="1887754" y="0"/>
                  <a:pt x="2014006" y="0"/>
                </a:cubicBezTo>
                <a:close/>
                <a:moveTo>
                  <a:pt x="1412873" y="0"/>
                </a:moveTo>
                <a:cubicBezTo>
                  <a:pt x="1539125" y="0"/>
                  <a:pt x="1641473" y="102348"/>
                  <a:pt x="1641473" y="228600"/>
                </a:cubicBezTo>
                <a:lnTo>
                  <a:pt x="1641473" y="1973639"/>
                </a:lnTo>
                <a:cubicBezTo>
                  <a:pt x="1641473" y="2099891"/>
                  <a:pt x="1539125" y="2202239"/>
                  <a:pt x="1412873" y="2202239"/>
                </a:cubicBezTo>
                <a:cubicBezTo>
                  <a:pt x="1286621" y="2202239"/>
                  <a:pt x="1184273" y="2099891"/>
                  <a:pt x="1184273" y="1973639"/>
                </a:cubicBezTo>
                <a:lnTo>
                  <a:pt x="1184273" y="228600"/>
                </a:lnTo>
                <a:cubicBezTo>
                  <a:pt x="1184273" y="102348"/>
                  <a:pt x="1286621" y="0"/>
                  <a:pt x="1412873" y="0"/>
                </a:cubicBezTo>
                <a:close/>
                <a:moveTo>
                  <a:pt x="820206" y="0"/>
                </a:moveTo>
                <a:cubicBezTo>
                  <a:pt x="946458" y="0"/>
                  <a:pt x="1048806" y="102348"/>
                  <a:pt x="1048806" y="228600"/>
                </a:cubicBezTo>
                <a:lnTo>
                  <a:pt x="1048806" y="1973639"/>
                </a:lnTo>
                <a:cubicBezTo>
                  <a:pt x="1048806" y="2099891"/>
                  <a:pt x="946458" y="2202239"/>
                  <a:pt x="820206" y="2202239"/>
                </a:cubicBezTo>
                <a:cubicBezTo>
                  <a:pt x="693954" y="2202239"/>
                  <a:pt x="591606" y="2099891"/>
                  <a:pt x="591606" y="1973639"/>
                </a:cubicBezTo>
                <a:lnTo>
                  <a:pt x="591606" y="228600"/>
                </a:lnTo>
                <a:cubicBezTo>
                  <a:pt x="591606" y="102348"/>
                  <a:pt x="693954" y="0"/>
                  <a:pt x="820206" y="0"/>
                </a:cubicBezTo>
                <a:close/>
                <a:moveTo>
                  <a:pt x="228600" y="0"/>
                </a:moveTo>
                <a:cubicBezTo>
                  <a:pt x="354852" y="0"/>
                  <a:pt x="457200" y="102348"/>
                  <a:pt x="457200" y="228600"/>
                </a:cubicBezTo>
                <a:lnTo>
                  <a:pt x="457200" y="1973639"/>
                </a:lnTo>
                <a:cubicBezTo>
                  <a:pt x="457200" y="2099891"/>
                  <a:pt x="354852" y="2202239"/>
                  <a:pt x="228600" y="2202239"/>
                </a:cubicBezTo>
                <a:cubicBezTo>
                  <a:pt x="102348" y="2202239"/>
                  <a:pt x="0" y="2099891"/>
                  <a:pt x="0" y="1973639"/>
                </a:cubicBezTo>
                <a:lnTo>
                  <a:pt x="0" y="228600"/>
                </a:lnTo>
                <a:cubicBezTo>
                  <a:pt x="0" y="102348"/>
                  <a:pt x="102348" y="0"/>
                  <a:pt x="2286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9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9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9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animBg="1"/>
      <p:bldP spid="7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uiExpan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uiExpand="1"/>
      <p:bldP spid="44" grpId="0" uiExpand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-474133" y="1715377"/>
            <a:ext cx="1947333" cy="7829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03251" y="176109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805521" y="1715377"/>
            <a:ext cx="2777772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805519" y="202511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10706103" y="1715377"/>
            <a:ext cx="1937455" cy="7829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10787243" y="176109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7584746" y="1715377"/>
            <a:ext cx="2777772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6252638" y="202511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-474133" y="3193657"/>
            <a:ext cx="1947333" cy="7829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03251" y="323937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805521" y="3193657"/>
            <a:ext cx="2777772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1805519" y="3503390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6" name="Rounded Rectangle 35"/>
          <p:cNvSpPr/>
          <p:nvPr userDrawn="1"/>
        </p:nvSpPr>
        <p:spPr>
          <a:xfrm>
            <a:off x="10706103" y="3193657"/>
            <a:ext cx="1937455" cy="78295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10787243" y="323937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7584746" y="3193657"/>
            <a:ext cx="2777772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252638" y="3503390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0" name="Rounded Rectangle 39"/>
          <p:cNvSpPr/>
          <p:nvPr userDrawn="1"/>
        </p:nvSpPr>
        <p:spPr>
          <a:xfrm>
            <a:off x="-474133" y="4671937"/>
            <a:ext cx="1947333" cy="78295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603251" y="471765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1805521" y="4671937"/>
            <a:ext cx="2777772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1805519" y="498167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4" name="Rounded Rectangle 43"/>
          <p:cNvSpPr/>
          <p:nvPr userDrawn="1"/>
        </p:nvSpPr>
        <p:spPr>
          <a:xfrm>
            <a:off x="10706103" y="4671937"/>
            <a:ext cx="1937455" cy="78295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10787243" y="471765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7584746" y="4671937"/>
            <a:ext cx="2777772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6252638" y="4981672"/>
            <a:ext cx="412114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49" name="Rounded Rectangle 4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50" name="Rounded Rectangle 4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51" name="Rounded Rectangle 5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644176" y="1638675"/>
            <a:ext cx="3030357" cy="7829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101380" y="168439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9" name="Rounded Rectangle 2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30" name="Rounded Rectangle 2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31" name="Rounded Rectangle 3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32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918408" y="1827910"/>
            <a:ext cx="158114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03251" y="2588938"/>
            <a:ext cx="307128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6" y="2979949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65" name="Rounded Rectangle 64"/>
          <p:cNvSpPr/>
          <p:nvPr userDrawn="1"/>
        </p:nvSpPr>
        <p:spPr>
          <a:xfrm>
            <a:off x="4548717" y="1638675"/>
            <a:ext cx="3071283" cy="7829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046847" y="168439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5818720" y="1827910"/>
            <a:ext cx="158114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548717" y="2588938"/>
            <a:ext cx="307128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548722" y="2979949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10" name="Rounded Rectangle 109"/>
          <p:cNvSpPr/>
          <p:nvPr userDrawn="1"/>
        </p:nvSpPr>
        <p:spPr>
          <a:xfrm>
            <a:off x="8504768" y="1638675"/>
            <a:ext cx="3071283" cy="7829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9002898" y="168439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2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9752193" y="1827910"/>
            <a:ext cx="158114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13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8504768" y="2588938"/>
            <a:ext cx="307128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4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8504773" y="2979949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30" name="Rounded Rectangle 129"/>
          <p:cNvSpPr/>
          <p:nvPr userDrawn="1"/>
        </p:nvSpPr>
        <p:spPr>
          <a:xfrm>
            <a:off x="644179" y="4066912"/>
            <a:ext cx="3030356" cy="78295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1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1101380" y="4112633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36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918408" y="4254871"/>
            <a:ext cx="158114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3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603251" y="5017174"/>
            <a:ext cx="307128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03256" y="5428506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45" name="Rounded Rectangle 144"/>
          <p:cNvSpPr/>
          <p:nvPr userDrawn="1"/>
        </p:nvSpPr>
        <p:spPr>
          <a:xfrm>
            <a:off x="4548720" y="4066912"/>
            <a:ext cx="3071280" cy="78295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6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046847" y="4112633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818720" y="4254871"/>
            <a:ext cx="158114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4548717" y="5017174"/>
            <a:ext cx="307128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548722" y="5428506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55" name="Rounded Rectangle 154"/>
          <p:cNvSpPr/>
          <p:nvPr userDrawn="1"/>
        </p:nvSpPr>
        <p:spPr>
          <a:xfrm>
            <a:off x="8504771" y="4066912"/>
            <a:ext cx="3071280" cy="78295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9002898" y="4112633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9752193" y="4254871"/>
            <a:ext cx="158114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8504768" y="5017174"/>
            <a:ext cx="307128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8504773" y="5428506"/>
            <a:ext cx="3071281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4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/>
      <p:bldP spid="11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5" grpId="0" animBg="1"/>
      <p:bldP spid="1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" grpId="0" animBg="1"/>
      <p:bldP spid="1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1" name="Rounded Rectangle 20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3" name="Rounded Rectangle 22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57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23715" y="173011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327856" y="2143841"/>
            <a:ext cx="2346677" cy="26079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6" y="2563390"/>
            <a:ext cx="3071281" cy="23438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</a:t>
            </a:r>
            <a:r>
              <a:rPr lang="en-US" dirty="0"/>
              <a:t> </a:t>
            </a:r>
            <a:r>
              <a:rPr lang="en-US" dirty="0" err="1"/>
              <a:t>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males </a:t>
            </a:r>
            <a:r>
              <a:rPr lang="en-US" dirty="0" err="1"/>
              <a:t>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  <a:endParaRPr lang="en-US" dirty="0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327856" y="1724596"/>
            <a:ext cx="234667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Chort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61" name="Rounded Rectangle 60"/>
          <p:cNvSpPr/>
          <p:nvPr userDrawn="1"/>
        </p:nvSpPr>
        <p:spPr>
          <a:xfrm>
            <a:off x="4002264" y="1703191"/>
            <a:ext cx="144000" cy="320408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535315" y="173011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5239456" y="2143841"/>
            <a:ext cx="2346677" cy="26079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4514856" y="2563390"/>
            <a:ext cx="3071281" cy="23438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</a:t>
            </a:r>
            <a:r>
              <a:rPr lang="en-US" dirty="0"/>
              <a:t> </a:t>
            </a:r>
            <a:r>
              <a:rPr lang="en-US" dirty="0" err="1"/>
              <a:t>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males </a:t>
            </a:r>
            <a:r>
              <a:rPr lang="en-US" dirty="0" err="1"/>
              <a:t>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  <a:endParaRPr lang="en-US" dirty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239456" y="1724596"/>
            <a:ext cx="234667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Chort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66" name="Rounded Rectangle 65"/>
          <p:cNvSpPr/>
          <p:nvPr userDrawn="1"/>
        </p:nvSpPr>
        <p:spPr>
          <a:xfrm>
            <a:off x="7998531" y="1703191"/>
            <a:ext cx="144000" cy="320408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8508299" y="1730116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68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9212440" y="2143841"/>
            <a:ext cx="2346677" cy="260794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8487840" y="2563390"/>
            <a:ext cx="3071281" cy="23438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</a:t>
            </a:r>
            <a:r>
              <a:rPr lang="en-US" dirty="0"/>
              <a:t> </a:t>
            </a:r>
            <a:r>
              <a:rPr lang="en-US" dirty="0" err="1"/>
              <a:t>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males </a:t>
            </a:r>
            <a:r>
              <a:rPr lang="en-US" dirty="0" err="1"/>
              <a:t>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9212440" y="1724596"/>
            <a:ext cx="2346677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Chort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91965" y="5563772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  <a:endParaRPr lang="en-US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5109393"/>
            <a:ext cx="1099608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Put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38" name="Rounded Rectangle 37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40" name="Oval 39"/>
          <p:cNvSpPr>
            <a:spLocks noChangeAspect="1"/>
          </p:cNvSpPr>
          <p:nvPr userDrawn="1"/>
        </p:nvSpPr>
        <p:spPr>
          <a:xfrm>
            <a:off x="651303" y="1782081"/>
            <a:ext cx="1823989" cy="1641590"/>
          </a:xfrm>
          <a:prstGeom prst="ellipse">
            <a:avLst/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549706" y="1675402"/>
            <a:ext cx="2063988" cy="185758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3717493"/>
            <a:ext cx="209973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69384" y="4159055"/>
            <a:ext cx="209973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69385" y="4468789"/>
            <a:ext cx="209973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338847" y="5269082"/>
            <a:ext cx="657777" cy="56068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cxnSp>
        <p:nvCxnSpPr>
          <p:cNvPr id="85" name="Straight Connector 84"/>
          <p:cNvCxnSpPr/>
          <p:nvPr userDrawn="1"/>
        </p:nvCxnSpPr>
        <p:spPr>
          <a:xfrm>
            <a:off x="3064933" y="1666242"/>
            <a:ext cx="0" cy="4147199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>
            <a:spLocks noChangeAspect="1"/>
          </p:cNvSpPr>
          <p:nvPr userDrawn="1"/>
        </p:nvSpPr>
        <p:spPr>
          <a:xfrm>
            <a:off x="3596691" y="1782081"/>
            <a:ext cx="1823989" cy="1641590"/>
          </a:xfrm>
          <a:prstGeom prst="ellipse">
            <a:avLst/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109" name="Picture Placeholder 2"/>
          <p:cNvSpPr>
            <a:spLocks noGrp="1" noChangeAspect="1"/>
          </p:cNvSpPr>
          <p:nvPr>
            <p:ph type="pic" sz="quarter" idx="55"/>
          </p:nvPr>
        </p:nvSpPr>
        <p:spPr>
          <a:xfrm>
            <a:off x="3495094" y="1675402"/>
            <a:ext cx="2063988" cy="185758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3459339" y="3717493"/>
            <a:ext cx="209973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15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3459339" y="4159055"/>
            <a:ext cx="209973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6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3459340" y="4468789"/>
            <a:ext cx="209973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17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4228802" y="5269082"/>
            <a:ext cx="657777" cy="56068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cxnSp>
        <p:nvCxnSpPr>
          <p:cNvPr id="126" name="Straight Connector 125"/>
          <p:cNvCxnSpPr/>
          <p:nvPr userDrawn="1"/>
        </p:nvCxnSpPr>
        <p:spPr>
          <a:xfrm>
            <a:off x="6011333" y="1666242"/>
            <a:ext cx="0" cy="4147199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Oval 140"/>
          <p:cNvSpPr>
            <a:spLocks noChangeAspect="1"/>
          </p:cNvSpPr>
          <p:nvPr userDrawn="1"/>
        </p:nvSpPr>
        <p:spPr>
          <a:xfrm>
            <a:off x="6599531" y="1782081"/>
            <a:ext cx="1823989" cy="1641590"/>
          </a:xfrm>
          <a:prstGeom prst="ellipse">
            <a:avLst/>
          </a:prstGeom>
          <a:ln w="3810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142" name="Picture Placeholder 2"/>
          <p:cNvSpPr>
            <a:spLocks noGrp="1" noChangeAspect="1"/>
          </p:cNvSpPr>
          <p:nvPr>
            <p:ph type="pic" sz="quarter" idx="56"/>
          </p:nvPr>
        </p:nvSpPr>
        <p:spPr>
          <a:xfrm>
            <a:off x="6497934" y="1675402"/>
            <a:ext cx="2063988" cy="185758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5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6462179" y="3717493"/>
            <a:ext cx="209973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46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6462179" y="4159055"/>
            <a:ext cx="209973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7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462180" y="4468789"/>
            <a:ext cx="209973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48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7231642" y="5269082"/>
            <a:ext cx="657777" cy="56068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cxnSp>
        <p:nvCxnSpPr>
          <p:cNvPr id="153" name="Straight Connector 152"/>
          <p:cNvCxnSpPr/>
          <p:nvPr userDrawn="1"/>
        </p:nvCxnSpPr>
        <p:spPr>
          <a:xfrm>
            <a:off x="9025467" y="1666242"/>
            <a:ext cx="0" cy="4147199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>
            <a:spLocks noChangeAspect="1"/>
          </p:cNvSpPr>
          <p:nvPr userDrawn="1"/>
        </p:nvSpPr>
        <p:spPr>
          <a:xfrm>
            <a:off x="9577911" y="1782081"/>
            <a:ext cx="1823989" cy="1641590"/>
          </a:xfrm>
          <a:prstGeom prst="ellipse">
            <a:avLst/>
          </a:prstGeom>
          <a:ln w="381000" cap="rnd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161" name="Picture Placeholder 2"/>
          <p:cNvSpPr>
            <a:spLocks noGrp="1" noChangeAspect="1"/>
          </p:cNvSpPr>
          <p:nvPr>
            <p:ph type="pic" sz="quarter" idx="57"/>
          </p:nvPr>
        </p:nvSpPr>
        <p:spPr>
          <a:xfrm>
            <a:off x="9476314" y="1675402"/>
            <a:ext cx="2063988" cy="185758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9476311" y="3717493"/>
            <a:ext cx="209973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63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9476311" y="4159055"/>
            <a:ext cx="209973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64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9476312" y="4468789"/>
            <a:ext cx="209973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10245774" y="5269082"/>
            <a:ext cx="657777" cy="560681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4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/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animBg="1"/>
      <p:bldP spid="109" grpId="0"/>
      <p:bldP spid="1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1" grpId="0" animBg="1"/>
      <p:bldP spid="142" grpId="0"/>
      <p:bldP spid="1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0" grpId="0" animBg="1"/>
      <p:bldP spid="161" grpId="0"/>
      <p:bldP spid="1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38" name="Rounded Rectangle 37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cxnSp>
        <p:nvCxnSpPr>
          <p:cNvPr id="85" name="Straight Connector 84"/>
          <p:cNvCxnSpPr/>
          <p:nvPr userDrawn="1"/>
        </p:nvCxnSpPr>
        <p:spPr>
          <a:xfrm flipH="1">
            <a:off x="603251" y="3810001"/>
            <a:ext cx="5329760" cy="0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>
            <a:off x="6096000" y="1622327"/>
            <a:ext cx="0" cy="4656556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 userDrawn="1"/>
        </p:nvCxnSpPr>
        <p:spPr>
          <a:xfrm flipH="1">
            <a:off x="6239948" y="3810001"/>
            <a:ext cx="5329760" cy="0"/>
          </a:xfrm>
          <a:prstGeom prst="line">
            <a:avLst/>
          </a:prstGeom>
          <a:ln w="3175" cmpd="sng">
            <a:solidFill>
              <a:schemeClr val="accent1">
                <a:lumMod val="7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Arc 89"/>
          <p:cNvSpPr>
            <a:spLocks noChangeAspect="1"/>
          </p:cNvSpPr>
          <p:nvPr userDrawn="1"/>
        </p:nvSpPr>
        <p:spPr>
          <a:xfrm>
            <a:off x="999955" y="1622324"/>
            <a:ext cx="2112000" cy="19007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2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9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83887" y="1901182"/>
            <a:ext cx="254912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9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383887" y="2342746"/>
            <a:ext cx="254912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77544" y="2643087"/>
            <a:ext cx="254912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603253" y="2203997"/>
            <a:ext cx="816001" cy="734399"/>
          </a:xfrm>
          <a:prstGeom prst="ellipse">
            <a:avLst/>
          </a:prstGeom>
          <a:solidFill>
            <a:schemeClr val="accent2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110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81751" y="220399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4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1257795" y="1764020"/>
            <a:ext cx="1692180" cy="1598076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8" name="Arc 117"/>
          <p:cNvSpPr>
            <a:spLocks noChangeAspect="1"/>
          </p:cNvSpPr>
          <p:nvPr userDrawn="1"/>
        </p:nvSpPr>
        <p:spPr>
          <a:xfrm>
            <a:off x="6642996" y="1622324"/>
            <a:ext cx="2112000" cy="19007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3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121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9026928" y="1901182"/>
            <a:ext cx="254912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22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9026928" y="2342746"/>
            <a:ext cx="254912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23" name="Text Placeholder 2"/>
          <p:cNvSpPr>
            <a:spLocks noGrp="1"/>
          </p:cNvSpPr>
          <p:nvPr>
            <p:ph type="body" sz="quarter" idx="70" hasCustomPrompt="1"/>
          </p:nvPr>
        </p:nvSpPr>
        <p:spPr>
          <a:xfrm>
            <a:off x="9020585" y="2643087"/>
            <a:ext cx="254912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30" name="Oval 129"/>
          <p:cNvSpPr>
            <a:spLocks noChangeAspect="1"/>
          </p:cNvSpPr>
          <p:nvPr userDrawn="1"/>
        </p:nvSpPr>
        <p:spPr>
          <a:xfrm>
            <a:off x="6246296" y="2203997"/>
            <a:ext cx="816001" cy="734399"/>
          </a:xfrm>
          <a:prstGeom prst="ellipse">
            <a:avLst/>
          </a:prstGeom>
          <a:solidFill>
            <a:schemeClr val="accent3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133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324792" y="220399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36" name="Picture Placeholder 2"/>
          <p:cNvSpPr>
            <a:spLocks noGrp="1" noChangeAspect="1"/>
          </p:cNvSpPr>
          <p:nvPr>
            <p:ph type="pic" sz="quarter" idx="66"/>
          </p:nvPr>
        </p:nvSpPr>
        <p:spPr>
          <a:xfrm>
            <a:off x="6900834" y="1764020"/>
            <a:ext cx="1692180" cy="1598076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9" name="Arc 138"/>
          <p:cNvSpPr>
            <a:spLocks noChangeAspect="1"/>
          </p:cNvSpPr>
          <p:nvPr userDrawn="1"/>
        </p:nvSpPr>
        <p:spPr>
          <a:xfrm>
            <a:off x="999955" y="4121684"/>
            <a:ext cx="2112000" cy="19007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4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141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3383887" y="4400542"/>
            <a:ext cx="254912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42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3383887" y="4842106"/>
            <a:ext cx="254912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3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3377544" y="5142447"/>
            <a:ext cx="254912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47" name="Oval 146"/>
          <p:cNvSpPr>
            <a:spLocks noChangeAspect="1"/>
          </p:cNvSpPr>
          <p:nvPr userDrawn="1"/>
        </p:nvSpPr>
        <p:spPr>
          <a:xfrm>
            <a:off x="603253" y="4703357"/>
            <a:ext cx="816001" cy="734399"/>
          </a:xfrm>
          <a:prstGeom prst="ellipse">
            <a:avLst/>
          </a:prstGeom>
          <a:solidFill>
            <a:schemeClr val="accent4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149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681751" y="470335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1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1257795" y="4263380"/>
            <a:ext cx="1692180" cy="1598076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3" name="Arc 152"/>
          <p:cNvSpPr>
            <a:spLocks noChangeAspect="1"/>
          </p:cNvSpPr>
          <p:nvPr userDrawn="1"/>
        </p:nvSpPr>
        <p:spPr>
          <a:xfrm>
            <a:off x="6642996" y="4121684"/>
            <a:ext cx="2112000" cy="19007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5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78" hasCustomPrompt="1"/>
          </p:nvPr>
        </p:nvSpPr>
        <p:spPr>
          <a:xfrm>
            <a:off x="9026928" y="4400542"/>
            <a:ext cx="254912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55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9026928" y="4842106"/>
            <a:ext cx="2549123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6" name="Text Placeholder 2"/>
          <p:cNvSpPr>
            <a:spLocks noGrp="1"/>
          </p:cNvSpPr>
          <p:nvPr>
            <p:ph type="body" sz="quarter" idx="80" hasCustomPrompt="1"/>
          </p:nvPr>
        </p:nvSpPr>
        <p:spPr>
          <a:xfrm>
            <a:off x="9020585" y="5142447"/>
            <a:ext cx="254912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57" name="Oval 156"/>
          <p:cNvSpPr>
            <a:spLocks noChangeAspect="1"/>
          </p:cNvSpPr>
          <p:nvPr userDrawn="1"/>
        </p:nvSpPr>
        <p:spPr>
          <a:xfrm>
            <a:off x="6246296" y="4703357"/>
            <a:ext cx="816001" cy="734399"/>
          </a:xfrm>
          <a:prstGeom prst="ellipse">
            <a:avLst/>
          </a:prstGeom>
          <a:solidFill>
            <a:schemeClr val="accent5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6324792" y="4703357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9" name="Picture Placeholder 2"/>
          <p:cNvSpPr>
            <a:spLocks noGrp="1" noChangeAspect="1"/>
          </p:cNvSpPr>
          <p:nvPr>
            <p:ph type="pic" sz="quarter" idx="76"/>
          </p:nvPr>
        </p:nvSpPr>
        <p:spPr>
          <a:xfrm>
            <a:off x="6900834" y="4263380"/>
            <a:ext cx="1692180" cy="1598076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0" grpId="0" animBg="1"/>
      <p:bldP spid="9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animBg="1"/>
      <p:bldP spid="11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/>
      <p:bldP spid="118" grpId="0" animBg="1"/>
      <p:bldP spid="1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2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/>
      <p:bldP spid="139" grpId="0" animBg="1"/>
      <p:bldP spid="1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7" grpId="0" animBg="1"/>
      <p:bldP spid="14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1" grpId="0"/>
      <p:bldP spid="153" grpId="0" animBg="1"/>
      <p:bldP spid="15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animBg="1"/>
      <p:bldP spid="1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603251" y="4732394"/>
            <a:ext cx="869949" cy="173008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84392" y="4778114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08669" y="5317373"/>
            <a:ext cx="25004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08669" y="5682508"/>
            <a:ext cx="25004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608669" y="4736932"/>
            <a:ext cx="250048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n>
                  <a:solidFill>
                    <a:schemeClr val="accent2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0" name="Rounded Rectangle 19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38" name="Rounded Rectangle 37"/>
          <p:cNvSpPr/>
          <p:nvPr userDrawn="1"/>
        </p:nvSpPr>
        <p:spPr>
          <a:xfrm>
            <a:off x="4351162" y="4732394"/>
            <a:ext cx="869949" cy="173008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432303" y="4778114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5356580" y="5317373"/>
            <a:ext cx="25004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5356580" y="5682508"/>
            <a:ext cx="25004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356580" y="4736932"/>
            <a:ext cx="250048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n>
                  <a:solidFill>
                    <a:schemeClr val="accent3"/>
                  </a:solidFill>
                </a:ln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43" name="Rounded Rectangle 42"/>
          <p:cNvSpPr/>
          <p:nvPr userDrawn="1"/>
        </p:nvSpPr>
        <p:spPr>
          <a:xfrm>
            <a:off x="8070147" y="4732391"/>
            <a:ext cx="869949" cy="173008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8151288" y="4778114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9075565" y="5317373"/>
            <a:ext cx="25004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9075565" y="5682508"/>
            <a:ext cx="25004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9075565" y="4736932"/>
            <a:ext cx="250048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n>
                  <a:solidFill>
                    <a:schemeClr val="accent4"/>
                  </a:solidFill>
                </a:ln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996835" y="1583962"/>
            <a:ext cx="2880004" cy="2592000"/>
          </a:xfrm>
          <a:prstGeom prst="ellipse">
            <a:avLst/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4654434" y="1583962"/>
            <a:ext cx="2880004" cy="2592000"/>
          </a:xfrm>
          <a:prstGeom prst="ellipse">
            <a:avLst/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30" name="Oval 29"/>
          <p:cNvSpPr>
            <a:spLocks noChangeAspect="1"/>
          </p:cNvSpPr>
          <p:nvPr userDrawn="1"/>
        </p:nvSpPr>
        <p:spPr>
          <a:xfrm>
            <a:off x="8334611" y="1583962"/>
            <a:ext cx="2880004" cy="2592000"/>
          </a:xfrm>
          <a:prstGeom prst="ellipse">
            <a:avLst/>
          </a:prstGeom>
          <a:ln w="3810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35" name="Oval 34"/>
          <p:cNvSpPr>
            <a:spLocks noChangeAspect="1"/>
          </p:cNvSpPr>
          <p:nvPr userDrawn="1"/>
        </p:nvSpPr>
        <p:spPr>
          <a:xfrm>
            <a:off x="3873621" y="2565575"/>
            <a:ext cx="816001" cy="7343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37" name="Oval 36"/>
          <p:cNvSpPr>
            <a:spLocks noChangeAspect="1"/>
          </p:cNvSpPr>
          <p:nvPr userDrawn="1"/>
        </p:nvSpPr>
        <p:spPr>
          <a:xfrm>
            <a:off x="7514989" y="2565575"/>
            <a:ext cx="816001" cy="7343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51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874187" y="1483364"/>
            <a:ext cx="3072984" cy="2808000"/>
          </a:xfrm>
          <a:custGeom>
            <a:avLst/>
            <a:gdLst/>
            <a:ahLst/>
            <a:cxnLst/>
            <a:rect l="l" t="t" r="r" b="b"/>
            <a:pathLst>
              <a:path w="2304738" h="2340000">
                <a:moveTo>
                  <a:pt x="1170000" y="0"/>
                </a:moveTo>
                <a:cubicBezTo>
                  <a:pt x="1695016" y="0"/>
                  <a:pt x="2139264" y="345807"/>
                  <a:pt x="2287399" y="822078"/>
                </a:cubicBezTo>
                <a:lnTo>
                  <a:pt x="2304738" y="889510"/>
                </a:lnTo>
                <a:lnTo>
                  <a:pt x="2267755" y="920023"/>
                </a:lnTo>
                <a:cubicBezTo>
                  <a:pt x="2193748" y="994029"/>
                  <a:pt x="2147974" y="1096269"/>
                  <a:pt x="2147974" y="1209199"/>
                </a:cubicBezTo>
                <a:cubicBezTo>
                  <a:pt x="2147974" y="1322130"/>
                  <a:pt x="2193748" y="1424369"/>
                  <a:pt x="2267755" y="1498375"/>
                </a:cubicBezTo>
                <a:lnTo>
                  <a:pt x="2288108" y="1515168"/>
                </a:lnTo>
                <a:lnTo>
                  <a:pt x="2287399" y="1517922"/>
                </a:lnTo>
                <a:cubicBezTo>
                  <a:pt x="2139264" y="1994193"/>
                  <a:pt x="1695016" y="2340000"/>
                  <a:pt x="1170000" y="2340000"/>
                </a:cubicBezTo>
                <a:cubicBezTo>
                  <a:pt x="523827" y="2340000"/>
                  <a:pt x="0" y="1816174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2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585804" y="1483364"/>
            <a:ext cx="3016120" cy="2808000"/>
          </a:xfrm>
          <a:custGeom>
            <a:avLst/>
            <a:gdLst/>
            <a:ahLst/>
            <a:cxnLst/>
            <a:rect l="l" t="t" r="r" b="b"/>
            <a:pathLst>
              <a:path w="2262090" h="2340000">
                <a:moveTo>
                  <a:pt x="1129482" y="0"/>
                </a:moveTo>
                <a:cubicBezTo>
                  <a:pt x="1654499" y="0"/>
                  <a:pt x="2098746" y="345808"/>
                  <a:pt x="2246881" y="822078"/>
                </a:cubicBezTo>
                <a:lnTo>
                  <a:pt x="2262090" y="881226"/>
                </a:lnTo>
                <a:lnTo>
                  <a:pt x="2215068" y="920023"/>
                </a:lnTo>
                <a:cubicBezTo>
                  <a:pt x="2141061" y="994029"/>
                  <a:pt x="2095287" y="1096269"/>
                  <a:pt x="2095287" y="1209199"/>
                </a:cubicBezTo>
                <a:cubicBezTo>
                  <a:pt x="2095287" y="1322130"/>
                  <a:pt x="2141061" y="1424369"/>
                  <a:pt x="2215068" y="1498375"/>
                </a:cubicBezTo>
                <a:lnTo>
                  <a:pt x="2244998" y="1523069"/>
                </a:lnTo>
                <a:lnTo>
                  <a:pt x="2207538" y="1625417"/>
                </a:lnTo>
                <a:cubicBezTo>
                  <a:pt x="2029922" y="2045348"/>
                  <a:pt x="1614113" y="2340000"/>
                  <a:pt x="1129482" y="2340000"/>
                </a:cubicBezTo>
                <a:cubicBezTo>
                  <a:pt x="644852" y="2340000"/>
                  <a:pt x="229042" y="2045348"/>
                  <a:pt x="51426" y="1625417"/>
                </a:cubicBezTo>
                <a:lnTo>
                  <a:pt x="18258" y="1534793"/>
                </a:lnTo>
                <a:lnTo>
                  <a:pt x="62396" y="1498376"/>
                </a:lnTo>
                <a:cubicBezTo>
                  <a:pt x="136403" y="1424369"/>
                  <a:pt x="182177" y="1322130"/>
                  <a:pt x="182177" y="1209199"/>
                </a:cubicBezTo>
                <a:cubicBezTo>
                  <a:pt x="182177" y="1068036"/>
                  <a:pt x="110655" y="943578"/>
                  <a:pt x="1871" y="870085"/>
                </a:cubicBezTo>
                <a:lnTo>
                  <a:pt x="0" y="869070"/>
                </a:lnTo>
                <a:lnTo>
                  <a:pt x="12083" y="822078"/>
                </a:lnTo>
                <a:cubicBezTo>
                  <a:pt x="160218" y="345807"/>
                  <a:pt x="604466" y="0"/>
                  <a:pt x="1129482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3" name="Picture Placeholder 2"/>
          <p:cNvSpPr>
            <a:spLocks noGrp="1" noChangeAspect="1"/>
          </p:cNvSpPr>
          <p:nvPr>
            <p:ph type="pic" sz="quarter" idx="64"/>
          </p:nvPr>
        </p:nvSpPr>
        <p:spPr>
          <a:xfrm>
            <a:off x="8254106" y="1483364"/>
            <a:ext cx="3071508" cy="2808000"/>
          </a:xfrm>
          <a:custGeom>
            <a:avLst/>
            <a:gdLst/>
            <a:ahLst/>
            <a:cxnLst/>
            <a:rect l="l" t="t" r="r" b="b"/>
            <a:pathLst>
              <a:path w="2303631" h="2340000">
                <a:moveTo>
                  <a:pt x="1133631" y="0"/>
                </a:moveTo>
                <a:cubicBezTo>
                  <a:pt x="1779805" y="0"/>
                  <a:pt x="2303631" y="523827"/>
                  <a:pt x="2303631" y="1170000"/>
                </a:cubicBezTo>
                <a:cubicBezTo>
                  <a:pt x="2303631" y="1816174"/>
                  <a:pt x="1779805" y="2340000"/>
                  <a:pt x="1133631" y="2340000"/>
                </a:cubicBezTo>
                <a:cubicBezTo>
                  <a:pt x="649001" y="2340000"/>
                  <a:pt x="233191" y="2045348"/>
                  <a:pt x="55576" y="1625417"/>
                </a:cubicBezTo>
                <a:lnTo>
                  <a:pt x="16760" y="1519365"/>
                </a:lnTo>
                <a:lnTo>
                  <a:pt x="42199" y="1498376"/>
                </a:lnTo>
                <a:cubicBezTo>
                  <a:pt x="116206" y="1424369"/>
                  <a:pt x="161980" y="1322130"/>
                  <a:pt x="161980" y="1209199"/>
                </a:cubicBezTo>
                <a:cubicBezTo>
                  <a:pt x="161980" y="1096269"/>
                  <a:pt x="116206" y="994029"/>
                  <a:pt x="42199" y="920023"/>
                </a:cubicBezTo>
                <a:lnTo>
                  <a:pt x="0" y="885206"/>
                </a:lnTo>
                <a:lnTo>
                  <a:pt x="16232" y="822078"/>
                </a:lnTo>
                <a:cubicBezTo>
                  <a:pt x="164367" y="345807"/>
                  <a:pt x="608615" y="0"/>
                  <a:pt x="113363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3947171" y="2565575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7572830" y="2565575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9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accel="100000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1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1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1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1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1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1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1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1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1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1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9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" accel="100000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1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1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1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1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1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1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1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1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1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1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9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" accel="100000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1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1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1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1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1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1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1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1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1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1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1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1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1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1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1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1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1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51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1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5" grpId="0" animBg="1"/>
      <p:bldP spid="30" grpId="0" animBg="1"/>
      <p:bldP spid="35" grpId="0" animBg="1"/>
      <p:bldP spid="37" grpId="0" animBg="1"/>
      <p:bldP spid="51" grpId="0"/>
      <p:bldP spid="52" grpId="0"/>
      <p:bldP spid="53" grpId="0"/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ic li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0" name="Rounded Rectangle 19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2" name="Rounded Rectangle 21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30" name="Teardrop 29"/>
          <p:cNvSpPr/>
          <p:nvPr userDrawn="1"/>
        </p:nvSpPr>
        <p:spPr>
          <a:xfrm rot="13482192">
            <a:off x="1282930" y="1573861"/>
            <a:ext cx="2709581" cy="2438623"/>
          </a:xfrm>
          <a:prstGeom prst="teardrop">
            <a:avLst>
              <a:gd name="adj" fmla="val 1079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160"/>
          </a:p>
        </p:txBody>
      </p:sp>
      <p:sp>
        <p:nvSpPr>
          <p:cNvPr id="33" name="Teardrop 32"/>
          <p:cNvSpPr/>
          <p:nvPr userDrawn="1"/>
        </p:nvSpPr>
        <p:spPr>
          <a:xfrm rot="13482192">
            <a:off x="4993448" y="1573861"/>
            <a:ext cx="2709581" cy="2438623"/>
          </a:xfrm>
          <a:prstGeom prst="teardrop">
            <a:avLst>
              <a:gd name="adj" fmla="val 1079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160"/>
          </a:p>
        </p:txBody>
      </p:sp>
      <p:sp>
        <p:nvSpPr>
          <p:cNvPr id="34" name="Teardrop 33"/>
          <p:cNvSpPr/>
          <p:nvPr userDrawn="1"/>
        </p:nvSpPr>
        <p:spPr>
          <a:xfrm rot="13482192">
            <a:off x="8921272" y="1573860"/>
            <a:ext cx="2709581" cy="2438623"/>
          </a:xfrm>
          <a:prstGeom prst="teardrop">
            <a:avLst>
              <a:gd name="adj" fmla="val 1079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160"/>
          </a:p>
        </p:txBody>
      </p:sp>
      <p:sp>
        <p:nvSpPr>
          <p:cNvPr id="35" name="Text Placeholder 7"/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1751186" y="1897750"/>
            <a:ext cx="1803879" cy="17279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6" name="Text Placeholder 7"/>
          <p:cNvSpPr>
            <a:spLocks noGrp="1" noChangeAspect="1"/>
          </p:cNvSpPr>
          <p:nvPr>
            <p:ph type="body" sz="quarter" idx="56" hasCustomPrompt="1"/>
          </p:nvPr>
        </p:nvSpPr>
        <p:spPr>
          <a:xfrm>
            <a:off x="5499097" y="1897750"/>
            <a:ext cx="1803879" cy="17279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7" name="Text Placeholder 7"/>
          <p:cNvSpPr>
            <a:spLocks noGrp="1" noChangeAspect="1"/>
          </p:cNvSpPr>
          <p:nvPr>
            <p:ph type="body" sz="quarter" idx="60" hasCustomPrompt="1"/>
          </p:nvPr>
        </p:nvSpPr>
        <p:spPr>
          <a:xfrm>
            <a:off x="9319682" y="1897750"/>
            <a:ext cx="1803879" cy="17279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8" name="Rounded Rectangle 47"/>
          <p:cNvSpPr/>
          <p:nvPr userDrawn="1"/>
        </p:nvSpPr>
        <p:spPr>
          <a:xfrm>
            <a:off x="1067504" y="4549516"/>
            <a:ext cx="405696" cy="278600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608669" y="5134498"/>
            <a:ext cx="25004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608669" y="5499631"/>
            <a:ext cx="25004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608669" y="4554056"/>
            <a:ext cx="250048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1">
                    <a:lumMod val="60000"/>
                    <a:lumOff val="4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52" name="Rounded Rectangle 51"/>
          <p:cNvSpPr/>
          <p:nvPr userDrawn="1"/>
        </p:nvSpPr>
        <p:spPr>
          <a:xfrm>
            <a:off x="4815415" y="4549516"/>
            <a:ext cx="405696" cy="27860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5356580" y="5134498"/>
            <a:ext cx="25004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5356580" y="5499631"/>
            <a:ext cx="25004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356580" y="4554056"/>
            <a:ext cx="250048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56" name="Rounded Rectangle 55"/>
          <p:cNvSpPr/>
          <p:nvPr userDrawn="1"/>
        </p:nvSpPr>
        <p:spPr>
          <a:xfrm>
            <a:off x="8534400" y="4549514"/>
            <a:ext cx="405696" cy="27860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9075565" y="5134498"/>
            <a:ext cx="25004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9075565" y="5499631"/>
            <a:ext cx="2500489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9075565" y="4554056"/>
            <a:ext cx="2500489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/>
      <p:bldP spid="5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-406400" y="1715377"/>
            <a:ext cx="1879600" cy="7829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84392" y="176109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805518" y="1544321"/>
            <a:ext cx="4121149" cy="440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805305" y="2025015"/>
            <a:ext cx="4441190" cy="7797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-406400" y="3193657"/>
            <a:ext cx="1879600" cy="7829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84392" y="323937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805518" y="3022601"/>
            <a:ext cx="4121149" cy="440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1805305" y="3503295"/>
            <a:ext cx="4441190" cy="7797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0" name="Rounded Rectangle 39"/>
          <p:cNvSpPr/>
          <p:nvPr userDrawn="1"/>
        </p:nvSpPr>
        <p:spPr>
          <a:xfrm>
            <a:off x="-406400" y="4671937"/>
            <a:ext cx="1879600" cy="78295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684392" y="471765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1805518" y="4500881"/>
            <a:ext cx="4121149" cy="440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1805305" y="4981575"/>
            <a:ext cx="4441190" cy="7797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10706102" y="1852537"/>
            <a:ext cx="2027765" cy="7829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0787243" y="189825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421968" y="1681481"/>
            <a:ext cx="4121149" cy="440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224270" y="2162175"/>
            <a:ext cx="4318635" cy="7797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10706102" y="3330817"/>
            <a:ext cx="2027765" cy="7829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10787243" y="337653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421968" y="3159761"/>
            <a:ext cx="4121149" cy="440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298565" y="3640455"/>
            <a:ext cx="4407535" cy="7797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0" name="Rounded Rectangle 39"/>
          <p:cNvSpPr/>
          <p:nvPr userDrawn="1"/>
        </p:nvSpPr>
        <p:spPr>
          <a:xfrm>
            <a:off x="10706102" y="4809097"/>
            <a:ext cx="2027765" cy="78295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10787243" y="4854819"/>
            <a:ext cx="704141" cy="67451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6421968" y="4638041"/>
            <a:ext cx="4121149" cy="440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6224270" y="5118735"/>
            <a:ext cx="4318635" cy="7797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/>
          <p:cNvSpPr>
            <a:spLocks noChangeAspect="1"/>
          </p:cNvSpPr>
          <p:nvPr userDrawn="1"/>
        </p:nvSpPr>
        <p:spPr>
          <a:xfrm>
            <a:off x="861369" y="1766844"/>
            <a:ext cx="3120004" cy="2808000"/>
          </a:xfrm>
          <a:prstGeom prst="ellipse">
            <a:avLst/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2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64496" y="5151591"/>
            <a:ext cx="29414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64501" y="5461324"/>
            <a:ext cx="294146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1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1099962" y="1991361"/>
            <a:ext cx="2639997" cy="237599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4518970" y="1766844"/>
            <a:ext cx="3120004" cy="2808000"/>
          </a:xfrm>
          <a:prstGeom prst="ellipse">
            <a:avLst/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622088" y="5151591"/>
            <a:ext cx="29414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622093" y="5461324"/>
            <a:ext cx="294146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757555" y="1991361"/>
            <a:ext cx="2639997" cy="237599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4" name="Oval 33"/>
          <p:cNvSpPr>
            <a:spLocks noChangeAspect="1"/>
          </p:cNvSpPr>
          <p:nvPr userDrawn="1"/>
        </p:nvSpPr>
        <p:spPr>
          <a:xfrm>
            <a:off x="8199147" y="1766844"/>
            <a:ext cx="3120004" cy="2808000"/>
          </a:xfrm>
          <a:prstGeom prst="ellipse">
            <a:avLst/>
          </a:prstGeom>
          <a:ln w="3810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84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8295917" y="5151591"/>
            <a:ext cx="29414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295922" y="5461324"/>
            <a:ext cx="294146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8453962" y="1991361"/>
            <a:ext cx="2639997" cy="2375998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5" grpId="0" animBg="1"/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4" grpId="0" animBg="1"/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bar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2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64496" y="5151591"/>
            <a:ext cx="29414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64501" y="5461324"/>
            <a:ext cx="294146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622088" y="5151591"/>
            <a:ext cx="29414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622093" y="5461324"/>
            <a:ext cx="294146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8295917" y="5151591"/>
            <a:ext cx="29414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6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295922" y="5461324"/>
            <a:ext cx="2941463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purusaecen</a:t>
            </a:r>
            <a:r>
              <a:rPr lang="en-US" dirty="0"/>
              <a:t>. 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03251" y="1767848"/>
            <a:ext cx="10972800" cy="2833612"/>
            <a:chOff x="452438" y="1473206"/>
            <a:chExt cx="8229600" cy="2361343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452438" y="1473206"/>
              <a:ext cx="3621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40" dirty="0">
                  <a:solidFill>
                    <a:schemeClr val="accent1"/>
                  </a:solidFill>
                  <a:latin typeface="Lato Regular"/>
                  <a:cs typeface="Lato Regular"/>
                </a:rPr>
                <a:t>100</a:t>
              </a:r>
              <a:endParaRPr lang="en-US" sz="1440" dirty="0">
                <a:solidFill>
                  <a:schemeClr val="accent1"/>
                </a:solidFill>
                <a:latin typeface="Lato Regular"/>
                <a:cs typeface="Lato Regular"/>
              </a:endParaRPr>
            </a:p>
          </p:txBody>
        </p:sp>
        <p:cxnSp>
          <p:nvCxnSpPr>
            <p:cNvPr id="4" name="Straight Connector 3"/>
            <p:cNvCxnSpPr/>
            <p:nvPr userDrawn="1"/>
          </p:nvCxnSpPr>
          <p:spPr>
            <a:xfrm>
              <a:off x="906408" y="1645572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452438" y="3572939"/>
              <a:ext cx="2130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40" dirty="0">
                  <a:solidFill>
                    <a:schemeClr val="accent1"/>
                  </a:solidFill>
                  <a:latin typeface="Lato Regular"/>
                  <a:cs typeface="Lato Regular"/>
                </a:rPr>
                <a:t>0</a:t>
              </a:r>
              <a:endParaRPr lang="en-US" sz="1440" dirty="0">
                <a:solidFill>
                  <a:schemeClr val="accent1"/>
                </a:solidFill>
                <a:latin typeface="Lato Regular"/>
                <a:cs typeface="Lato Regular"/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>
            <a:xfrm>
              <a:off x="906408" y="3745305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 userDrawn="1"/>
          </p:nvSpPr>
          <p:spPr>
            <a:xfrm>
              <a:off x="452438" y="2540006"/>
              <a:ext cx="2875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40" dirty="0">
                  <a:solidFill>
                    <a:schemeClr val="accent1"/>
                  </a:solidFill>
                  <a:latin typeface="Lato Regular"/>
                  <a:cs typeface="Lato Regular"/>
                </a:rPr>
                <a:t>50</a:t>
              </a:r>
              <a:endParaRPr lang="en-US" sz="1440" dirty="0">
                <a:solidFill>
                  <a:schemeClr val="accent1"/>
                </a:solidFill>
                <a:latin typeface="Lato Regular"/>
                <a:cs typeface="Lato Regular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>
              <a:off x="906408" y="2712372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 userDrawn="1"/>
          </p:nvSpPr>
          <p:spPr>
            <a:xfrm>
              <a:off x="452438" y="2032006"/>
              <a:ext cx="2875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40" dirty="0">
                  <a:solidFill>
                    <a:schemeClr val="accent1"/>
                  </a:solidFill>
                  <a:latin typeface="Lato Regular"/>
                  <a:cs typeface="Lato Regular"/>
                </a:rPr>
                <a:t>75</a:t>
              </a:r>
              <a:endParaRPr lang="en-US" sz="1440" dirty="0">
                <a:solidFill>
                  <a:schemeClr val="accent1"/>
                </a:solidFill>
                <a:latin typeface="Lato Regular"/>
                <a:cs typeface="Lato Regular"/>
              </a:endParaRPr>
            </a:p>
          </p:txBody>
        </p:sp>
        <p:cxnSp>
          <p:nvCxnSpPr>
            <p:cNvPr id="31" name="Straight Connector 30"/>
            <p:cNvCxnSpPr/>
            <p:nvPr userDrawn="1"/>
          </p:nvCxnSpPr>
          <p:spPr>
            <a:xfrm>
              <a:off x="906408" y="2204372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 userDrawn="1"/>
          </p:nvSpPr>
          <p:spPr>
            <a:xfrm>
              <a:off x="452438" y="3064940"/>
              <a:ext cx="2875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40" dirty="0">
                  <a:solidFill>
                    <a:schemeClr val="accent1"/>
                  </a:solidFill>
                  <a:latin typeface="Lato Regular"/>
                  <a:cs typeface="Lato Regular"/>
                </a:rPr>
                <a:t>25</a:t>
              </a:r>
              <a:endParaRPr lang="en-US" sz="1440" dirty="0">
                <a:solidFill>
                  <a:schemeClr val="accent1"/>
                </a:solidFill>
                <a:latin typeface="Lato Regular"/>
                <a:cs typeface="Lato Regular"/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>
              <a:off x="906408" y="3237306"/>
              <a:ext cx="7775630" cy="1390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lumn with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331655" y="21456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738048" y="152788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331655" y="18988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9215262" y="21456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9621655" y="152788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9215262" y="18988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6331655" y="3762176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6738048" y="3144408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6331655" y="3515357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9215262" y="3762176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9621655" y="3144408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9215262" y="3515357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6331655" y="53442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6738048" y="474693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6331655" y="50974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78" hasCustomPrompt="1"/>
          </p:nvPr>
        </p:nvSpPr>
        <p:spPr>
          <a:xfrm>
            <a:off x="9215262" y="53442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9621655" y="474693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9215262" y="50974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34" name="Rounded Rectangle 33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35" name="Rounded Rectangle 34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37" name="Oval 36"/>
          <p:cNvSpPr>
            <a:spLocks noChangeAspect="1"/>
          </p:cNvSpPr>
          <p:nvPr userDrawn="1"/>
        </p:nvSpPr>
        <p:spPr>
          <a:xfrm flipH="1">
            <a:off x="6331655" y="1568515"/>
            <a:ext cx="288000" cy="259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8" name="Oval 37"/>
          <p:cNvSpPr>
            <a:spLocks noChangeAspect="1"/>
          </p:cNvSpPr>
          <p:nvPr userDrawn="1"/>
        </p:nvSpPr>
        <p:spPr>
          <a:xfrm flipH="1">
            <a:off x="9215261" y="1568515"/>
            <a:ext cx="288000" cy="259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9" name="Oval 38"/>
          <p:cNvSpPr>
            <a:spLocks noChangeAspect="1"/>
          </p:cNvSpPr>
          <p:nvPr userDrawn="1"/>
        </p:nvSpPr>
        <p:spPr>
          <a:xfrm flipH="1">
            <a:off x="6331655" y="3174886"/>
            <a:ext cx="288000" cy="259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0" name="Oval 39"/>
          <p:cNvSpPr>
            <a:spLocks noChangeAspect="1"/>
          </p:cNvSpPr>
          <p:nvPr userDrawn="1"/>
        </p:nvSpPr>
        <p:spPr>
          <a:xfrm flipH="1">
            <a:off x="9215261" y="3174886"/>
            <a:ext cx="288000" cy="2592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1" name="Oval 40"/>
          <p:cNvSpPr>
            <a:spLocks noChangeAspect="1"/>
          </p:cNvSpPr>
          <p:nvPr userDrawn="1"/>
        </p:nvSpPr>
        <p:spPr>
          <a:xfrm flipH="1">
            <a:off x="6331655" y="4762168"/>
            <a:ext cx="288000" cy="259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2" name="Oval 41"/>
          <p:cNvSpPr>
            <a:spLocks noChangeAspect="1"/>
          </p:cNvSpPr>
          <p:nvPr userDrawn="1"/>
        </p:nvSpPr>
        <p:spPr>
          <a:xfrm flipH="1">
            <a:off x="9215261" y="4762168"/>
            <a:ext cx="288000" cy="2592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column with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03251" y="21456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009644" y="152788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03251" y="18988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9215262" y="21456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9621655" y="152788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9215262" y="18988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603251" y="3762176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1009644" y="3144408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603251" y="3515357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9215262" y="3762176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9621655" y="3144408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9215262" y="3515357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603251" y="5344250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1009644" y="4746930"/>
            <a:ext cx="196799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2000</a:t>
            </a:r>
            <a:endParaRPr lang="es-ES_tradnl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603251" y="5097430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34" name="Rounded Rectangle 33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35" name="Rounded Rectangle 34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3882071" y="1568515"/>
            <a:ext cx="3953299" cy="4873008"/>
            <a:chOff x="-1393297" y="-1336778"/>
            <a:chExt cx="6142038" cy="8412162"/>
          </a:xfrm>
        </p:grpSpPr>
        <p:grpSp>
          <p:nvGrpSpPr>
            <p:cNvPr id="2" name="Group 1"/>
            <p:cNvGrpSpPr/>
            <p:nvPr userDrawn="1"/>
          </p:nvGrpSpPr>
          <p:grpSpPr>
            <a:xfrm>
              <a:off x="-1393297" y="-1336778"/>
              <a:ext cx="6142038" cy="8412162"/>
              <a:chOff x="-1393297" y="-1336778"/>
              <a:chExt cx="6142038" cy="8412162"/>
            </a:xfrm>
          </p:grpSpPr>
          <p:sp>
            <p:nvSpPr>
              <p:cNvPr id="43" name="AutoShape 1"/>
              <p:cNvSpPr/>
              <p:nvPr userDrawn="1"/>
            </p:nvSpPr>
            <p:spPr bwMode="auto">
              <a:xfrm>
                <a:off x="-1385359" y="3649559"/>
                <a:ext cx="6134100" cy="3425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" y="0"/>
                    </a:moveTo>
                    <a:cubicBezTo>
                      <a:pt x="1" y="44"/>
                      <a:pt x="0" y="88"/>
                      <a:pt x="0" y="132"/>
                    </a:cubicBezTo>
                    <a:lnTo>
                      <a:pt x="0" y="2252"/>
                    </a:lnTo>
                    <a:cubicBezTo>
                      <a:pt x="0" y="12937"/>
                      <a:pt x="4834" y="21599"/>
                      <a:pt x="10799" y="21599"/>
                    </a:cubicBezTo>
                    <a:cubicBezTo>
                      <a:pt x="16763" y="21599"/>
                      <a:pt x="21599" y="12937"/>
                      <a:pt x="21599" y="2252"/>
                    </a:cubicBezTo>
                    <a:lnTo>
                      <a:pt x="21599" y="132"/>
                    </a:lnTo>
                    <a:cubicBezTo>
                      <a:pt x="21599" y="88"/>
                      <a:pt x="21598" y="44"/>
                      <a:pt x="21598" y="0"/>
                    </a:cubicBezTo>
                    <a:lnTo>
                      <a:pt x="18198" y="0"/>
                    </a:lnTo>
                    <a:lnTo>
                      <a:pt x="18198" y="2520"/>
                    </a:lnTo>
                    <a:cubicBezTo>
                      <a:pt x="18198" y="9811"/>
                      <a:pt x="14900" y="15722"/>
                      <a:pt x="10830" y="15722"/>
                    </a:cubicBezTo>
                    <a:cubicBezTo>
                      <a:pt x="6759" y="15722"/>
                      <a:pt x="3460" y="9811"/>
                      <a:pt x="3460" y="2520"/>
                    </a:cubicBezTo>
                    <a:lnTo>
                      <a:pt x="346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672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44" name="AutoShape 17"/>
              <p:cNvSpPr/>
              <p:nvPr userDrawn="1"/>
            </p:nvSpPr>
            <p:spPr bwMode="auto">
              <a:xfrm>
                <a:off x="2408766" y="-789091"/>
                <a:ext cx="993775" cy="5443538"/>
              </a:xfrm>
              <a:prstGeom prst="roundRect">
                <a:avLst>
                  <a:gd name="adj" fmla="val 49824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672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46" name="AutoShape 20"/>
              <p:cNvSpPr/>
              <p:nvPr userDrawn="1"/>
            </p:nvSpPr>
            <p:spPr bwMode="auto">
              <a:xfrm>
                <a:off x="-161397" y="-654153"/>
                <a:ext cx="993775" cy="5308600"/>
              </a:xfrm>
              <a:prstGeom prst="roundRect">
                <a:avLst>
                  <a:gd name="adj" fmla="val 49824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672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48" name="AutoShape 24"/>
              <p:cNvSpPr/>
              <p:nvPr userDrawn="1"/>
            </p:nvSpPr>
            <p:spPr bwMode="auto">
              <a:xfrm>
                <a:off x="1070503" y="-1336778"/>
                <a:ext cx="993775" cy="6003925"/>
              </a:xfrm>
              <a:prstGeom prst="roundRect">
                <a:avLst>
                  <a:gd name="adj" fmla="val 49824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672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50" name="AutoShape 27"/>
              <p:cNvSpPr/>
              <p:nvPr userDrawn="1"/>
            </p:nvSpPr>
            <p:spPr bwMode="auto">
              <a:xfrm>
                <a:off x="-1393297" y="2030309"/>
                <a:ext cx="993775" cy="2624138"/>
              </a:xfrm>
              <a:prstGeom prst="roundRect">
                <a:avLst>
                  <a:gd name="adj" fmla="val 4982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672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  <p:sp>
            <p:nvSpPr>
              <p:cNvPr id="52" name="AutoShape 30"/>
              <p:cNvSpPr/>
              <p:nvPr userDrawn="1"/>
            </p:nvSpPr>
            <p:spPr bwMode="auto">
              <a:xfrm>
                <a:off x="3772428" y="561872"/>
                <a:ext cx="968375" cy="4060825"/>
              </a:xfrm>
              <a:prstGeom prst="roundRect">
                <a:avLst>
                  <a:gd name="adj" fmla="val 48509"/>
                </a:avLst>
              </a:prstGeom>
              <a:solidFill>
                <a:schemeClr val="accent5"/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es-ES" sz="672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cs typeface="Gill Sans" charset="0"/>
                  <a:sym typeface="Gill Sans" charset="0"/>
                </a:endParaRPr>
              </a:p>
            </p:txBody>
          </p:sp>
        </p:grpSp>
        <p:sp>
          <p:nvSpPr>
            <p:cNvPr id="45" name="AutoShape 18"/>
            <p:cNvSpPr/>
            <p:nvPr userDrawn="1"/>
          </p:nvSpPr>
          <p:spPr bwMode="auto">
            <a:xfrm>
              <a:off x="2415116" y="1404214"/>
              <a:ext cx="969962" cy="968375"/>
            </a:xfrm>
            <a:prstGeom prst="roundRect">
              <a:avLst>
                <a:gd name="adj" fmla="val 4981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lnSpc>
                  <a:spcPct val="100000"/>
                </a:lnSpc>
                <a:defRPr/>
              </a:pPr>
              <a:endParaRPr lang="es-ES" sz="6720" b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47" name="AutoShape 21"/>
            <p:cNvSpPr/>
            <p:nvPr userDrawn="1"/>
          </p:nvSpPr>
          <p:spPr bwMode="auto">
            <a:xfrm>
              <a:off x="-159809" y="1404214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lnSpc>
                  <a:spcPct val="100000"/>
                </a:lnSpc>
                <a:defRPr/>
              </a:pPr>
              <a:endParaRPr lang="es-ES" sz="6720" b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49" name="AutoShape 25"/>
            <p:cNvSpPr/>
            <p:nvPr userDrawn="1"/>
          </p:nvSpPr>
          <p:spPr bwMode="auto">
            <a:xfrm>
              <a:off x="1072091" y="388214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lnSpc>
                  <a:spcPct val="100000"/>
                </a:lnSpc>
                <a:defRPr/>
              </a:pPr>
              <a:endParaRPr lang="es-ES" sz="6720" b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51" name="AutoShape 28"/>
            <p:cNvSpPr/>
            <p:nvPr userDrawn="1"/>
          </p:nvSpPr>
          <p:spPr bwMode="auto">
            <a:xfrm>
              <a:off x="-1379009" y="2420214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lnSpc>
                  <a:spcPct val="100000"/>
                </a:lnSpc>
                <a:defRPr/>
              </a:pPr>
              <a:endParaRPr lang="es-ES" sz="6720" b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53" name="AutoShape 31"/>
            <p:cNvSpPr/>
            <p:nvPr userDrawn="1"/>
          </p:nvSpPr>
          <p:spPr bwMode="auto">
            <a:xfrm>
              <a:off x="3772428" y="2401784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270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>
                <a:lnSpc>
                  <a:spcPct val="100000"/>
                </a:lnSpc>
                <a:defRPr/>
              </a:pPr>
              <a:endParaRPr lang="es-ES" sz="6720" b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54" name="Text Placeholder 7"/>
          <p:cNvSpPr>
            <a:spLocks noGrp="1" noChangeAspect="1"/>
          </p:cNvSpPr>
          <p:nvPr>
            <p:ph type="body" sz="quarter" idx="81" hasCustomPrompt="1"/>
          </p:nvPr>
        </p:nvSpPr>
        <p:spPr>
          <a:xfrm>
            <a:off x="3917827" y="3734194"/>
            <a:ext cx="556876" cy="5615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01</a:t>
            </a:r>
            <a:endParaRPr lang="es-ES_tradnl" dirty="0"/>
          </a:p>
        </p:txBody>
      </p:sp>
      <p:sp>
        <p:nvSpPr>
          <p:cNvPr id="55" name="Text Placeholder 7"/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4697095" y="3159647"/>
            <a:ext cx="556876" cy="5615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02</a:t>
            </a:r>
            <a:endParaRPr lang="es-ES_tradnl" dirty="0"/>
          </a:p>
        </p:txBody>
      </p:sp>
      <p:sp>
        <p:nvSpPr>
          <p:cNvPr id="56" name="Text Placeholder 7"/>
          <p:cNvSpPr>
            <a:spLocks noGrp="1" noChangeAspect="1"/>
          </p:cNvSpPr>
          <p:nvPr>
            <p:ph type="body" sz="quarter" idx="48" hasCustomPrompt="1"/>
          </p:nvPr>
        </p:nvSpPr>
        <p:spPr>
          <a:xfrm>
            <a:off x="5500482" y="2567771"/>
            <a:ext cx="556876" cy="5615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03</a:t>
            </a:r>
            <a:endParaRPr lang="es-ES_tradnl" dirty="0"/>
          </a:p>
        </p:txBody>
      </p:sp>
      <p:sp>
        <p:nvSpPr>
          <p:cNvPr id="57" name="Text Placeholder 7"/>
          <p:cNvSpPr>
            <a:spLocks noGrp="1" noChangeAspect="1"/>
          </p:cNvSpPr>
          <p:nvPr>
            <p:ph type="body" sz="quarter" idx="49" hasCustomPrompt="1"/>
          </p:nvPr>
        </p:nvSpPr>
        <p:spPr>
          <a:xfrm>
            <a:off x="6361221" y="3137655"/>
            <a:ext cx="556876" cy="5615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04</a:t>
            </a:r>
            <a:endParaRPr lang="es-ES_tradnl" dirty="0"/>
          </a:p>
        </p:txBody>
      </p:sp>
      <p:sp>
        <p:nvSpPr>
          <p:cNvPr id="58" name="Text Placeholder 7"/>
          <p:cNvSpPr>
            <a:spLocks noGrp="1" noChangeAspect="1"/>
          </p:cNvSpPr>
          <p:nvPr>
            <p:ph type="body" sz="quarter" idx="50" hasCustomPrompt="1"/>
          </p:nvPr>
        </p:nvSpPr>
        <p:spPr>
          <a:xfrm>
            <a:off x="7245102" y="3733557"/>
            <a:ext cx="556876" cy="5615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05</a:t>
            </a:r>
            <a:endParaRPr lang="es-ES_tradnl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82" hasCustomPrompt="1"/>
          </p:nvPr>
        </p:nvSpPr>
        <p:spPr>
          <a:xfrm>
            <a:off x="603254" y="1527880"/>
            <a:ext cx="406393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01</a:t>
            </a:r>
            <a:endParaRPr lang="es-ES_tradnl" dirty="0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83" hasCustomPrompt="1"/>
          </p:nvPr>
        </p:nvSpPr>
        <p:spPr>
          <a:xfrm>
            <a:off x="9215265" y="1527880"/>
            <a:ext cx="406393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accent2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02</a:t>
            </a:r>
            <a:endParaRPr lang="es-ES_tradnl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84" hasCustomPrompt="1"/>
          </p:nvPr>
        </p:nvSpPr>
        <p:spPr>
          <a:xfrm>
            <a:off x="603254" y="3144408"/>
            <a:ext cx="406393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03</a:t>
            </a:r>
            <a:endParaRPr lang="es-ES_tradnl" dirty="0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85" hasCustomPrompt="1"/>
          </p:nvPr>
        </p:nvSpPr>
        <p:spPr>
          <a:xfrm>
            <a:off x="9215265" y="3144408"/>
            <a:ext cx="406393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accent4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04</a:t>
            </a:r>
            <a:endParaRPr lang="es-ES_tradnl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86" hasCustomPrompt="1"/>
          </p:nvPr>
        </p:nvSpPr>
        <p:spPr>
          <a:xfrm>
            <a:off x="603254" y="4746930"/>
            <a:ext cx="406393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60" b="1" baseline="0">
                <a:solidFill>
                  <a:schemeClr val="accent5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/>
              <a:t>05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content Cle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91965" y="5655212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5200833"/>
            <a:ext cx="1099608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Put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13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857384" y="427477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 flipH="1">
            <a:off x="569384" y="4289746"/>
            <a:ext cx="240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78" hasCustomPrompt="1"/>
          </p:nvPr>
        </p:nvSpPr>
        <p:spPr>
          <a:xfrm>
            <a:off x="857384" y="464053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6" name="Oval 15"/>
          <p:cNvSpPr>
            <a:spLocks noChangeAspect="1"/>
          </p:cNvSpPr>
          <p:nvPr userDrawn="1"/>
        </p:nvSpPr>
        <p:spPr>
          <a:xfrm flipH="1">
            <a:off x="569384" y="4655506"/>
            <a:ext cx="240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3630045" y="427477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Oval 17"/>
          <p:cNvSpPr>
            <a:spLocks noChangeAspect="1"/>
          </p:cNvSpPr>
          <p:nvPr userDrawn="1"/>
        </p:nvSpPr>
        <p:spPr>
          <a:xfrm flipH="1">
            <a:off x="3342045" y="4289746"/>
            <a:ext cx="240000" cy="216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3630045" y="464053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0" name="Oval 19"/>
          <p:cNvSpPr>
            <a:spLocks noChangeAspect="1"/>
          </p:cNvSpPr>
          <p:nvPr userDrawn="1"/>
        </p:nvSpPr>
        <p:spPr>
          <a:xfrm flipH="1">
            <a:off x="3342045" y="4655506"/>
            <a:ext cx="240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81" hasCustomPrompt="1"/>
          </p:nvPr>
        </p:nvSpPr>
        <p:spPr>
          <a:xfrm>
            <a:off x="6318040" y="427477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2" name="Oval 21"/>
          <p:cNvSpPr>
            <a:spLocks noChangeAspect="1"/>
          </p:cNvSpPr>
          <p:nvPr userDrawn="1"/>
        </p:nvSpPr>
        <p:spPr>
          <a:xfrm flipH="1">
            <a:off x="6030040" y="4289746"/>
            <a:ext cx="240000" cy="216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82" hasCustomPrompt="1"/>
          </p:nvPr>
        </p:nvSpPr>
        <p:spPr>
          <a:xfrm>
            <a:off x="6318040" y="464053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 flipH="1">
            <a:off x="6030040" y="4655506"/>
            <a:ext cx="240000" cy="21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83" hasCustomPrompt="1"/>
          </p:nvPr>
        </p:nvSpPr>
        <p:spPr>
          <a:xfrm>
            <a:off x="9006035" y="427477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6" name="Oval 25"/>
          <p:cNvSpPr>
            <a:spLocks noChangeAspect="1"/>
          </p:cNvSpPr>
          <p:nvPr userDrawn="1"/>
        </p:nvSpPr>
        <p:spPr>
          <a:xfrm flipH="1">
            <a:off x="8718035" y="4289746"/>
            <a:ext cx="240000" cy="216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84" hasCustomPrompt="1"/>
          </p:nvPr>
        </p:nvSpPr>
        <p:spPr>
          <a:xfrm>
            <a:off x="9006035" y="4640534"/>
            <a:ext cx="2399995" cy="216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8" name="Oval 27"/>
          <p:cNvSpPr>
            <a:spLocks noChangeAspect="1"/>
          </p:cNvSpPr>
          <p:nvPr userDrawn="1"/>
        </p:nvSpPr>
        <p:spPr>
          <a:xfrm flipH="1">
            <a:off x="8718035" y="4655506"/>
            <a:ext cx="240000" cy="216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dark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8" name="Rounded Rectangle 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s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iluete-map.png"/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1" y="1143410"/>
            <a:ext cx="10972800" cy="5402555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8" name="Rounded Rectangle 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Cle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7" name="Rounded Rectangle 6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603252" y="1467760"/>
            <a:ext cx="3931576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2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603254" y="1949956"/>
            <a:ext cx="393157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623715" y="2280931"/>
            <a:ext cx="3910188" cy="215228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8514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fringillascipit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23714" y="5427908"/>
            <a:ext cx="3910188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3714" y="4769500"/>
            <a:ext cx="3910188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  <a:endParaRPr lang="es-ES_trad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23714" y="5181089"/>
            <a:ext cx="3910188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Cle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91965" y="5563772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5109393"/>
            <a:ext cx="1099608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Put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91963" y="5482494"/>
            <a:ext cx="521052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4664085"/>
            <a:ext cx="5233107" cy="45437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2015</a:t>
            </a:r>
            <a:endParaRPr lang="es-ES_tradnl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03251" y="5151355"/>
            <a:ext cx="519924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6365523" y="5482494"/>
            <a:ext cx="5210528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342944" y="4664085"/>
            <a:ext cx="5233107" cy="45437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2016</a:t>
            </a:r>
            <a:endParaRPr lang="es-ES_tradnl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6376811" y="5151355"/>
            <a:ext cx="519924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lumns resul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51748" y="4795537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51748" y="4137128"/>
            <a:ext cx="2360789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50%</a:t>
            </a:r>
            <a:endParaRPr lang="es-ES_tradnl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551748" y="4548718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3351388" y="4795537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3351388" y="4137128"/>
            <a:ext cx="2360789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50%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3351388" y="4548718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6286494" y="4795537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6286494" y="4137128"/>
            <a:ext cx="2360789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50%</a:t>
            </a:r>
            <a:endParaRPr lang="es-ES_tradnl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6286494" y="4548718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9192684" y="4795537"/>
            <a:ext cx="236078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9192684" y="4137128"/>
            <a:ext cx="2360789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50%</a:t>
            </a:r>
            <a:endParaRPr lang="es-ES_tradnl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9192684" y="4548718"/>
            <a:ext cx="2360789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9" name="Rounded Rectangle 1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603251" y="1369621"/>
            <a:ext cx="10972800" cy="3507180"/>
          </a:xfrm>
          <a:custGeom>
            <a:avLst/>
            <a:gdLst/>
            <a:ahLst/>
            <a:cxnLst/>
            <a:rect l="l" t="t" r="r" b="b"/>
            <a:pathLst>
              <a:path w="8229600" h="2922650">
                <a:moveTo>
                  <a:pt x="1461325" y="0"/>
                </a:moveTo>
                <a:lnTo>
                  <a:pt x="6768275" y="0"/>
                </a:lnTo>
                <a:cubicBezTo>
                  <a:pt x="7575343" y="0"/>
                  <a:pt x="8229600" y="654257"/>
                  <a:pt x="8229600" y="1461325"/>
                </a:cubicBezTo>
                <a:cubicBezTo>
                  <a:pt x="8229600" y="2268393"/>
                  <a:pt x="7575343" y="2922650"/>
                  <a:pt x="6768275" y="2922650"/>
                </a:cubicBezTo>
                <a:lnTo>
                  <a:pt x="1461325" y="2922650"/>
                </a:lnTo>
                <a:cubicBezTo>
                  <a:pt x="654257" y="2922650"/>
                  <a:pt x="0" y="2268393"/>
                  <a:pt x="0" y="1461325"/>
                </a:cubicBezTo>
                <a:cubicBezTo>
                  <a:pt x="0" y="654257"/>
                  <a:pt x="654257" y="0"/>
                  <a:pt x="146132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18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591965" y="5563772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569384" y="5109393"/>
            <a:ext cx="1099608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Put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603251" y="1473207"/>
            <a:ext cx="5204883" cy="3447167"/>
          </a:xfrm>
          <a:custGeom>
            <a:avLst/>
            <a:gdLst/>
            <a:ahLst/>
            <a:cxnLst/>
            <a:rect l="l" t="t" r="r" b="b"/>
            <a:pathLst>
              <a:path w="3903662" h="2872639">
                <a:moveTo>
                  <a:pt x="522813" y="0"/>
                </a:moveTo>
                <a:lnTo>
                  <a:pt x="3380849" y="0"/>
                </a:lnTo>
                <a:cubicBezTo>
                  <a:pt x="3669591" y="0"/>
                  <a:pt x="3903662" y="234071"/>
                  <a:pt x="3903662" y="522813"/>
                </a:cubicBezTo>
                <a:lnTo>
                  <a:pt x="3903662" y="2872639"/>
                </a:lnTo>
                <a:lnTo>
                  <a:pt x="0" y="2872639"/>
                </a:lnTo>
                <a:lnTo>
                  <a:pt x="0" y="522813"/>
                </a:lnTo>
                <a:cubicBezTo>
                  <a:pt x="0" y="234071"/>
                  <a:pt x="234071" y="0"/>
                  <a:pt x="52281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03251" y="4920371"/>
            <a:ext cx="5204883" cy="1310640"/>
          </a:xfrm>
          <a:custGeom>
            <a:avLst/>
            <a:gdLst/>
            <a:ahLst/>
            <a:cxnLst/>
            <a:rect l="l" t="t" r="r" b="b"/>
            <a:pathLst>
              <a:path w="3903662" h="1092200">
                <a:moveTo>
                  <a:pt x="0" y="0"/>
                </a:moveTo>
                <a:lnTo>
                  <a:pt x="3903662" y="0"/>
                </a:lnTo>
                <a:lnTo>
                  <a:pt x="3903662" y="595030"/>
                </a:lnTo>
                <a:cubicBezTo>
                  <a:pt x="3903662" y="869609"/>
                  <a:pt x="3681071" y="1092200"/>
                  <a:pt x="3406492" y="1092200"/>
                </a:cubicBezTo>
                <a:lnTo>
                  <a:pt x="497170" y="1092200"/>
                </a:lnTo>
                <a:cubicBezTo>
                  <a:pt x="222591" y="1092200"/>
                  <a:pt x="0" y="869609"/>
                  <a:pt x="0" y="5950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28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948267" y="5140217"/>
            <a:ext cx="46228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948267" y="5434998"/>
            <a:ext cx="4622800" cy="613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6371168" y="1473207"/>
            <a:ext cx="5204883" cy="3447167"/>
          </a:xfrm>
          <a:custGeom>
            <a:avLst/>
            <a:gdLst/>
            <a:ahLst/>
            <a:cxnLst/>
            <a:rect l="l" t="t" r="r" b="b"/>
            <a:pathLst>
              <a:path w="3903662" h="2872639">
                <a:moveTo>
                  <a:pt x="522813" y="0"/>
                </a:moveTo>
                <a:lnTo>
                  <a:pt x="3380849" y="0"/>
                </a:lnTo>
                <a:cubicBezTo>
                  <a:pt x="3669591" y="0"/>
                  <a:pt x="3903662" y="234071"/>
                  <a:pt x="3903662" y="522813"/>
                </a:cubicBezTo>
                <a:lnTo>
                  <a:pt x="3903662" y="2872639"/>
                </a:lnTo>
                <a:lnTo>
                  <a:pt x="0" y="2872639"/>
                </a:lnTo>
                <a:lnTo>
                  <a:pt x="0" y="522813"/>
                </a:lnTo>
                <a:cubicBezTo>
                  <a:pt x="0" y="234071"/>
                  <a:pt x="234071" y="0"/>
                  <a:pt x="52281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7" name="Rounded Rectangle 16"/>
          <p:cNvSpPr/>
          <p:nvPr userDrawn="1"/>
        </p:nvSpPr>
        <p:spPr>
          <a:xfrm>
            <a:off x="6371168" y="4920371"/>
            <a:ext cx="5204883" cy="1310640"/>
          </a:xfrm>
          <a:custGeom>
            <a:avLst/>
            <a:gdLst/>
            <a:ahLst/>
            <a:cxnLst/>
            <a:rect l="l" t="t" r="r" b="b"/>
            <a:pathLst>
              <a:path w="3903662" h="1092200">
                <a:moveTo>
                  <a:pt x="0" y="0"/>
                </a:moveTo>
                <a:lnTo>
                  <a:pt x="3903662" y="0"/>
                </a:lnTo>
                <a:lnTo>
                  <a:pt x="3903662" y="595030"/>
                </a:lnTo>
                <a:cubicBezTo>
                  <a:pt x="3903662" y="869609"/>
                  <a:pt x="3681071" y="1092200"/>
                  <a:pt x="3406492" y="1092200"/>
                </a:cubicBezTo>
                <a:lnTo>
                  <a:pt x="497170" y="1092200"/>
                </a:lnTo>
                <a:cubicBezTo>
                  <a:pt x="222591" y="1092200"/>
                  <a:pt x="0" y="869609"/>
                  <a:pt x="0" y="5950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716184" y="5140217"/>
            <a:ext cx="46228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68" hasCustomPrompt="1"/>
          </p:nvPr>
        </p:nvSpPr>
        <p:spPr>
          <a:xfrm>
            <a:off x="6716184" y="5434998"/>
            <a:ext cx="4622800" cy="613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/>
      <p:bldP spid="47" grpId="0" animBg="1"/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03251" y="4802511"/>
            <a:ext cx="326026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3" name="Rounded Rectangle 2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6" name="Rounded Rectangle 2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27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603251" y="1579886"/>
            <a:ext cx="3260269" cy="2108197"/>
          </a:xfrm>
          <a:custGeom>
            <a:avLst/>
            <a:gdLst/>
            <a:ahLst/>
            <a:cxnLst/>
            <a:rect l="l" t="t" r="r" b="b"/>
            <a:pathLst>
              <a:path w="2445202" h="1756831">
                <a:moveTo>
                  <a:pt x="327483" y="0"/>
                </a:moveTo>
                <a:lnTo>
                  <a:pt x="2117719" y="0"/>
                </a:lnTo>
                <a:cubicBezTo>
                  <a:pt x="2298583" y="0"/>
                  <a:pt x="2445202" y="146619"/>
                  <a:pt x="2445202" y="327483"/>
                </a:cubicBezTo>
                <a:lnTo>
                  <a:pt x="2445202" y="1756831"/>
                </a:lnTo>
                <a:lnTo>
                  <a:pt x="0" y="1756831"/>
                </a:lnTo>
                <a:lnTo>
                  <a:pt x="0" y="327483"/>
                </a:lnTo>
                <a:cubicBezTo>
                  <a:pt x="0" y="146619"/>
                  <a:pt x="146619" y="0"/>
                  <a:pt x="32748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603251" y="3703322"/>
            <a:ext cx="3260269" cy="777238"/>
          </a:xfrm>
          <a:custGeom>
            <a:avLst/>
            <a:gdLst/>
            <a:ahLst/>
            <a:cxnLst/>
            <a:rect l="l" t="t" r="r" b="b"/>
            <a:pathLst>
              <a:path w="2445202" h="647698">
                <a:moveTo>
                  <a:pt x="0" y="0"/>
                </a:moveTo>
                <a:lnTo>
                  <a:pt x="2445202" y="0"/>
                </a:lnTo>
                <a:lnTo>
                  <a:pt x="2445202" y="289024"/>
                </a:lnTo>
                <a:cubicBezTo>
                  <a:pt x="2445202" y="487114"/>
                  <a:pt x="2284618" y="647698"/>
                  <a:pt x="2086528" y="647698"/>
                </a:cubicBezTo>
                <a:lnTo>
                  <a:pt x="358674" y="647698"/>
                </a:lnTo>
                <a:cubicBezTo>
                  <a:pt x="160584" y="647698"/>
                  <a:pt x="0" y="487114"/>
                  <a:pt x="0" y="28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68539" y="3794764"/>
            <a:ext cx="648408" cy="560681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67748" y="377834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  <a:endParaRPr lang="es-ES_tradnl" dirty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1567748" y="415313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2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4345518" y="4802511"/>
            <a:ext cx="326026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67"/>
          </p:nvPr>
        </p:nvSpPr>
        <p:spPr>
          <a:xfrm>
            <a:off x="4345518" y="1579886"/>
            <a:ext cx="3260269" cy="2108197"/>
          </a:xfrm>
          <a:custGeom>
            <a:avLst/>
            <a:gdLst/>
            <a:ahLst/>
            <a:cxnLst/>
            <a:rect l="l" t="t" r="r" b="b"/>
            <a:pathLst>
              <a:path w="2445202" h="1756831">
                <a:moveTo>
                  <a:pt x="327483" y="0"/>
                </a:moveTo>
                <a:lnTo>
                  <a:pt x="2117719" y="0"/>
                </a:lnTo>
                <a:cubicBezTo>
                  <a:pt x="2298583" y="0"/>
                  <a:pt x="2445202" y="146619"/>
                  <a:pt x="2445202" y="327483"/>
                </a:cubicBezTo>
                <a:lnTo>
                  <a:pt x="2445202" y="1756831"/>
                </a:lnTo>
                <a:lnTo>
                  <a:pt x="0" y="1756831"/>
                </a:lnTo>
                <a:lnTo>
                  <a:pt x="0" y="327483"/>
                </a:lnTo>
                <a:cubicBezTo>
                  <a:pt x="0" y="146619"/>
                  <a:pt x="146619" y="0"/>
                  <a:pt x="32748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3" name="Rounded Rectangle 28"/>
          <p:cNvSpPr/>
          <p:nvPr userDrawn="1"/>
        </p:nvSpPr>
        <p:spPr>
          <a:xfrm>
            <a:off x="4345518" y="3703322"/>
            <a:ext cx="3260269" cy="777238"/>
          </a:xfrm>
          <a:custGeom>
            <a:avLst/>
            <a:gdLst/>
            <a:ahLst/>
            <a:cxnLst/>
            <a:rect l="l" t="t" r="r" b="b"/>
            <a:pathLst>
              <a:path w="2445202" h="647698">
                <a:moveTo>
                  <a:pt x="0" y="0"/>
                </a:moveTo>
                <a:lnTo>
                  <a:pt x="2445202" y="0"/>
                </a:lnTo>
                <a:lnTo>
                  <a:pt x="2445202" y="289024"/>
                </a:lnTo>
                <a:cubicBezTo>
                  <a:pt x="2445202" y="487114"/>
                  <a:pt x="2284618" y="647698"/>
                  <a:pt x="2086528" y="647698"/>
                </a:cubicBezTo>
                <a:lnTo>
                  <a:pt x="358674" y="647698"/>
                </a:lnTo>
                <a:cubicBezTo>
                  <a:pt x="160584" y="647698"/>
                  <a:pt x="0" y="487114"/>
                  <a:pt x="0" y="2890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4610805" y="3794764"/>
            <a:ext cx="648408" cy="560681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5310014" y="377834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  <a:endParaRPr lang="es-ES_tradnl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5310014" y="415313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8315782" y="4802511"/>
            <a:ext cx="326026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72"/>
          </p:nvPr>
        </p:nvSpPr>
        <p:spPr>
          <a:xfrm>
            <a:off x="8315782" y="1579886"/>
            <a:ext cx="3260269" cy="2108197"/>
          </a:xfrm>
          <a:custGeom>
            <a:avLst/>
            <a:gdLst/>
            <a:ahLst/>
            <a:cxnLst/>
            <a:rect l="l" t="t" r="r" b="b"/>
            <a:pathLst>
              <a:path w="2445202" h="1756831">
                <a:moveTo>
                  <a:pt x="327483" y="0"/>
                </a:moveTo>
                <a:lnTo>
                  <a:pt x="2117719" y="0"/>
                </a:lnTo>
                <a:cubicBezTo>
                  <a:pt x="2298583" y="0"/>
                  <a:pt x="2445202" y="146619"/>
                  <a:pt x="2445202" y="327483"/>
                </a:cubicBezTo>
                <a:lnTo>
                  <a:pt x="2445202" y="1756831"/>
                </a:lnTo>
                <a:lnTo>
                  <a:pt x="0" y="1756831"/>
                </a:lnTo>
                <a:lnTo>
                  <a:pt x="0" y="327483"/>
                </a:lnTo>
                <a:cubicBezTo>
                  <a:pt x="0" y="146619"/>
                  <a:pt x="146619" y="0"/>
                  <a:pt x="32748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Rounded Rectangle 28"/>
          <p:cNvSpPr/>
          <p:nvPr userDrawn="1"/>
        </p:nvSpPr>
        <p:spPr>
          <a:xfrm>
            <a:off x="8315782" y="3703322"/>
            <a:ext cx="3260269" cy="777238"/>
          </a:xfrm>
          <a:custGeom>
            <a:avLst/>
            <a:gdLst/>
            <a:ahLst/>
            <a:cxnLst/>
            <a:rect l="l" t="t" r="r" b="b"/>
            <a:pathLst>
              <a:path w="2445202" h="647698">
                <a:moveTo>
                  <a:pt x="0" y="0"/>
                </a:moveTo>
                <a:lnTo>
                  <a:pt x="2445202" y="0"/>
                </a:lnTo>
                <a:lnTo>
                  <a:pt x="2445202" y="289024"/>
                </a:lnTo>
                <a:cubicBezTo>
                  <a:pt x="2445202" y="487114"/>
                  <a:pt x="2284618" y="647698"/>
                  <a:pt x="2086528" y="647698"/>
                </a:cubicBezTo>
                <a:lnTo>
                  <a:pt x="358674" y="647698"/>
                </a:lnTo>
                <a:cubicBezTo>
                  <a:pt x="160584" y="647698"/>
                  <a:pt x="0" y="487114"/>
                  <a:pt x="0" y="289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8581069" y="3794764"/>
            <a:ext cx="648408" cy="560681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9280279" y="377834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  <a:endParaRPr lang="es-ES_tradnl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9280279" y="415313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4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animBg="1"/>
      <p:bldP spid="7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animBg="1"/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s with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03251" y="5442591"/>
            <a:ext cx="3525147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23" name="Rounded Rectangle 2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26" name="Rounded Rectangle 25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7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68539" y="4815844"/>
            <a:ext cx="648408" cy="560681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67748" y="479942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  <a:endParaRPr lang="es-ES_tradnl" dirty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1567748" y="517421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4345517" y="5442591"/>
            <a:ext cx="3525147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4610805" y="4815844"/>
            <a:ext cx="648408" cy="560681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5310014" y="479942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  <a:endParaRPr lang="es-ES_tradnl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5310014" y="517421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8050904" y="5442591"/>
            <a:ext cx="3525147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8327069" y="4815844"/>
            <a:ext cx="648408" cy="560681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</a:t>
            </a:r>
            <a:endParaRPr lang="es-ES_tradnl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9026279" y="4799427"/>
            <a:ext cx="2259187" cy="3453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  <a:endParaRPr lang="es-ES_tradnl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9026279" y="5174218"/>
            <a:ext cx="2259187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8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603251" y="1303484"/>
            <a:ext cx="3525147" cy="3172632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76"/>
          </p:nvPr>
        </p:nvSpPr>
        <p:spPr>
          <a:xfrm>
            <a:off x="4345517" y="1303484"/>
            <a:ext cx="3525147" cy="3172632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77"/>
          </p:nvPr>
        </p:nvSpPr>
        <p:spPr>
          <a:xfrm>
            <a:off x="8050904" y="1303484"/>
            <a:ext cx="3525147" cy="3172632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/>
      <p:bldP spid="30" grpId="0"/>
      <p:bldP spid="43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721784" y="1394011"/>
            <a:ext cx="4967816" cy="1530161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38" name="Rounded Rectangle 18"/>
          <p:cNvSpPr/>
          <p:nvPr userDrawn="1"/>
        </p:nvSpPr>
        <p:spPr>
          <a:xfrm>
            <a:off x="721784" y="2929889"/>
            <a:ext cx="4967816" cy="72389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1066800" y="2991377"/>
            <a:ext cx="44196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1066800" y="3286158"/>
            <a:ext cx="4419600" cy="3066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6608235" y="1394011"/>
            <a:ext cx="4967816" cy="1530161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4" name="Rounded Rectangle 18"/>
          <p:cNvSpPr/>
          <p:nvPr userDrawn="1"/>
        </p:nvSpPr>
        <p:spPr>
          <a:xfrm>
            <a:off x="6608235" y="2929889"/>
            <a:ext cx="4967816" cy="72389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953251" y="2991377"/>
            <a:ext cx="44196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68" hasCustomPrompt="1"/>
          </p:nvPr>
        </p:nvSpPr>
        <p:spPr>
          <a:xfrm>
            <a:off x="6953251" y="3286158"/>
            <a:ext cx="4419600" cy="3066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69"/>
          </p:nvPr>
        </p:nvSpPr>
        <p:spPr>
          <a:xfrm>
            <a:off x="721784" y="4061011"/>
            <a:ext cx="4967816" cy="1530161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2" name="Rounded Rectangle 18"/>
          <p:cNvSpPr/>
          <p:nvPr userDrawn="1"/>
        </p:nvSpPr>
        <p:spPr>
          <a:xfrm>
            <a:off x="721784" y="5596889"/>
            <a:ext cx="4967816" cy="72389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1066800" y="5658377"/>
            <a:ext cx="44196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1066800" y="5953158"/>
            <a:ext cx="4419600" cy="3066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72"/>
          </p:nvPr>
        </p:nvSpPr>
        <p:spPr>
          <a:xfrm>
            <a:off x="6608235" y="4061011"/>
            <a:ext cx="4967816" cy="1530161"/>
          </a:xfrm>
          <a:custGeom>
            <a:avLst/>
            <a:gdLst/>
            <a:ahLst/>
            <a:cxnLst/>
            <a:rect l="l" t="t" r="r" b="b"/>
            <a:pathLst>
              <a:path w="3725862" h="1275134">
                <a:moveTo>
                  <a:pt x="360890" y="0"/>
                </a:moveTo>
                <a:lnTo>
                  <a:pt x="3364972" y="0"/>
                </a:lnTo>
                <a:cubicBezTo>
                  <a:pt x="3564286" y="0"/>
                  <a:pt x="3725862" y="161576"/>
                  <a:pt x="3725862" y="360890"/>
                </a:cubicBezTo>
                <a:lnTo>
                  <a:pt x="3725862" y="1275134"/>
                </a:lnTo>
                <a:lnTo>
                  <a:pt x="0" y="1275134"/>
                </a:lnTo>
                <a:lnTo>
                  <a:pt x="0" y="360890"/>
                </a:lnTo>
                <a:cubicBezTo>
                  <a:pt x="0" y="161576"/>
                  <a:pt x="161576" y="0"/>
                  <a:pt x="36089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6" name="Rounded Rectangle 18"/>
          <p:cNvSpPr/>
          <p:nvPr userDrawn="1"/>
        </p:nvSpPr>
        <p:spPr>
          <a:xfrm>
            <a:off x="6608235" y="5596889"/>
            <a:ext cx="4967816" cy="723899"/>
          </a:xfrm>
          <a:custGeom>
            <a:avLst/>
            <a:gdLst/>
            <a:ahLst/>
            <a:cxnLst/>
            <a:rect l="l" t="t" r="r" b="b"/>
            <a:pathLst>
              <a:path w="3725862" h="603249">
                <a:moveTo>
                  <a:pt x="0" y="0"/>
                </a:moveTo>
                <a:lnTo>
                  <a:pt x="3725862" y="0"/>
                </a:lnTo>
                <a:lnTo>
                  <a:pt x="3725862" y="280197"/>
                </a:lnTo>
                <a:cubicBezTo>
                  <a:pt x="3725862" y="458614"/>
                  <a:pt x="3581227" y="603249"/>
                  <a:pt x="3402810" y="603249"/>
                </a:cubicBezTo>
                <a:lnTo>
                  <a:pt x="323052" y="603249"/>
                </a:lnTo>
                <a:cubicBezTo>
                  <a:pt x="144635" y="603249"/>
                  <a:pt x="0" y="458614"/>
                  <a:pt x="0" y="28019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6953251" y="5658377"/>
            <a:ext cx="4419600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6953251" y="5953158"/>
            <a:ext cx="4419600" cy="3066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44" grpId="0" animBg="1"/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/>
      <p:bldP spid="52" grpId="0" animBg="1"/>
      <p:bldP spid="5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/>
      <p:bldP spid="56" grpId="0" animBg="1"/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4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03254" y="4267391"/>
            <a:ext cx="2497151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03254" y="4562173"/>
            <a:ext cx="2497151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5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603254" y="1877692"/>
            <a:ext cx="2497151" cy="2247436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3448053" y="4267391"/>
            <a:ext cx="2497151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67" hasCustomPrompt="1"/>
          </p:nvPr>
        </p:nvSpPr>
        <p:spPr>
          <a:xfrm>
            <a:off x="3448053" y="4562173"/>
            <a:ext cx="2497151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68"/>
          </p:nvPr>
        </p:nvSpPr>
        <p:spPr>
          <a:xfrm>
            <a:off x="3448053" y="1877692"/>
            <a:ext cx="2497151" cy="2247436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6225121" y="4267391"/>
            <a:ext cx="2497151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70" hasCustomPrompt="1"/>
          </p:nvPr>
        </p:nvSpPr>
        <p:spPr>
          <a:xfrm>
            <a:off x="6225121" y="4562173"/>
            <a:ext cx="2497151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6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6225121" y="1877692"/>
            <a:ext cx="2497151" cy="2247436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9078903" y="4267391"/>
            <a:ext cx="2497151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9078903" y="4562173"/>
            <a:ext cx="2497151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49" name="Picture Placeholder 2"/>
          <p:cNvSpPr>
            <a:spLocks noGrp="1" noChangeAspect="1"/>
          </p:cNvSpPr>
          <p:nvPr>
            <p:ph type="pic" sz="quarter" idx="74"/>
          </p:nvPr>
        </p:nvSpPr>
        <p:spPr>
          <a:xfrm>
            <a:off x="9078903" y="1877692"/>
            <a:ext cx="2497151" cy="2247436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/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cle images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4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2838451" y="1813942"/>
            <a:ext cx="2986616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2838451" y="2108723"/>
            <a:ext cx="2986616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5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603252" y="1801491"/>
            <a:ext cx="2028477" cy="1825630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8589435" y="1813942"/>
            <a:ext cx="2986616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67" hasCustomPrompt="1"/>
          </p:nvPr>
        </p:nvSpPr>
        <p:spPr>
          <a:xfrm>
            <a:off x="8589435" y="2108723"/>
            <a:ext cx="2986616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68"/>
          </p:nvPr>
        </p:nvSpPr>
        <p:spPr>
          <a:xfrm>
            <a:off x="6354236" y="1801491"/>
            <a:ext cx="2028477" cy="1825630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2838451" y="3993262"/>
            <a:ext cx="2986616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70" hasCustomPrompt="1"/>
          </p:nvPr>
        </p:nvSpPr>
        <p:spPr>
          <a:xfrm>
            <a:off x="2838451" y="4288043"/>
            <a:ext cx="2986616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603252" y="3980811"/>
            <a:ext cx="2028477" cy="1825630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8589435" y="3993262"/>
            <a:ext cx="2986616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8589435" y="4288043"/>
            <a:ext cx="2986616" cy="15185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74"/>
          </p:nvPr>
        </p:nvSpPr>
        <p:spPr>
          <a:xfrm>
            <a:off x="6354236" y="3980811"/>
            <a:ext cx="2028477" cy="1825630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ircle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4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603252" y="338378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575738" y="137477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3617386" y="338378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68"/>
          </p:nvPr>
        </p:nvSpPr>
        <p:spPr>
          <a:xfrm>
            <a:off x="3589871" y="137477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6546852" y="338378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6519338" y="137477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9537702" y="338378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46" name="Picture Placeholder 2"/>
          <p:cNvSpPr>
            <a:spLocks noGrp="1" noChangeAspect="1"/>
          </p:cNvSpPr>
          <p:nvPr>
            <p:ph type="pic" sz="quarter" idx="74"/>
          </p:nvPr>
        </p:nvSpPr>
        <p:spPr>
          <a:xfrm>
            <a:off x="9510187" y="137477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603252" y="600506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0" name="Picture Placeholder 2"/>
          <p:cNvSpPr>
            <a:spLocks noGrp="1" noChangeAspect="1"/>
          </p:cNvSpPr>
          <p:nvPr>
            <p:ph type="pic" sz="quarter" idx="76"/>
          </p:nvPr>
        </p:nvSpPr>
        <p:spPr>
          <a:xfrm>
            <a:off x="524938" y="399605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3617386" y="600506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2" name="Picture Placeholder 2"/>
          <p:cNvSpPr>
            <a:spLocks noGrp="1" noChangeAspect="1"/>
          </p:cNvSpPr>
          <p:nvPr>
            <p:ph type="pic" sz="quarter" idx="78"/>
          </p:nvPr>
        </p:nvSpPr>
        <p:spPr>
          <a:xfrm>
            <a:off x="3539071" y="399605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6546852" y="600506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4" name="Picture Placeholder 2"/>
          <p:cNvSpPr>
            <a:spLocks noGrp="1" noChangeAspect="1"/>
          </p:cNvSpPr>
          <p:nvPr>
            <p:ph type="pic" sz="quarter" idx="80"/>
          </p:nvPr>
        </p:nvSpPr>
        <p:spPr>
          <a:xfrm>
            <a:off x="6468538" y="399605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81" hasCustomPrompt="1"/>
          </p:nvPr>
        </p:nvSpPr>
        <p:spPr>
          <a:xfrm>
            <a:off x="9537702" y="6005061"/>
            <a:ext cx="2038349" cy="2591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6" name="Picture Placeholder 2"/>
          <p:cNvSpPr>
            <a:spLocks noGrp="1" noChangeAspect="1"/>
          </p:cNvSpPr>
          <p:nvPr>
            <p:ph type="pic" sz="quarter" idx="82"/>
          </p:nvPr>
        </p:nvSpPr>
        <p:spPr>
          <a:xfrm>
            <a:off x="9459387" y="3996052"/>
            <a:ext cx="2111999" cy="1900799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/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/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/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/>
      <p:bldP spid="6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/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/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632886" y="1356361"/>
            <a:ext cx="1940981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  <p:sp>
        <p:nvSpPr>
          <p:cNvPr id="31" name="Rounded Rectangle 30"/>
          <p:cNvSpPr/>
          <p:nvPr userDrawn="1"/>
        </p:nvSpPr>
        <p:spPr>
          <a:xfrm>
            <a:off x="622447" y="4606285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65"/>
          </p:nvPr>
        </p:nvSpPr>
        <p:spPr>
          <a:xfrm>
            <a:off x="2800352" y="1356361"/>
            <a:ext cx="1940981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7" name="Rounded Rectangle 30"/>
          <p:cNvSpPr/>
          <p:nvPr userDrawn="1"/>
        </p:nvSpPr>
        <p:spPr>
          <a:xfrm>
            <a:off x="2789914" y="4606285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5065332" y="1356361"/>
            <a:ext cx="1940981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Rounded Rectangle 30"/>
          <p:cNvSpPr/>
          <p:nvPr userDrawn="1"/>
        </p:nvSpPr>
        <p:spPr>
          <a:xfrm>
            <a:off x="5054894" y="4606285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67"/>
          </p:nvPr>
        </p:nvSpPr>
        <p:spPr>
          <a:xfrm>
            <a:off x="7351332" y="1356361"/>
            <a:ext cx="1940981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1" name="Rounded Rectangle 30"/>
          <p:cNvSpPr/>
          <p:nvPr userDrawn="1"/>
        </p:nvSpPr>
        <p:spPr>
          <a:xfrm>
            <a:off x="7340894" y="4606285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68"/>
          </p:nvPr>
        </p:nvSpPr>
        <p:spPr>
          <a:xfrm>
            <a:off x="9624486" y="1356361"/>
            <a:ext cx="1940981" cy="3249925"/>
          </a:xfrm>
          <a:custGeom>
            <a:avLst/>
            <a:gdLst/>
            <a:ahLst/>
            <a:cxnLst/>
            <a:rect l="l" t="t" r="r" b="b"/>
            <a:pathLst>
              <a:path w="1455736" h="2708271">
                <a:moveTo>
                  <a:pt x="268845" y="0"/>
                </a:moveTo>
                <a:lnTo>
                  <a:pt x="1186891" y="0"/>
                </a:lnTo>
                <a:cubicBezTo>
                  <a:pt x="1335370" y="0"/>
                  <a:pt x="1455736" y="120366"/>
                  <a:pt x="1455736" y="268845"/>
                </a:cubicBezTo>
                <a:lnTo>
                  <a:pt x="1455736" y="2642626"/>
                </a:lnTo>
                <a:cubicBezTo>
                  <a:pt x="1455736" y="2661186"/>
                  <a:pt x="1453855" y="2679307"/>
                  <a:pt x="1450274" y="2696808"/>
                </a:cubicBezTo>
                <a:lnTo>
                  <a:pt x="1446716" y="2708271"/>
                </a:lnTo>
                <a:lnTo>
                  <a:pt x="9020" y="2708271"/>
                </a:lnTo>
                <a:lnTo>
                  <a:pt x="5462" y="2696808"/>
                </a:lnTo>
                <a:cubicBezTo>
                  <a:pt x="1881" y="2679307"/>
                  <a:pt x="0" y="2661186"/>
                  <a:pt x="0" y="2642626"/>
                </a:cubicBezTo>
                <a:lnTo>
                  <a:pt x="0" y="268845"/>
                </a:lnTo>
                <a:cubicBezTo>
                  <a:pt x="0" y="120366"/>
                  <a:pt x="120366" y="0"/>
                  <a:pt x="268845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3" name="Rounded Rectangle 30"/>
          <p:cNvSpPr/>
          <p:nvPr userDrawn="1"/>
        </p:nvSpPr>
        <p:spPr>
          <a:xfrm>
            <a:off x="9614047" y="4606285"/>
            <a:ext cx="1938573" cy="243840"/>
          </a:xfrm>
          <a:custGeom>
            <a:avLst/>
            <a:gdLst/>
            <a:ahLst/>
            <a:cxnLst/>
            <a:rect l="l" t="t" r="r" b="b"/>
            <a:pathLst>
              <a:path w="1453930" h="203200">
                <a:moveTo>
                  <a:pt x="0" y="0"/>
                </a:moveTo>
                <a:lnTo>
                  <a:pt x="1453930" y="0"/>
                </a:lnTo>
                <a:lnTo>
                  <a:pt x="1442258" y="37601"/>
                </a:lnTo>
                <a:cubicBezTo>
                  <a:pt x="1401097" y="134917"/>
                  <a:pt x="1304736" y="203200"/>
                  <a:pt x="1192427" y="203200"/>
                </a:cubicBezTo>
                <a:lnTo>
                  <a:pt x="261503" y="203200"/>
                </a:lnTo>
                <a:cubicBezTo>
                  <a:pt x="149194" y="203200"/>
                  <a:pt x="52834" y="134917"/>
                  <a:pt x="11672" y="376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91965" y="5563772"/>
            <a:ext cx="10973505" cy="77997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metus.is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</a:t>
            </a:r>
            <a:endParaRPr lang="en-US" dirty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69384" y="5109393"/>
            <a:ext cx="10996083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2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Put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/>
      <p:bldP spid="31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1" y="1394298"/>
            <a:ext cx="10972800" cy="4574704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in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id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lacus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ac,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dui.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magna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in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ac.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et </a:t>
            </a:r>
            <a:r>
              <a:rPr lang="en-US" dirty="0" err="1"/>
              <a:t>suscipit</a:t>
            </a:r>
            <a:r>
              <a:rPr lang="en-US" dirty="0"/>
              <a:t> id, </a:t>
            </a:r>
            <a:r>
              <a:rPr lang="en-US" dirty="0" err="1"/>
              <a:t>rutrum</a:t>
            </a:r>
            <a:r>
              <a:rPr lang="en-US" dirty="0"/>
              <a:t> at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dui, </a:t>
            </a:r>
            <a:r>
              <a:rPr lang="en-US" dirty="0" err="1"/>
              <a:t>vel</a:t>
            </a:r>
            <a:r>
              <a:rPr lang="en-US" dirty="0"/>
              <a:t> tempus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in </a:t>
            </a:r>
            <a:r>
              <a:rPr lang="en-US" dirty="0" err="1"/>
              <a:t>sapien</a:t>
            </a:r>
            <a:r>
              <a:rPr lang="en-US" dirty="0"/>
              <a:t> at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et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non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lorem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Donec</a:t>
            </a:r>
            <a:r>
              <a:rPr lang="en-US" dirty="0"/>
              <a:t> ligula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ante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lacus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at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dolor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 magna.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ante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vitae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non.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sem.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1" y="1368898"/>
            <a:ext cx="10972800" cy="4889664"/>
          </a:xfrm>
          <a:prstGeom prst="rect">
            <a:avLst/>
          </a:prstGeom>
        </p:spPr>
        <p:txBody>
          <a:bodyPr vert="horz" lIns="95057" tIns="47529" rIns="95057" bIns="47529" numCol="2" spcCol="280728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in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id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lacus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ac,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dui.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magna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in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ac.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et </a:t>
            </a:r>
            <a:r>
              <a:rPr lang="en-US" dirty="0" err="1"/>
              <a:t>suscipit</a:t>
            </a:r>
            <a:r>
              <a:rPr lang="en-US" dirty="0"/>
              <a:t> id, </a:t>
            </a:r>
            <a:r>
              <a:rPr lang="en-US" dirty="0" err="1"/>
              <a:t>rutrum</a:t>
            </a:r>
            <a:r>
              <a:rPr lang="en-US" dirty="0"/>
              <a:t> at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dui, </a:t>
            </a:r>
            <a:r>
              <a:rPr lang="en-US" dirty="0" err="1"/>
              <a:t>vel</a:t>
            </a:r>
            <a:r>
              <a:rPr lang="en-US" dirty="0"/>
              <a:t> tempus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in </a:t>
            </a:r>
            <a:r>
              <a:rPr lang="en-US" dirty="0" err="1"/>
              <a:t>sapien</a:t>
            </a:r>
            <a:r>
              <a:rPr lang="en-US" dirty="0"/>
              <a:t> at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et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non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lorem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Donec</a:t>
            </a:r>
            <a:r>
              <a:rPr lang="en-US" dirty="0"/>
              <a:t> ligula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ante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lacus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at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dolor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 magna.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ante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vitae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non.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sem.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324582"/>
            <a:ext cx="10972800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slide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1" y="827103"/>
            <a:ext cx="10972800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4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1" y="1406998"/>
            <a:ext cx="10972800" cy="4912524"/>
          </a:xfrm>
          <a:prstGeom prst="rect">
            <a:avLst/>
          </a:prstGeom>
        </p:spPr>
        <p:txBody>
          <a:bodyPr vert="horz" lIns="95057" tIns="47529" rIns="95057" bIns="47529" numCol="3" spcCol="280728"/>
          <a:lstStyle>
            <a:lvl1pPr marL="0" indent="0" algn="just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in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id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lacus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ac,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dui.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magna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in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ac.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et </a:t>
            </a:r>
            <a:r>
              <a:rPr lang="en-US" dirty="0" err="1"/>
              <a:t>suscipit</a:t>
            </a:r>
            <a:r>
              <a:rPr lang="en-US" dirty="0"/>
              <a:t> id, </a:t>
            </a:r>
            <a:r>
              <a:rPr lang="en-US" dirty="0" err="1"/>
              <a:t>rutrum</a:t>
            </a:r>
            <a:r>
              <a:rPr lang="en-US" dirty="0"/>
              <a:t> at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dui, </a:t>
            </a:r>
            <a:r>
              <a:rPr lang="en-US" dirty="0" err="1"/>
              <a:t>vel</a:t>
            </a:r>
            <a:r>
              <a:rPr lang="en-US" dirty="0"/>
              <a:t> tempus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in </a:t>
            </a:r>
            <a:r>
              <a:rPr lang="en-US" dirty="0" err="1"/>
              <a:t>sapien</a:t>
            </a:r>
            <a:r>
              <a:rPr lang="en-US" dirty="0"/>
              <a:t> at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et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non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lorem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</a:t>
            </a:r>
            <a:endParaRPr lang="en-US" dirty="0"/>
          </a:p>
          <a:p>
            <a:pPr lvl="0"/>
            <a:r>
              <a:rPr lang="en-US" dirty="0" err="1"/>
              <a:t>Donec</a:t>
            </a:r>
            <a:r>
              <a:rPr lang="en-US" dirty="0"/>
              <a:t> ligula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ante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lacus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at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dolor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 magna.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ante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vitae </a:t>
            </a:r>
            <a:r>
              <a:rPr lang="en-US" dirty="0" err="1"/>
              <a:t>rutrum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non.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sem.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1309" y="385540"/>
            <a:ext cx="383999" cy="342172"/>
            <a:chOff x="5270500" y="1460500"/>
            <a:chExt cx="1701800" cy="270510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52705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58928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6515100" y="1460500"/>
              <a:ext cx="457200" cy="2705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601613" y="-1231872"/>
            <a:ext cx="10634887" cy="7035124"/>
          </a:xfrm>
          <a:custGeom>
            <a:avLst/>
            <a:gdLst/>
            <a:ahLst/>
            <a:cxnLst/>
            <a:rect l="l" t="t" r="r" b="b"/>
            <a:pathLst>
              <a:path w="7976165" h="5862603">
                <a:moveTo>
                  <a:pt x="7653935" y="2067213"/>
                </a:moveTo>
                <a:cubicBezTo>
                  <a:pt x="7770559" y="2067213"/>
                  <a:pt x="7887183" y="2111704"/>
                  <a:pt x="7976165" y="2200685"/>
                </a:cubicBezTo>
                <a:cubicBezTo>
                  <a:pt x="8154128" y="2378648"/>
                  <a:pt x="8154128" y="2667183"/>
                  <a:pt x="7976165" y="2845147"/>
                </a:cubicBezTo>
                <a:lnTo>
                  <a:pt x="5069879" y="5751433"/>
                </a:lnTo>
                <a:cubicBezTo>
                  <a:pt x="4891915" y="5929396"/>
                  <a:pt x="4603380" y="5929396"/>
                  <a:pt x="4425417" y="5751433"/>
                </a:cubicBezTo>
                <a:cubicBezTo>
                  <a:pt x="4247454" y="5573470"/>
                  <a:pt x="4247454" y="5284935"/>
                  <a:pt x="4425417" y="5106972"/>
                </a:cubicBezTo>
                <a:lnTo>
                  <a:pt x="7331703" y="2200685"/>
                </a:lnTo>
                <a:cubicBezTo>
                  <a:pt x="7420685" y="2111704"/>
                  <a:pt x="7537310" y="2067213"/>
                  <a:pt x="7653935" y="2067213"/>
                </a:cubicBezTo>
                <a:close/>
                <a:moveTo>
                  <a:pt x="6544741" y="1630098"/>
                </a:moveTo>
                <a:cubicBezTo>
                  <a:pt x="6661367" y="1630098"/>
                  <a:pt x="6777990" y="1674589"/>
                  <a:pt x="6866973" y="1763570"/>
                </a:cubicBezTo>
                <a:cubicBezTo>
                  <a:pt x="7044936" y="1941533"/>
                  <a:pt x="7044936" y="2230068"/>
                  <a:pt x="6866973" y="2408032"/>
                </a:cubicBezTo>
                <a:lnTo>
                  <a:pt x="3495076" y="5779929"/>
                </a:lnTo>
                <a:cubicBezTo>
                  <a:pt x="3317112" y="5957892"/>
                  <a:pt x="3028578" y="5957892"/>
                  <a:pt x="2850614" y="5779929"/>
                </a:cubicBezTo>
                <a:cubicBezTo>
                  <a:pt x="2672651" y="5601966"/>
                  <a:pt x="2672651" y="5313431"/>
                  <a:pt x="2850614" y="5135467"/>
                </a:cubicBezTo>
                <a:lnTo>
                  <a:pt x="6222511" y="1763571"/>
                </a:lnTo>
                <a:cubicBezTo>
                  <a:pt x="6311493" y="1674589"/>
                  <a:pt x="6428118" y="1630098"/>
                  <a:pt x="6544741" y="1630098"/>
                </a:cubicBezTo>
                <a:close/>
                <a:moveTo>
                  <a:pt x="6609833" y="11903"/>
                </a:moveTo>
                <a:cubicBezTo>
                  <a:pt x="6726458" y="11903"/>
                  <a:pt x="6843082" y="56394"/>
                  <a:pt x="6932064" y="145375"/>
                </a:cubicBezTo>
                <a:cubicBezTo>
                  <a:pt x="7110027" y="323338"/>
                  <a:pt x="7110027" y="611873"/>
                  <a:pt x="6932064" y="789837"/>
                </a:cubicBezTo>
                <a:lnTo>
                  <a:pt x="1992770" y="5729131"/>
                </a:lnTo>
                <a:cubicBezTo>
                  <a:pt x="1814807" y="5907094"/>
                  <a:pt x="1526272" y="5907094"/>
                  <a:pt x="1348308" y="5729130"/>
                </a:cubicBezTo>
                <a:cubicBezTo>
                  <a:pt x="1170346" y="5551168"/>
                  <a:pt x="1170346" y="5262633"/>
                  <a:pt x="1348309" y="5084670"/>
                </a:cubicBezTo>
                <a:lnTo>
                  <a:pt x="6287603" y="145375"/>
                </a:lnTo>
                <a:cubicBezTo>
                  <a:pt x="6376584" y="56394"/>
                  <a:pt x="6493209" y="11903"/>
                  <a:pt x="6609833" y="11903"/>
                </a:cubicBezTo>
                <a:close/>
                <a:moveTo>
                  <a:pt x="5515050" y="0"/>
                </a:moveTo>
                <a:cubicBezTo>
                  <a:pt x="5581109" y="1"/>
                  <a:pt x="5647168" y="25201"/>
                  <a:pt x="5697568" y="75602"/>
                </a:cubicBezTo>
                <a:cubicBezTo>
                  <a:pt x="5798370" y="176403"/>
                  <a:pt x="5798370" y="339835"/>
                  <a:pt x="5697568" y="440637"/>
                </a:cubicBezTo>
                <a:lnTo>
                  <a:pt x="365035" y="5773170"/>
                </a:lnTo>
                <a:cubicBezTo>
                  <a:pt x="264233" y="5873972"/>
                  <a:pt x="100801" y="5873972"/>
                  <a:pt x="0" y="5773170"/>
                </a:cubicBezTo>
                <a:cubicBezTo>
                  <a:pt x="-100802" y="5672369"/>
                  <a:pt x="-100802" y="5508937"/>
                  <a:pt x="0" y="5408135"/>
                </a:cubicBezTo>
                <a:lnTo>
                  <a:pt x="5332533" y="75602"/>
                </a:lnTo>
                <a:cubicBezTo>
                  <a:pt x="5382934" y="25200"/>
                  <a:pt x="5448992" y="0"/>
                  <a:pt x="55150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Rounded Rectangle 18"/>
          <p:cNvSpPr/>
          <p:nvPr userDrawn="1"/>
        </p:nvSpPr>
        <p:spPr>
          <a:xfrm rot="18900000">
            <a:off x="5793654" y="296271"/>
            <a:ext cx="6294300" cy="65382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8973" y="1958629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973" y="2542427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Break </a:t>
            </a:r>
            <a:r>
              <a:rPr lang="es-ES_tradnl" dirty="0" err="1"/>
              <a:t>Section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59434" y="2975003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-3304233" y="563719"/>
            <a:ext cx="9242753" cy="7509636"/>
          </a:xfrm>
          <a:custGeom>
            <a:avLst/>
            <a:gdLst/>
            <a:ahLst/>
            <a:cxnLst/>
            <a:rect l="l" t="t" r="r" b="b"/>
            <a:pathLst>
              <a:path w="6932065" h="6258030">
                <a:moveTo>
                  <a:pt x="6544742" y="2108199"/>
                </a:moveTo>
                <a:cubicBezTo>
                  <a:pt x="6661367" y="2108199"/>
                  <a:pt x="6777992" y="2152691"/>
                  <a:pt x="6866974" y="2241671"/>
                </a:cubicBezTo>
                <a:cubicBezTo>
                  <a:pt x="7044937" y="2419635"/>
                  <a:pt x="7044937" y="2708170"/>
                  <a:pt x="6866974" y="2886133"/>
                </a:cubicBezTo>
                <a:lnTo>
                  <a:pt x="3495076" y="6258030"/>
                </a:lnTo>
                <a:cubicBezTo>
                  <a:pt x="3317113" y="6435994"/>
                  <a:pt x="3028578" y="6435994"/>
                  <a:pt x="2850615" y="6258030"/>
                </a:cubicBezTo>
                <a:cubicBezTo>
                  <a:pt x="2672652" y="6080067"/>
                  <a:pt x="2672652" y="5791532"/>
                  <a:pt x="2850615" y="5613569"/>
                </a:cubicBezTo>
                <a:lnTo>
                  <a:pt x="6222513" y="2241671"/>
                </a:lnTo>
                <a:cubicBezTo>
                  <a:pt x="6311494" y="2152690"/>
                  <a:pt x="6428118" y="2108199"/>
                  <a:pt x="6544742" y="2108199"/>
                </a:cubicBezTo>
                <a:close/>
                <a:moveTo>
                  <a:pt x="6609834" y="490004"/>
                </a:moveTo>
                <a:cubicBezTo>
                  <a:pt x="6726459" y="490004"/>
                  <a:pt x="6843084" y="534495"/>
                  <a:pt x="6932065" y="623477"/>
                </a:cubicBezTo>
                <a:cubicBezTo>
                  <a:pt x="7110028" y="801440"/>
                  <a:pt x="7110028" y="1089975"/>
                  <a:pt x="6932065" y="1267938"/>
                </a:cubicBezTo>
                <a:lnTo>
                  <a:pt x="1992770" y="6207232"/>
                </a:lnTo>
                <a:cubicBezTo>
                  <a:pt x="1814808" y="6385196"/>
                  <a:pt x="1526273" y="6385196"/>
                  <a:pt x="1348309" y="6207232"/>
                </a:cubicBezTo>
                <a:cubicBezTo>
                  <a:pt x="1170346" y="6029269"/>
                  <a:pt x="1170346" y="5740734"/>
                  <a:pt x="1348309" y="5562771"/>
                </a:cubicBezTo>
                <a:lnTo>
                  <a:pt x="6287604" y="623477"/>
                </a:lnTo>
                <a:cubicBezTo>
                  <a:pt x="6376585" y="534495"/>
                  <a:pt x="6493210" y="490004"/>
                  <a:pt x="6609834" y="490004"/>
                </a:cubicBezTo>
                <a:close/>
                <a:moveTo>
                  <a:pt x="5515052" y="478102"/>
                </a:moveTo>
                <a:cubicBezTo>
                  <a:pt x="5581110" y="478102"/>
                  <a:pt x="5647169" y="503302"/>
                  <a:pt x="5697569" y="553703"/>
                </a:cubicBezTo>
                <a:cubicBezTo>
                  <a:pt x="5798371" y="654505"/>
                  <a:pt x="5798371" y="817936"/>
                  <a:pt x="5697569" y="918738"/>
                </a:cubicBezTo>
                <a:lnTo>
                  <a:pt x="365036" y="6251272"/>
                </a:lnTo>
                <a:cubicBezTo>
                  <a:pt x="264234" y="6352073"/>
                  <a:pt x="100802" y="6352073"/>
                  <a:pt x="0" y="6251272"/>
                </a:cubicBezTo>
                <a:cubicBezTo>
                  <a:pt x="-100801" y="6150469"/>
                  <a:pt x="-100801" y="5987038"/>
                  <a:pt x="0" y="5886236"/>
                </a:cubicBezTo>
                <a:lnTo>
                  <a:pt x="5332534" y="553702"/>
                </a:lnTo>
                <a:cubicBezTo>
                  <a:pt x="5382935" y="503302"/>
                  <a:pt x="5448993" y="478101"/>
                  <a:pt x="5515052" y="478102"/>
                </a:cubicBezTo>
                <a:close/>
                <a:moveTo>
                  <a:pt x="4500043" y="0"/>
                </a:moveTo>
                <a:cubicBezTo>
                  <a:pt x="4616667" y="0"/>
                  <a:pt x="4733292" y="44491"/>
                  <a:pt x="4822273" y="133473"/>
                </a:cubicBezTo>
                <a:cubicBezTo>
                  <a:pt x="5000237" y="311436"/>
                  <a:pt x="5000237" y="599971"/>
                  <a:pt x="4822273" y="777934"/>
                </a:cubicBezTo>
                <a:lnTo>
                  <a:pt x="1450376" y="4149832"/>
                </a:lnTo>
                <a:cubicBezTo>
                  <a:pt x="1272413" y="4327795"/>
                  <a:pt x="983878" y="4327795"/>
                  <a:pt x="805915" y="4149832"/>
                </a:cubicBezTo>
                <a:cubicBezTo>
                  <a:pt x="627951" y="3971869"/>
                  <a:pt x="627951" y="3683333"/>
                  <a:pt x="805915" y="3505370"/>
                </a:cubicBezTo>
                <a:lnTo>
                  <a:pt x="4177812" y="133473"/>
                </a:lnTo>
                <a:cubicBezTo>
                  <a:pt x="4266794" y="44491"/>
                  <a:pt x="4383418" y="0"/>
                  <a:pt x="450004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 rot="18900000">
            <a:off x="137919" y="6788509"/>
            <a:ext cx="6294300" cy="65382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782573" y="2543223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782573" y="312702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Break </a:t>
            </a:r>
            <a:r>
              <a:rPr lang="es-ES_tradnl" dirty="0" err="1"/>
              <a:t>Section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803034" y="3559596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-1610899" y="-1708902"/>
            <a:ext cx="9242753" cy="7509636"/>
          </a:xfrm>
          <a:custGeom>
            <a:avLst/>
            <a:gdLst/>
            <a:ahLst/>
            <a:cxnLst/>
            <a:rect l="l" t="t" r="r" b="b"/>
            <a:pathLst>
              <a:path w="6932065" h="6258030">
                <a:moveTo>
                  <a:pt x="6544742" y="2108199"/>
                </a:moveTo>
                <a:cubicBezTo>
                  <a:pt x="6661367" y="2108199"/>
                  <a:pt x="6777992" y="2152691"/>
                  <a:pt x="6866974" y="2241671"/>
                </a:cubicBezTo>
                <a:cubicBezTo>
                  <a:pt x="7044937" y="2419635"/>
                  <a:pt x="7044937" y="2708170"/>
                  <a:pt x="6866974" y="2886133"/>
                </a:cubicBezTo>
                <a:lnTo>
                  <a:pt x="3495076" y="6258030"/>
                </a:lnTo>
                <a:cubicBezTo>
                  <a:pt x="3317113" y="6435994"/>
                  <a:pt x="3028578" y="6435994"/>
                  <a:pt x="2850615" y="6258030"/>
                </a:cubicBezTo>
                <a:cubicBezTo>
                  <a:pt x="2672652" y="6080067"/>
                  <a:pt x="2672652" y="5791532"/>
                  <a:pt x="2850615" y="5613569"/>
                </a:cubicBezTo>
                <a:lnTo>
                  <a:pt x="6222513" y="2241671"/>
                </a:lnTo>
                <a:cubicBezTo>
                  <a:pt x="6311494" y="2152690"/>
                  <a:pt x="6428118" y="2108199"/>
                  <a:pt x="6544742" y="2108199"/>
                </a:cubicBezTo>
                <a:close/>
                <a:moveTo>
                  <a:pt x="6609834" y="490004"/>
                </a:moveTo>
                <a:cubicBezTo>
                  <a:pt x="6726459" y="490004"/>
                  <a:pt x="6843084" y="534495"/>
                  <a:pt x="6932065" y="623477"/>
                </a:cubicBezTo>
                <a:cubicBezTo>
                  <a:pt x="7110028" y="801440"/>
                  <a:pt x="7110028" y="1089975"/>
                  <a:pt x="6932065" y="1267938"/>
                </a:cubicBezTo>
                <a:lnTo>
                  <a:pt x="1992770" y="6207232"/>
                </a:lnTo>
                <a:cubicBezTo>
                  <a:pt x="1814808" y="6385196"/>
                  <a:pt x="1526273" y="6385196"/>
                  <a:pt x="1348309" y="6207232"/>
                </a:cubicBezTo>
                <a:cubicBezTo>
                  <a:pt x="1170346" y="6029269"/>
                  <a:pt x="1170346" y="5740734"/>
                  <a:pt x="1348309" y="5562771"/>
                </a:cubicBezTo>
                <a:lnTo>
                  <a:pt x="6287604" y="623477"/>
                </a:lnTo>
                <a:cubicBezTo>
                  <a:pt x="6376585" y="534495"/>
                  <a:pt x="6493210" y="490004"/>
                  <a:pt x="6609834" y="490004"/>
                </a:cubicBezTo>
                <a:close/>
                <a:moveTo>
                  <a:pt x="5515052" y="478102"/>
                </a:moveTo>
                <a:cubicBezTo>
                  <a:pt x="5581110" y="478102"/>
                  <a:pt x="5647169" y="503302"/>
                  <a:pt x="5697569" y="553703"/>
                </a:cubicBezTo>
                <a:cubicBezTo>
                  <a:pt x="5798371" y="654505"/>
                  <a:pt x="5798371" y="817936"/>
                  <a:pt x="5697569" y="918738"/>
                </a:cubicBezTo>
                <a:lnTo>
                  <a:pt x="365036" y="6251272"/>
                </a:lnTo>
                <a:cubicBezTo>
                  <a:pt x="264234" y="6352073"/>
                  <a:pt x="100802" y="6352073"/>
                  <a:pt x="0" y="6251272"/>
                </a:cubicBezTo>
                <a:cubicBezTo>
                  <a:pt x="-100801" y="6150469"/>
                  <a:pt x="-100801" y="5987038"/>
                  <a:pt x="0" y="5886236"/>
                </a:cubicBezTo>
                <a:lnTo>
                  <a:pt x="5332534" y="553702"/>
                </a:lnTo>
                <a:cubicBezTo>
                  <a:pt x="5382935" y="503302"/>
                  <a:pt x="5448993" y="478101"/>
                  <a:pt x="5515052" y="478102"/>
                </a:cubicBezTo>
                <a:close/>
                <a:moveTo>
                  <a:pt x="4500043" y="0"/>
                </a:moveTo>
                <a:cubicBezTo>
                  <a:pt x="4616667" y="0"/>
                  <a:pt x="4733292" y="44491"/>
                  <a:pt x="4822273" y="133473"/>
                </a:cubicBezTo>
                <a:cubicBezTo>
                  <a:pt x="5000237" y="311436"/>
                  <a:pt x="5000237" y="599971"/>
                  <a:pt x="4822273" y="777934"/>
                </a:cubicBezTo>
                <a:lnTo>
                  <a:pt x="1450376" y="4149832"/>
                </a:lnTo>
                <a:cubicBezTo>
                  <a:pt x="1272413" y="4327795"/>
                  <a:pt x="983878" y="4327795"/>
                  <a:pt x="805915" y="4149832"/>
                </a:cubicBezTo>
                <a:cubicBezTo>
                  <a:pt x="627951" y="3971869"/>
                  <a:pt x="627951" y="3683333"/>
                  <a:pt x="805915" y="3505370"/>
                </a:cubicBezTo>
                <a:lnTo>
                  <a:pt x="4177812" y="133473"/>
                </a:lnTo>
                <a:cubicBezTo>
                  <a:pt x="4266794" y="44491"/>
                  <a:pt x="4383418" y="0"/>
                  <a:pt x="4500043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 rot="18900000">
            <a:off x="1001518" y="5334424"/>
            <a:ext cx="6294300" cy="65382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38173" y="3247495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138173" y="3831293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Break </a:t>
            </a:r>
            <a:r>
              <a:rPr lang="es-ES_tradnl" dirty="0" err="1"/>
              <a:t>Section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158634" y="4263868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 rot="18900000">
            <a:off x="800771" y="3115671"/>
            <a:ext cx="6294300" cy="65382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ounded Rectangle 13"/>
          <p:cNvSpPr/>
          <p:nvPr userDrawn="1"/>
        </p:nvSpPr>
        <p:spPr>
          <a:xfrm rot="18900000">
            <a:off x="2256987" y="3714319"/>
            <a:ext cx="4527448" cy="65382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ounded Rectangle 16"/>
          <p:cNvSpPr/>
          <p:nvPr userDrawn="1"/>
        </p:nvSpPr>
        <p:spPr>
          <a:xfrm rot="18900000" flipV="1">
            <a:off x="-292739" y="3248182"/>
            <a:ext cx="6422592" cy="3703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ounded Rectangle 5"/>
          <p:cNvSpPr/>
          <p:nvPr userDrawn="1"/>
        </p:nvSpPr>
        <p:spPr>
          <a:xfrm rot="18900000">
            <a:off x="627181" y="2201944"/>
            <a:ext cx="4527448" cy="65382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" name="Text Placeholder 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82573" y="2543223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82573" y="312702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Break </a:t>
            </a:r>
            <a:r>
              <a:rPr lang="es-ES_tradnl" dirty="0" err="1"/>
              <a:t>Section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9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803034" y="3559596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6" grpId="0" animBg="1"/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3" Type="http://schemas.openxmlformats.org/officeDocument/2006/relationships/theme" Target="../theme/theme1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9bec0cf5336508681888e3861a8dead397da79f48166-SgkIV6_fw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0780" y="-525145"/>
            <a:ext cx="7161530" cy="73901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92037" y="3420745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汇报人： </a:t>
            </a:r>
            <a:r>
              <a:rPr lang="en-US" altLang="zh-CN" sz="20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XXX</a:t>
            </a:r>
            <a:r>
              <a:rPr lang="zh-CN" altLang="en-US" sz="20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    </a:t>
            </a:r>
            <a:br>
              <a:rPr lang="en-US" altLang="zh-CN" sz="2000" dirty="0" smtClean="0">
                <a:latin typeface="方正黑体简体" panose="03000509000000000000" pitchFamily="65" charset="-122"/>
                <a:ea typeface="方正黑体简体" panose="03000509000000000000" pitchFamily="65" charset="-122"/>
              </a:rPr>
            </a:br>
            <a:r>
              <a:rPr lang="zh-CN" altLang="en-US" sz="2000" dirty="0" smtClean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汇报</a:t>
            </a:r>
            <a:r>
              <a:rPr lang="zh-CN" altLang="en-US" sz="20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时间：</a:t>
            </a:r>
            <a:r>
              <a:rPr lang="en-US" altLang="zh-CN" sz="20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XX</a:t>
            </a:r>
            <a:r>
              <a:rPr lang="zh-CN" altLang="en-US" sz="20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年</a:t>
            </a:r>
            <a:r>
              <a:rPr lang="en-US" altLang="zh-CN" sz="20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XX</a:t>
            </a:r>
            <a:r>
              <a:rPr lang="zh-CN" altLang="en-US" sz="2000" dirty="0">
                <a:latin typeface="方正黑体简体" panose="03000509000000000000" pitchFamily="65" charset="-122"/>
                <a:ea typeface="方正黑体简体" panose="03000509000000000000" pitchFamily="65" charset="-122"/>
              </a:rPr>
              <a:t>月</a:t>
            </a:r>
            <a:endParaRPr lang="en-US" altLang="zh-CN" sz="2000" dirty="0"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31660" y="2808346"/>
            <a:ext cx="9144000" cy="1655762"/>
          </a:xfrm>
        </p:spPr>
        <p:txBody>
          <a:bodyPr/>
          <a:lstStyle/>
          <a:p>
            <a:r>
              <a:rPr lang="zh-CN" altLang="en-US" sz="5400" dirty="0">
                <a:latin typeface="迷你简汉真广标" panose="02010609000101010101" pitchFamily="49" charset="-122"/>
                <a:ea typeface="迷你简汉真广标" panose="02010609000101010101" pitchFamily="49" charset="-122"/>
              </a:rPr>
              <a:t>社团招新啦</a:t>
            </a:r>
            <a:endParaRPr lang="zh-CN" altLang="en-US" sz="5400" dirty="0">
              <a:latin typeface="迷你简汉真广标" panose="02010609000101010101" pitchFamily="49" charset="-122"/>
              <a:ea typeface="迷你简汉真广标" panose="0201060900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39471" y="685800"/>
            <a:ext cx="1661993" cy="5529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latin typeface="芳草飞蝶舞手机字体" panose="02010601040101010101" pitchFamily="2" charset="2"/>
                <a:ea typeface="芳草飞蝶舞手机字体" panose="02010601040101010101" pitchFamily="2" charset="2"/>
                <a:cs typeface="芳草飞蝶舞手机字体" panose="02010601040101010101" pitchFamily="2" charset="2"/>
              </a:rPr>
              <a:t>加入我们吧！</a:t>
            </a:r>
            <a:endParaRPr lang="zh-CN" altLang="en-US" sz="4800" dirty="0">
              <a:latin typeface="芳草飞蝶舞手机字体" panose="02010601040101010101" pitchFamily="2" charset="2"/>
              <a:ea typeface="芳草飞蝶舞手机字体" panose="02010601040101010101" pitchFamily="2" charset="2"/>
              <a:cs typeface="芳草飞蝶舞手机字体" panose="02010601040101010101" pitchFamily="2" charset="2"/>
            </a:endParaRPr>
          </a:p>
          <a:p>
            <a:r>
              <a:rPr lang="zh-CN" altLang="en-US" sz="4800" dirty="0">
                <a:latin typeface="芳草飞蝶舞手机字体" panose="02010601040101010101" pitchFamily="2" charset="2"/>
                <a:ea typeface="芳草飞蝶舞手机字体" panose="02010601040101010101" pitchFamily="2" charset="2"/>
                <a:cs typeface="芳草飞蝶舞手机字体" panose="02010601040101010101" pitchFamily="2" charset="2"/>
              </a:rPr>
              <a:t>团队有你才完整！</a:t>
            </a:r>
            <a:endParaRPr lang="zh-CN" altLang="en-US" sz="4800" dirty="0">
              <a:latin typeface="芳草飞蝶舞手机字体" panose="02010601040101010101" pitchFamily="2" charset="2"/>
              <a:ea typeface="芳草飞蝶舞手机字体" panose="02010601040101010101" pitchFamily="2" charset="2"/>
              <a:cs typeface="芳草飞蝶舞手机字体" panose="02010601040101010101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17232" y="1351083"/>
            <a:ext cx="4115828" cy="4442625"/>
            <a:chOff x="2862924" y="1013312"/>
            <a:chExt cx="3086871" cy="3331969"/>
          </a:xfrm>
        </p:grpSpPr>
        <p:grpSp>
          <p:nvGrpSpPr>
            <p:cNvPr id="4" name="Group 5"/>
            <p:cNvGrpSpPr/>
            <p:nvPr/>
          </p:nvGrpSpPr>
          <p:grpSpPr>
            <a:xfrm>
              <a:off x="3639358" y="2836521"/>
              <a:ext cx="1862651" cy="1508760"/>
              <a:chOff x="7684022" y="2465249"/>
              <a:chExt cx="2752725" cy="2384426"/>
            </a:xfrm>
          </p:grpSpPr>
          <p:sp>
            <p:nvSpPr>
              <p:cNvPr id="43" name="Freeform: Shape 7"/>
              <p:cNvSpPr/>
              <p:nvPr/>
            </p:nvSpPr>
            <p:spPr bwMode="auto">
              <a:xfrm>
                <a:off x="8142810" y="2728774"/>
                <a:ext cx="1833563" cy="2120900"/>
              </a:xfrm>
              <a:custGeom>
                <a:avLst/>
                <a:gdLst>
                  <a:gd name="T0" fmla="*/ 577 w 1155"/>
                  <a:gd name="T1" fmla="*/ 0 h 1336"/>
                  <a:gd name="T2" fmla="*/ 0 w 1155"/>
                  <a:gd name="T3" fmla="*/ 335 h 1336"/>
                  <a:gd name="T4" fmla="*/ 0 w 1155"/>
                  <a:gd name="T5" fmla="*/ 1004 h 1336"/>
                  <a:gd name="T6" fmla="*/ 577 w 1155"/>
                  <a:gd name="T7" fmla="*/ 1336 h 1336"/>
                  <a:gd name="T8" fmla="*/ 1155 w 1155"/>
                  <a:gd name="T9" fmla="*/ 1004 h 1336"/>
                  <a:gd name="T10" fmla="*/ 1155 w 1155"/>
                  <a:gd name="T11" fmla="*/ 335 h 1336"/>
                  <a:gd name="T12" fmla="*/ 577 w 1155"/>
                  <a:gd name="T13" fmla="*/ 0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5" h="1336">
                    <a:moveTo>
                      <a:pt x="577" y="0"/>
                    </a:moveTo>
                    <a:lnTo>
                      <a:pt x="0" y="335"/>
                    </a:lnTo>
                    <a:lnTo>
                      <a:pt x="0" y="1004"/>
                    </a:lnTo>
                    <a:lnTo>
                      <a:pt x="577" y="1336"/>
                    </a:lnTo>
                    <a:lnTo>
                      <a:pt x="1155" y="1004"/>
                    </a:lnTo>
                    <a:lnTo>
                      <a:pt x="1155" y="335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Freeform: Shape 8"/>
              <p:cNvSpPr/>
              <p:nvPr/>
            </p:nvSpPr>
            <p:spPr bwMode="auto">
              <a:xfrm>
                <a:off x="8142810" y="2728774"/>
                <a:ext cx="1833563" cy="1058863"/>
              </a:xfrm>
              <a:custGeom>
                <a:avLst/>
                <a:gdLst>
                  <a:gd name="T0" fmla="*/ 1155 w 1155"/>
                  <a:gd name="T1" fmla="*/ 335 h 667"/>
                  <a:gd name="T2" fmla="*/ 1155 w 1155"/>
                  <a:gd name="T3" fmla="*/ 335 h 667"/>
                  <a:gd name="T4" fmla="*/ 1155 w 1155"/>
                  <a:gd name="T5" fmla="*/ 335 h 667"/>
                  <a:gd name="T6" fmla="*/ 577 w 1155"/>
                  <a:gd name="T7" fmla="*/ 0 h 667"/>
                  <a:gd name="T8" fmla="*/ 3 w 1155"/>
                  <a:gd name="T9" fmla="*/ 335 h 667"/>
                  <a:gd name="T10" fmla="*/ 0 w 1155"/>
                  <a:gd name="T11" fmla="*/ 335 h 667"/>
                  <a:gd name="T12" fmla="*/ 0 w 1155"/>
                  <a:gd name="T13" fmla="*/ 335 h 667"/>
                  <a:gd name="T14" fmla="*/ 0 w 1155"/>
                  <a:gd name="T15" fmla="*/ 335 h 667"/>
                  <a:gd name="T16" fmla="*/ 3 w 1155"/>
                  <a:gd name="T17" fmla="*/ 335 h 667"/>
                  <a:gd name="T18" fmla="*/ 577 w 1155"/>
                  <a:gd name="T19" fmla="*/ 667 h 667"/>
                  <a:gd name="T20" fmla="*/ 1155 w 1155"/>
                  <a:gd name="T21" fmla="*/ 335 h 667"/>
                  <a:gd name="T22" fmla="*/ 1155 w 1155"/>
                  <a:gd name="T23" fmla="*/ 335 h 667"/>
                  <a:gd name="T24" fmla="*/ 1155 w 1155"/>
                  <a:gd name="T25" fmla="*/ 335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55" h="667">
                    <a:moveTo>
                      <a:pt x="1155" y="335"/>
                    </a:moveTo>
                    <a:lnTo>
                      <a:pt x="1155" y="335"/>
                    </a:lnTo>
                    <a:lnTo>
                      <a:pt x="1155" y="335"/>
                    </a:lnTo>
                    <a:lnTo>
                      <a:pt x="577" y="0"/>
                    </a:lnTo>
                    <a:lnTo>
                      <a:pt x="3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3" y="335"/>
                    </a:lnTo>
                    <a:lnTo>
                      <a:pt x="577" y="667"/>
                    </a:lnTo>
                    <a:lnTo>
                      <a:pt x="1155" y="335"/>
                    </a:lnTo>
                    <a:lnTo>
                      <a:pt x="1155" y="335"/>
                    </a:lnTo>
                    <a:lnTo>
                      <a:pt x="1155" y="3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: Shape 9"/>
              <p:cNvSpPr/>
              <p:nvPr/>
            </p:nvSpPr>
            <p:spPr bwMode="auto">
              <a:xfrm>
                <a:off x="8142810" y="3260587"/>
                <a:ext cx="919163" cy="1589088"/>
              </a:xfrm>
              <a:custGeom>
                <a:avLst/>
                <a:gdLst>
                  <a:gd name="T0" fmla="*/ 3 w 579"/>
                  <a:gd name="T1" fmla="*/ 0 h 1001"/>
                  <a:gd name="T2" fmla="*/ 0 w 579"/>
                  <a:gd name="T3" fmla="*/ 0 h 1001"/>
                  <a:gd name="T4" fmla="*/ 0 w 579"/>
                  <a:gd name="T5" fmla="*/ 669 h 1001"/>
                  <a:gd name="T6" fmla="*/ 577 w 579"/>
                  <a:gd name="T7" fmla="*/ 1001 h 1001"/>
                  <a:gd name="T8" fmla="*/ 579 w 579"/>
                  <a:gd name="T9" fmla="*/ 1001 h 1001"/>
                  <a:gd name="T10" fmla="*/ 579 w 579"/>
                  <a:gd name="T11" fmla="*/ 332 h 1001"/>
                  <a:gd name="T12" fmla="*/ 577 w 579"/>
                  <a:gd name="T13" fmla="*/ 332 h 1001"/>
                  <a:gd name="T14" fmla="*/ 3 w 579"/>
                  <a:gd name="T15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9" h="1001">
                    <a:moveTo>
                      <a:pt x="3" y="0"/>
                    </a:moveTo>
                    <a:lnTo>
                      <a:pt x="0" y="0"/>
                    </a:lnTo>
                    <a:lnTo>
                      <a:pt x="0" y="669"/>
                    </a:lnTo>
                    <a:lnTo>
                      <a:pt x="577" y="1001"/>
                    </a:lnTo>
                    <a:lnTo>
                      <a:pt x="579" y="1001"/>
                    </a:lnTo>
                    <a:lnTo>
                      <a:pt x="579" y="332"/>
                    </a:lnTo>
                    <a:lnTo>
                      <a:pt x="577" y="33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: Shape 10"/>
              <p:cNvSpPr/>
              <p:nvPr/>
            </p:nvSpPr>
            <p:spPr bwMode="auto">
              <a:xfrm>
                <a:off x="8142810" y="2728774"/>
                <a:ext cx="919163" cy="1058863"/>
              </a:xfrm>
              <a:custGeom>
                <a:avLst/>
                <a:gdLst>
                  <a:gd name="T0" fmla="*/ 579 w 579"/>
                  <a:gd name="T1" fmla="*/ 3 h 667"/>
                  <a:gd name="T2" fmla="*/ 577 w 579"/>
                  <a:gd name="T3" fmla="*/ 0 h 667"/>
                  <a:gd name="T4" fmla="*/ 3 w 579"/>
                  <a:gd name="T5" fmla="*/ 335 h 667"/>
                  <a:gd name="T6" fmla="*/ 0 w 579"/>
                  <a:gd name="T7" fmla="*/ 335 h 667"/>
                  <a:gd name="T8" fmla="*/ 0 w 579"/>
                  <a:gd name="T9" fmla="*/ 335 h 667"/>
                  <a:gd name="T10" fmla="*/ 0 w 579"/>
                  <a:gd name="T11" fmla="*/ 335 h 667"/>
                  <a:gd name="T12" fmla="*/ 3 w 579"/>
                  <a:gd name="T13" fmla="*/ 335 h 667"/>
                  <a:gd name="T14" fmla="*/ 577 w 579"/>
                  <a:gd name="T15" fmla="*/ 667 h 667"/>
                  <a:gd name="T16" fmla="*/ 579 w 579"/>
                  <a:gd name="T17" fmla="*/ 667 h 667"/>
                  <a:gd name="T18" fmla="*/ 579 w 579"/>
                  <a:gd name="T19" fmla="*/ 3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9" h="667">
                    <a:moveTo>
                      <a:pt x="579" y="3"/>
                    </a:moveTo>
                    <a:lnTo>
                      <a:pt x="577" y="0"/>
                    </a:lnTo>
                    <a:lnTo>
                      <a:pt x="3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3" y="335"/>
                    </a:lnTo>
                    <a:lnTo>
                      <a:pt x="577" y="667"/>
                    </a:lnTo>
                    <a:lnTo>
                      <a:pt x="579" y="667"/>
                    </a:lnTo>
                    <a:lnTo>
                      <a:pt x="579" y="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: Shape 11"/>
              <p:cNvSpPr/>
              <p:nvPr/>
            </p:nvSpPr>
            <p:spPr bwMode="auto">
              <a:xfrm>
                <a:off x="7684022" y="2465249"/>
                <a:ext cx="1374775" cy="795338"/>
              </a:xfrm>
              <a:custGeom>
                <a:avLst/>
                <a:gdLst>
                  <a:gd name="T0" fmla="*/ 0 w 866"/>
                  <a:gd name="T1" fmla="*/ 335 h 501"/>
                  <a:gd name="T2" fmla="*/ 289 w 866"/>
                  <a:gd name="T3" fmla="*/ 501 h 501"/>
                  <a:gd name="T4" fmla="*/ 866 w 866"/>
                  <a:gd name="T5" fmla="*/ 166 h 501"/>
                  <a:gd name="T6" fmla="*/ 579 w 866"/>
                  <a:gd name="T7" fmla="*/ 0 h 501"/>
                  <a:gd name="T8" fmla="*/ 0 w 866"/>
                  <a:gd name="T9" fmla="*/ 335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501">
                    <a:moveTo>
                      <a:pt x="0" y="335"/>
                    </a:moveTo>
                    <a:lnTo>
                      <a:pt x="289" y="501"/>
                    </a:lnTo>
                    <a:lnTo>
                      <a:pt x="866" y="166"/>
                    </a:lnTo>
                    <a:lnTo>
                      <a:pt x="579" y="0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: Shape 12"/>
              <p:cNvSpPr/>
              <p:nvPr/>
            </p:nvSpPr>
            <p:spPr bwMode="auto">
              <a:xfrm>
                <a:off x="9061972" y="2465249"/>
                <a:ext cx="1374775" cy="795338"/>
              </a:xfrm>
              <a:custGeom>
                <a:avLst/>
                <a:gdLst>
                  <a:gd name="T0" fmla="*/ 866 w 866"/>
                  <a:gd name="T1" fmla="*/ 335 h 501"/>
                  <a:gd name="T2" fmla="*/ 576 w 866"/>
                  <a:gd name="T3" fmla="*/ 501 h 501"/>
                  <a:gd name="T4" fmla="*/ 0 w 866"/>
                  <a:gd name="T5" fmla="*/ 169 h 501"/>
                  <a:gd name="T6" fmla="*/ 287 w 866"/>
                  <a:gd name="T7" fmla="*/ 0 h 501"/>
                  <a:gd name="T8" fmla="*/ 866 w 866"/>
                  <a:gd name="T9" fmla="*/ 335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501">
                    <a:moveTo>
                      <a:pt x="866" y="335"/>
                    </a:moveTo>
                    <a:lnTo>
                      <a:pt x="576" y="501"/>
                    </a:lnTo>
                    <a:lnTo>
                      <a:pt x="0" y="169"/>
                    </a:lnTo>
                    <a:lnTo>
                      <a:pt x="287" y="0"/>
                    </a:lnTo>
                    <a:lnTo>
                      <a:pt x="866" y="33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" name="Freeform: Shape 13"/>
              <p:cNvSpPr/>
              <p:nvPr/>
            </p:nvSpPr>
            <p:spPr bwMode="auto">
              <a:xfrm>
                <a:off x="7684022" y="3260587"/>
                <a:ext cx="1377950" cy="795338"/>
              </a:xfrm>
              <a:custGeom>
                <a:avLst/>
                <a:gdLst>
                  <a:gd name="T0" fmla="*/ 0 w 868"/>
                  <a:gd name="T1" fmla="*/ 166 h 501"/>
                  <a:gd name="T2" fmla="*/ 289 w 868"/>
                  <a:gd name="T3" fmla="*/ 0 h 501"/>
                  <a:gd name="T4" fmla="*/ 868 w 868"/>
                  <a:gd name="T5" fmla="*/ 332 h 501"/>
                  <a:gd name="T6" fmla="*/ 579 w 868"/>
                  <a:gd name="T7" fmla="*/ 501 h 501"/>
                  <a:gd name="T8" fmla="*/ 0 w 868"/>
                  <a:gd name="T9" fmla="*/ 166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8" h="501">
                    <a:moveTo>
                      <a:pt x="0" y="166"/>
                    </a:moveTo>
                    <a:lnTo>
                      <a:pt x="289" y="0"/>
                    </a:lnTo>
                    <a:lnTo>
                      <a:pt x="868" y="332"/>
                    </a:lnTo>
                    <a:lnTo>
                      <a:pt x="579" y="501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" name="Freeform: Shape 14"/>
              <p:cNvSpPr/>
              <p:nvPr/>
            </p:nvSpPr>
            <p:spPr bwMode="auto">
              <a:xfrm>
                <a:off x="9061972" y="3260587"/>
                <a:ext cx="1374775" cy="795338"/>
              </a:xfrm>
              <a:custGeom>
                <a:avLst/>
                <a:gdLst>
                  <a:gd name="T0" fmla="*/ 866 w 866"/>
                  <a:gd name="T1" fmla="*/ 166 h 501"/>
                  <a:gd name="T2" fmla="*/ 576 w 866"/>
                  <a:gd name="T3" fmla="*/ 0 h 501"/>
                  <a:gd name="T4" fmla="*/ 0 w 866"/>
                  <a:gd name="T5" fmla="*/ 332 h 501"/>
                  <a:gd name="T6" fmla="*/ 287 w 866"/>
                  <a:gd name="T7" fmla="*/ 501 h 501"/>
                  <a:gd name="T8" fmla="*/ 866 w 866"/>
                  <a:gd name="T9" fmla="*/ 166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501">
                    <a:moveTo>
                      <a:pt x="866" y="166"/>
                    </a:moveTo>
                    <a:lnTo>
                      <a:pt x="576" y="0"/>
                    </a:lnTo>
                    <a:lnTo>
                      <a:pt x="0" y="332"/>
                    </a:lnTo>
                    <a:lnTo>
                      <a:pt x="287" y="501"/>
                    </a:lnTo>
                    <a:lnTo>
                      <a:pt x="866" y="16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Oval 3"/>
            <p:cNvSpPr/>
            <p:nvPr/>
          </p:nvSpPr>
          <p:spPr>
            <a:xfrm>
              <a:off x="3929817" y="3097530"/>
              <a:ext cx="1329398" cy="431535"/>
            </a:xfrm>
            <a:prstGeom prst="ellipse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Freeform: Shape 27"/>
            <p:cNvSpPr/>
            <p:nvPr/>
          </p:nvSpPr>
          <p:spPr bwMode="auto">
            <a:xfrm rot="174416">
              <a:off x="2862924" y="2242276"/>
              <a:ext cx="1721864" cy="950927"/>
            </a:xfrm>
            <a:custGeom>
              <a:avLst/>
              <a:gdLst>
                <a:gd name="T0" fmla="*/ 1655 w 1012"/>
                <a:gd name="T1" fmla="*/ 914 h 525"/>
                <a:gd name="T2" fmla="*/ 731 w 1012"/>
                <a:gd name="T3" fmla="*/ 110 h 525"/>
                <a:gd name="T4" fmla="*/ 399 w 1012"/>
                <a:gd name="T5" fmla="*/ 714 h 525"/>
                <a:gd name="T6" fmla="*/ 770 w 1012"/>
                <a:gd name="T7" fmla="*/ 689 h 525"/>
                <a:gd name="T8" fmla="*/ 1655 w 1012"/>
                <a:gd name="T9" fmla="*/ 914 h 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2" h="525">
                  <a:moveTo>
                    <a:pt x="1012" y="525"/>
                  </a:moveTo>
                  <a:cubicBezTo>
                    <a:pt x="1012" y="525"/>
                    <a:pt x="868" y="126"/>
                    <a:pt x="447" y="63"/>
                  </a:cubicBezTo>
                  <a:cubicBezTo>
                    <a:pt x="25" y="0"/>
                    <a:pt x="0" y="368"/>
                    <a:pt x="244" y="410"/>
                  </a:cubicBezTo>
                  <a:cubicBezTo>
                    <a:pt x="327" y="424"/>
                    <a:pt x="398" y="410"/>
                    <a:pt x="471" y="396"/>
                  </a:cubicBezTo>
                  <a:cubicBezTo>
                    <a:pt x="615" y="369"/>
                    <a:pt x="764" y="341"/>
                    <a:pt x="1012" y="52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" name="Group 28"/>
            <p:cNvGrpSpPr/>
            <p:nvPr/>
          </p:nvGrpSpPr>
          <p:grpSpPr>
            <a:xfrm>
              <a:off x="4527567" y="2481568"/>
              <a:ext cx="1385815" cy="697069"/>
              <a:chOff x="6036756" y="3308758"/>
              <a:chExt cx="1847753" cy="929425"/>
            </a:xfrm>
          </p:grpSpPr>
          <p:sp>
            <p:nvSpPr>
              <p:cNvPr id="41" name="Freeform: Shape 29"/>
              <p:cNvSpPr/>
              <p:nvPr/>
            </p:nvSpPr>
            <p:spPr bwMode="auto">
              <a:xfrm rot="21319952" flipH="1">
                <a:off x="6036756" y="3308758"/>
                <a:ext cx="1847753" cy="929425"/>
              </a:xfrm>
              <a:custGeom>
                <a:avLst/>
                <a:gdLst>
                  <a:gd name="T0" fmla="*/ 1332 w 1012"/>
                  <a:gd name="T1" fmla="*/ 670 h 525"/>
                  <a:gd name="T2" fmla="*/ 588 w 1012"/>
                  <a:gd name="T3" fmla="*/ 80 h 525"/>
                  <a:gd name="T4" fmla="*/ 321 w 1012"/>
                  <a:gd name="T5" fmla="*/ 523 h 525"/>
                  <a:gd name="T6" fmla="*/ 620 w 1012"/>
                  <a:gd name="T7" fmla="*/ 505 h 525"/>
                  <a:gd name="T8" fmla="*/ 1332 w 1012"/>
                  <a:gd name="T9" fmla="*/ 670 h 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2" h="525">
                    <a:moveTo>
                      <a:pt x="1012" y="525"/>
                    </a:moveTo>
                    <a:cubicBezTo>
                      <a:pt x="1012" y="525"/>
                      <a:pt x="868" y="126"/>
                      <a:pt x="447" y="63"/>
                    </a:cubicBezTo>
                    <a:cubicBezTo>
                      <a:pt x="25" y="0"/>
                      <a:pt x="0" y="368"/>
                      <a:pt x="244" y="410"/>
                    </a:cubicBezTo>
                    <a:cubicBezTo>
                      <a:pt x="327" y="424"/>
                      <a:pt x="398" y="410"/>
                      <a:pt x="471" y="396"/>
                    </a:cubicBezTo>
                    <a:cubicBezTo>
                      <a:pt x="615" y="369"/>
                      <a:pt x="764" y="341"/>
                      <a:pt x="1012" y="52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" name="Freeform: Shape 30"/>
              <p:cNvSpPr/>
              <p:nvPr/>
            </p:nvSpPr>
            <p:spPr bwMode="auto">
              <a:xfrm>
                <a:off x="7024980" y="3491236"/>
                <a:ext cx="448216" cy="448216"/>
              </a:xfrm>
              <a:custGeom>
                <a:avLst/>
                <a:gdLst>
                  <a:gd name="T0" fmla="*/ 3437 w 6844"/>
                  <a:gd name="T1" fmla="*/ 1719 h 6844"/>
                  <a:gd name="T2" fmla="*/ 3437 w 6844"/>
                  <a:gd name="T3" fmla="*/ 2875 h 6844"/>
                  <a:gd name="T4" fmla="*/ 3437 w 6844"/>
                  <a:gd name="T5" fmla="*/ 1719 h 6844"/>
                  <a:gd name="T6" fmla="*/ 6843 w 6844"/>
                  <a:gd name="T7" fmla="*/ 188 h 6844"/>
                  <a:gd name="T8" fmla="*/ 5437 w 6844"/>
                  <a:gd name="T9" fmla="*/ 2375 h 6844"/>
                  <a:gd name="T10" fmla="*/ 5124 w 6844"/>
                  <a:gd name="T11" fmla="*/ 1250 h 6844"/>
                  <a:gd name="T12" fmla="*/ 5093 w 6844"/>
                  <a:gd name="T13" fmla="*/ 2719 h 6844"/>
                  <a:gd name="T14" fmla="*/ 4437 w 6844"/>
                  <a:gd name="T15" fmla="*/ 3749 h 6844"/>
                  <a:gd name="T16" fmla="*/ 5218 w 6844"/>
                  <a:gd name="T17" fmla="*/ 4562 h 6844"/>
                  <a:gd name="T18" fmla="*/ 5218 w 6844"/>
                  <a:gd name="T19" fmla="*/ 4593 h 6844"/>
                  <a:gd name="T20" fmla="*/ 5124 w 6844"/>
                  <a:gd name="T21" fmla="*/ 6624 h 6844"/>
                  <a:gd name="T22" fmla="*/ 4812 w 6844"/>
                  <a:gd name="T23" fmla="*/ 6843 h 6844"/>
                  <a:gd name="T24" fmla="*/ 4812 w 6844"/>
                  <a:gd name="T25" fmla="*/ 5093 h 6844"/>
                  <a:gd name="T26" fmla="*/ 2594 w 6844"/>
                  <a:gd name="T27" fmla="*/ 5812 h 6844"/>
                  <a:gd name="T28" fmla="*/ 2438 w 6844"/>
                  <a:gd name="T29" fmla="*/ 5968 h 6844"/>
                  <a:gd name="T30" fmla="*/ 875 w 6844"/>
                  <a:gd name="T31" fmla="*/ 6843 h 6844"/>
                  <a:gd name="T32" fmla="*/ 719 w 6844"/>
                  <a:gd name="T33" fmla="*/ 6312 h 6844"/>
                  <a:gd name="T34" fmla="*/ 2844 w 6844"/>
                  <a:gd name="T35" fmla="*/ 4562 h 6844"/>
                  <a:gd name="T36" fmla="*/ 1782 w 6844"/>
                  <a:gd name="T37" fmla="*/ 2750 h 6844"/>
                  <a:gd name="T38" fmla="*/ 1719 w 6844"/>
                  <a:gd name="T39" fmla="*/ 2594 h 6844"/>
                  <a:gd name="T40" fmla="*/ 1250 w 6844"/>
                  <a:gd name="T41" fmla="*/ 1313 h 6844"/>
                  <a:gd name="T42" fmla="*/ 407 w 6844"/>
                  <a:gd name="T43" fmla="*/ 2563 h 6844"/>
                  <a:gd name="T44" fmla="*/ 1032 w 6844"/>
                  <a:gd name="T45" fmla="*/ 32 h 6844"/>
                  <a:gd name="T46" fmla="*/ 1813 w 6844"/>
                  <a:gd name="T47" fmla="*/ 938 h 6844"/>
                  <a:gd name="T48" fmla="*/ 2157 w 6844"/>
                  <a:gd name="T49" fmla="*/ 907 h 6844"/>
                  <a:gd name="T50" fmla="*/ 4718 w 6844"/>
                  <a:gd name="T51" fmla="*/ 907 h 6844"/>
                  <a:gd name="T52" fmla="*/ 5031 w 6844"/>
                  <a:gd name="T53" fmla="*/ 938 h 6844"/>
                  <a:gd name="T54" fmla="*/ 5812 w 6844"/>
                  <a:gd name="T55" fmla="*/ 0 h 6844"/>
                  <a:gd name="T56" fmla="*/ 4562 w 6844"/>
                  <a:gd name="T57" fmla="*/ 1188 h 6844"/>
                  <a:gd name="T58" fmla="*/ 3437 w 6844"/>
                  <a:gd name="T59" fmla="*/ 1157 h 6844"/>
                  <a:gd name="T60" fmla="*/ 2282 w 6844"/>
                  <a:gd name="T61" fmla="*/ 2469 h 6844"/>
                  <a:gd name="T62" fmla="*/ 3718 w 6844"/>
                  <a:gd name="T63" fmla="*/ 3157 h 6844"/>
                  <a:gd name="T64" fmla="*/ 4562 w 6844"/>
                  <a:gd name="T65" fmla="*/ 1188 h 6844"/>
                  <a:gd name="T66" fmla="*/ 4562 w 6844"/>
                  <a:gd name="T67" fmla="*/ 1188 h 6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44" h="6844">
                    <a:moveTo>
                      <a:pt x="3437" y="1719"/>
                    </a:moveTo>
                    <a:lnTo>
                      <a:pt x="3437" y="1719"/>
                    </a:lnTo>
                    <a:cubicBezTo>
                      <a:pt x="3749" y="1719"/>
                      <a:pt x="3999" y="2000"/>
                      <a:pt x="3999" y="2313"/>
                    </a:cubicBezTo>
                    <a:cubicBezTo>
                      <a:pt x="3999" y="2625"/>
                      <a:pt x="3749" y="2875"/>
                      <a:pt x="3437" y="2875"/>
                    </a:cubicBezTo>
                    <a:cubicBezTo>
                      <a:pt x="3125" y="2875"/>
                      <a:pt x="2844" y="2625"/>
                      <a:pt x="2844" y="2313"/>
                    </a:cubicBezTo>
                    <a:cubicBezTo>
                      <a:pt x="2844" y="2000"/>
                      <a:pt x="3125" y="1719"/>
                      <a:pt x="3437" y="1719"/>
                    </a:cubicBezTo>
                    <a:close/>
                    <a:moveTo>
                      <a:pt x="6843" y="188"/>
                    </a:moveTo>
                    <a:lnTo>
                      <a:pt x="6843" y="188"/>
                    </a:lnTo>
                    <a:cubicBezTo>
                      <a:pt x="6437" y="2532"/>
                      <a:pt x="6437" y="2532"/>
                      <a:pt x="6437" y="2532"/>
                    </a:cubicBezTo>
                    <a:cubicBezTo>
                      <a:pt x="5437" y="2375"/>
                      <a:pt x="5437" y="2375"/>
                      <a:pt x="5437" y="2375"/>
                    </a:cubicBezTo>
                    <a:cubicBezTo>
                      <a:pt x="5593" y="1282"/>
                      <a:pt x="5593" y="1282"/>
                      <a:pt x="5593" y="1282"/>
                    </a:cubicBezTo>
                    <a:cubicBezTo>
                      <a:pt x="5468" y="1282"/>
                      <a:pt x="5312" y="1250"/>
                      <a:pt x="5124" y="1250"/>
                    </a:cubicBezTo>
                    <a:cubicBezTo>
                      <a:pt x="5124" y="2594"/>
                      <a:pt x="5124" y="2594"/>
                      <a:pt x="5124" y="2594"/>
                    </a:cubicBezTo>
                    <a:cubicBezTo>
                      <a:pt x="5124" y="2625"/>
                      <a:pt x="5124" y="2688"/>
                      <a:pt x="5093" y="2719"/>
                    </a:cubicBezTo>
                    <a:lnTo>
                      <a:pt x="5093" y="2750"/>
                    </a:lnTo>
                    <a:cubicBezTo>
                      <a:pt x="4437" y="3749"/>
                      <a:pt x="4437" y="3749"/>
                      <a:pt x="4437" y="3749"/>
                    </a:cubicBezTo>
                    <a:cubicBezTo>
                      <a:pt x="4249" y="4281"/>
                      <a:pt x="4249" y="4281"/>
                      <a:pt x="4249" y="4281"/>
                    </a:cubicBezTo>
                    <a:cubicBezTo>
                      <a:pt x="5218" y="4562"/>
                      <a:pt x="5218" y="4562"/>
                      <a:pt x="5218" y="4562"/>
                    </a:cubicBezTo>
                    <a:cubicBezTo>
                      <a:pt x="5218" y="4562"/>
                      <a:pt x="5218" y="4562"/>
                      <a:pt x="5187" y="4593"/>
                    </a:cubicBezTo>
                    <a:cubicBezTo>
                      <a:pt x="5218" y="4593"/>
                      <a:pt x="5218" y="4593"/>
                      <a:pt x="5218" y="4593"/>
                    </a:cubicBezTo>
                    <a:cubicBezTo>
                      <a:pt x="5343" y="4624"/>
                      <a:pt x="5437" y="4749"/>
                      <a:pt x="5406" y="4906"/>
                    </a:cubicBezTo>
                    <a:cubicBezTo>
                      <a:pt x="5124" y="6624"/>
                      <a:pt x="5124" y="6624"/>
                      <a:pt x="5124" y="6624"/>
                    </a:cubicBezTo>
                    <a:cubicBezTo>
                      <a:pt x="5093" y="6749"/>
                      <a:pt x="4999" y="6843"/>
                      <a:pt x="4843" y="6843"/>
                    </a:cubicBezTo>
                    <a:lnTo>
                      <a:pt x="4812" y="6843"/>
                    </a:lnTo>
                    <a:cubicBezTo>
                      <a:pt x="4656" y="6812"/>
                      <a:pt x="4531" y="6687"/>
                      <a:pt x="4562" y="6531"/>
                    </a:cubicBezTo>
                    <a:cubicBezTo>
                      <a:pt x="4812" y="5093"/>
                      <a:pt x="4812" y="5093"/>
                      <a:pt x="4812" y="5093"/>
                    </a:cubicBezTo>
                    <a:cubicBezTo>
                      <a:pt x="3531" y="5124"/>
                      <a:pt x="3531" y="5124"/>
                      <a:pt x="3531" y="5124"/>
                    </a:cubicBezTo>
                    <a:cubicBezTo>
                      <a:pt x="2594" y="5812"/>
                      <a:pt x="2594" y="5812"/>
                      <a:pt x="2594" y="5812"/>
                    </a:cubicBezTo>
                    <a:cubicBezTo>
                      <a:pt x="2500" y="5906"/>
                      <a:pt x="2500" y="5906"/>
                      <a:pt x="2500" y="5906"/>
                    </a:cubicBezTo>
                    <a:cubicBezTo>
                      <a:pt x="2469" y="5937"/>
                      <a:pt x="2469" y="5937"/>
                      <a:pt x="2438" y="5968"/>
                    </a:cubicBezTo>
                    <a:cubicBezTo>
                      <a:pt x="1000" y="6812"/>
                      <a:pt x="1000" y="6812"/>
                      <a:pt x="1000" y="6812"/>
                    </a:cubicBezTo>
                    <a:cubicBezTo>
                      <a:pt x="969" y="6843"/>
                      <a:pt x="907" y="6843"/>
                      <a:pt x="875" y="6843"/>
                    </a:cubicBezTo>
                    <a:cubicBezTo>
                      <a:pt x="782" y="6843"/>
                      <a:pt x="688" y="6812"/>
                      <a:pt x="625" y="6718"/>
                    </a:cubicBezTo>
                    <a:cubicBezTo>
                      <a:pt x="532" y="6562"/>
                      <a:pt x="594" y="6406"/>
                      <a:pt x="719" y="6312"/>
                    </a:cubicBezTo>
                    <a:cubicBezTo>
                      <a:pt x="1969" y="5562"/>
                      <a:pt x="1969" y="5562"/>
                      <a:pt x="1969" y="5562"/>
                    </a:cubicBezTo>
                    <a:cubicBezTo>
                      <a:pt x="2844" y="4562"/>
                      <a:pt x="2844" y="4562"/>
                      <a:pt x="2844" y="4562"/>
                    </a:cubicBezTo>
                    <a:cubicBezTo>
                      <a:pt x="2563" y="3718"/>
                      <a:pt x="2563" y="3718"/>
                      <a:pt x="2563" y="3718"/>
                    </a:cubicBezTo>
                    <a:cubicBezTo>
                      <a:pt x="1782" y="2750"/>
                      <a:pt x="1782" y="2750"/>
                      <a:pt x="1782" y="2750"/>
                    </a:cubicBezTo>
                    <a:lnTo>
                      <a:pt x="1782" y="2750"/>
                    </a:lnTo>
                    <a:cubicBezTo>
                      <a:pt x="1750" y="2688"/>
                      <a:pt x="1719" y="2657"/>
                      <a:pt x="1719" y="2594"/>
                    </a:cubicBezTo>
                    <a:cubicBezTo>
                      <a:pt x="1719" y="1250"/>
                      <a:pt x="1719" y="1250"/>
                      <a:pt x="1719" y="1250"/>
                    </a:cubicBezTo>
                    <a:cubicBezTo>
                      <a:pt x="1532" y="1250"/>
                      <a:pt x="1375" y="1282"/>
                      <a:pt x="1250" y="1313"/>
                    </a:cubicBezTo>
                    <a:cubicBezTo>
                      <a:pt x="1407" y="2375"/>
                      <a:pt x="1407" y="2375"/>
                      <a:pt x="1407" y="2375"/>
                    </a:cubicBezTo>
                    <a:cubicBezTo>
                      <a:pt x="407" y="2563"/>
                      <a:pt x="407" y="2563"/>
                      <a:pt x="407" y="2563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1032" y="32"/>
                      <a:pt x="1032" y="32"/>
                      <a:pt x="1032" y="32"/>
                    </a:cubicBezTo>
                    <a:cubicBezTo>
                      <a:pt x="1188" y="1032"/>
                      <a:pt x="1188" y="1032"/>
                      <a:pt x="1188" y="1032"/>
                    </a:cubicBezTo>
                    <a:cubicBezTo>
                      <a:pt x="1375" y="1000"/>
                      <a:pt x="1594" y="969"/>
                      <a:pt x="1813" y="938"/>
                    </a:cubicBezTo>
                    <a:cubicBezTo>
                      <a:pt x="1875" y="907"/>
                      <a:pt x="1938" y="875"/>
                      <a:pt x="2000" y="875"/>
                    </a:cubicBezTo>
                    <a:cubicBezTo>
                      <a:pt x="2063" y="875"/>
                      <a:pt x="2094" y="907"/>
                      <a:pt x="2157" y="907"/>
                    </a:cubicBezTo>
                    <a:cubicBezTo>
                      <a:pt x="2532" y="907"/>
                      <a:pt x="2938" y="875"/>
                      <a:pt x="3437" y="875"/>
                    </a:cubicBezTo>
                    <a:cubicBezTo>
                      <a:pt x="3906" y="875"/>
                      <a:pt x="4343" y="907"/>
                      <a:pt x="4718" y="907"/>
                    </a:cubicBezTo>
                    <a:cubicBezTo>
                      <a:pt x="4749" y="907"/>
                      <a:pt x="4781" y="875"/>
                      <a:pt x="4843" y="875"/>
                    </a:cubicBezTo>
                    <a:cubicBezTo>
                      <a:pt x="4906" y="875"/>
                      <a:pt x="4968" y="907"/>
                      <a:pt x="5031" y="938"/>
                    </a:cubicBezTo>
                    <a:cubicBezTo>
                      <a:pt x="5281" y="969"/>
                      <a:pt x="5468" y="1000"/>
                      <a:pt x="5656" y="1000"/>
                    </a:cubicBezTo>
                    <a:cubicBezTo>
                      <a:pt x="5812" y="0"/>
                      <a:pt x="5812" y="0"/>
                      <a:pt x="5812" y="0"/>
                    </a:cubicBezTo>
                    <a:lnTo>
                      <a:pt x="6843" y="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ubicBezTo>
                      <a:pt x="4218" y="1188"/>
                      <a:pt x="3843" y="1157"/>
                      <a:pt x="3437" y="1157"/>
                    </a:cubicBezTo>
                    <a:cubicBezTo>
                      <a:pt x="3000" y="1157"/>
                      <a:pt x="2625" y="1188"/>
                      <a:pt x="2282" y="1188"/>
                    </a:cubicBezTo>
                    <a:cubicBezTo>
                      <a:pt x="2282" y="2469"/>
                      <a:pt x="2282" y="2469"/>
                      <a:pt x="2282" y="2469"/>
                    </a:cubicBezTo>
                    <a:cubicBezTo>
                      <a:pt x="3157" y="3157"/>
                      <a:pt x="3157" y="3157"/>
                      <a:pt x="3157" y="3157"/>
                    </a:cubicBezTo>
                    <a:cubicBezTo>
                      <a:pt x="3718" y="3157"/>
                      <a:pt x="3718" y="3157"/>
                      <a:pt x="3718" y="3157"/>
                    </a:cubicBezTo>
                    <a:cubicBezTo>
                      <a:pt x="4562" y="2469"/>
                      <a:pt x="4562" y="2469"/>
                      <a:pt x="4562" y="2469"/>
                    </a:cubicBezTo>
                    <a:lnTo>
                      <a:pt x="4562" y="1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8" name="Group 31"/>
            <p:cNvGrpSpPr/>
            <p:nvPr/>
          </p:nvGrpSpPr>
          <p:grpSpPr>
            <a:xfrm>
              <a:off x="3109491" y="1013312"/>
              <a:ext cx="1589734" cy="2206691"/>
              <a:chOff x="4218134" y="1485975"/>
              <a:chExt cx="2119645" cy="2942255"/>
            </a:xfrm>
          </p:grpSpPr>
          <p:sp>
            <p:nvSpPr>
              <p:cNvPr id="25" name="Freeform: Shape 32"/>
              <p:cNvSpPr/>
              <p:nvPr/>
            </p:nvSpPr>
            <p:spPr bwMode="auto">
              <a:xfrm rot="20967558">
                <a:off x="4218134" y="1485975"/>
                <a:ext cx="2119645" cy="2942255"/>
              </a:xfrm>
              <a:custGeom>
                <a:avLst/>
                <a:gdLst>
                  <a:gd name="T0" fmla="*/ 1149 w 980"/>
                  <a:gd name="T1" fmla="*/ 2121 h 1370"/>
                  <a:gd name="T2" fmla="*/ 1046 w 980"/>
                  <a:gd name="T3" fmla="*/ 689 h 1370"/>
                  <a:gd name="T4" fmla="*/ 271 w 980"/>
                  <a:gd name="T5" fmla="*/ 865 h 1370"/>
                  <a:gd name="T6" fmla="*/ 1149 w 980"/>
                  <a:gd name="T7" fmla="*/ 2121 h 13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80" h="1370">
                    <a:moveTo>
                      <a:pt x="737" y="1370"/>
                    </a:moveTo>
                    <a:cubicBezTo>
                      <a:pt x="737" y="1370"/>
                      <a:pt x="980" y="890"/>
                      <a:pt x="671" y="445"/>
                    </a:cubicBezTo>
                    <a:cubicBezTo>
                      <a:pt x="362" y="0"/>
                      <a:pt x="0" y="297"/>
                      <a:pt x="174" y="559"/>
                    </a:cubicBezTo>
                    <a:cubicBezTo>
                      <a:pt x="349" y="822"/>
                      <a:pt x="666" y="782"/>
                      <a:pt x="737" y="137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4053" dir="3542175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26" name="Group 33"/>
              <p:cNvGrpSpPr/>
              <p:nvPr/>
            </p:nvGrpSpPr>
            <p:grpSpPr>
              <a:xfrm>
                <a:off x="4654973" y="2251730"/>
                <a:ext cx="395012" cy="382432"/>
                <a:chOff x="5174603" y="4907384"/>
                <a:chExt cx="395012" cy="382432"/>
              </a:xfrm>
            </p:grpSpPr>
            <p:sp>
              <p:nvSpPr>
                <p:cNvPr id="27" name="Rectangle 34"/>
                <p:cNvSpPr/>
                <p:nvPr/>
              </p:nvSpPr>
              <p:spPr bwMode="auto">
                <a:xfrm>
                  <a:off x="5315496" y="5060858"/>
                  <a:ext cx="45288" cy="402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8" name="Rectangle 35"/>
                <p:cNvSpPr/>
                <p:nvPr/>
              </p:nvSpPr>
              <p:spPr bwMode="auto">
                <a:xfrm>
                  <a:off x="5385943" y="5060858"/>
                  <a:ext cx="45288" cy="402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9" name="Rectangle 36"/>
                <p:cNvSpPr/>
                <p:nvPr/>
              </p:nvSpPr>
              <p:spPr bwMode="auto">
                <a:xfrm>
                  <a:off x="5453876" y="5060858"/>
                  <a:ext cx="45288" cy="402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0" name="Rectangle 37"/>
                <p:cNvSpPr/>
                <p:nvPr/>
              </p:nvSpPr>
              <p:spPr bwMode="auto">
                <a:xfrm>
                  <a:off x="5315496" y="5126273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1" name="Rectangle 38"/>
                <p:cNvSpPr/>
                <p:nvPr/>
              </p:nvSpPr>
              <p:spPr bwMode="auto">
                <a:xfrm>
                  <a:off x="5385943" y="5126273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2" name="Rectangle 39"/>
                <p:cNvSpPr/>
                <p:nvPr/>
              </p:nvSpPr>
              <p:spPr bwMode="auto">
                <a:xfrm>
                  <a:off x="5453876" y="5126273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3" name="Rectangle 40"/>
                <p:cNvSpPr/>
                <p:nvPr/>
              </p:nvSpPr>
              <p:spPr bwMode="auto">
                <a:xfrm>
                  <a:off x="5315496" y="5189174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4" name="Rectangle 41"/>
                <p:cNvSpPr/>
                <p:nvPr/>
              </p:nvSpPr>
              <p:spPr bwMode="auto">
                <a:xfrm>
                  <a:off x="5247564" y="5126273"/>
                  <a:ext cx="40256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5" name="Rectangle 42"/>
                <p:cNvSpPr/>
                <p:nvPr/>
              </p:nvSpPr>
              <p:spPr bwMode="auto">
                <a:xfrm>
                  <a:off x="5247564" y="5189174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6" name="Rectangle 43"/>
                <p:cNvSpPr/>
                <p:nvPr/>
              </p:nvSpPr>
              <p:spPr bwMode="auto">
                <a:xfrm>
                  <a:off x="5385943" y="5189174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Rectangle 44"/>
                <p:cNvSpPr/>
                <p:nvPr/>
              </p:nvSpPr>
              <p:spPr bwMode="auto">
                <a:xfrm>
                  <a:off x="5453876" y="5189174"/>
                  <a:ext cx="45288" cy="377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8" name="Freeform: Shape 45"/>
                <p:cNvSpPr/>
                <p:nvPr/>
              </p:nvSpPr>
              <p:spPr bwMode="auto">
                <a:xfrm>
                  <a:off x="5174603" y="4935062"/>
                  <a:ext cx="395012" cy="354754"/>
                </a:xfrm>
                <a:custGeom>
                  <a:avLst/>
                  <a:gdLst>
                    <a:gd name="T0" fmla="*/ 157 w 157"/>
                    <a:gd name="T1" fmla="*/ 0 h 141"/>
                    <a:gd name="T2" fmla="*/ 135 w 157"/>
                    <a:gd name="T3" fmla="*/ 0 h 141"/>
                    <a:gd name="T4" fmla="*/ 135 w 157"/>
                    <a:gd name="T5" fmla="*/ 15 h 141"/>
                    <a:gd name="T6" fmla="*/ 114 w 157"/>
                    <a:gd name="T7" fmla="*/ 15 h 141"/>
                    <a:gd name="T8" fmla="*/ 114 w 157"/>
                    <a:gd name="T9" fmla="*/ 0 h 141"/>
                    <a:gd name="T10" fmla="*/ 47 w 157"/>
                    <a:gd name="T11" fmla="*/ 0 h 141"/>
                    <a:gd name="T12" fmla="*/ 47 w 157"/>
                    <a:gd name="T13" fmla="*/ 15 h 141"/>
                    <a:gd name="T14" fmla="*/ 25 w 157"/>
                    <a:gd name="T15" fmla="*/ 15 h 141"/>
                    <a:gd name="T16" fmla="*/ 25 w 157"/>
                    <a:gd name="T17" fmla="*/ 0 h 141"/>
                    <a:gd name="T18" fmla="*/ 0 w 157"/>
                    <a:gd name="T19" fmla="*/ 0 h 141"/>
                    <a:gd name="T20" fmla="*/ 0 w 157"/>
                    <a:gd name="T21" fmla="*/ 141 h 141"/>
                    <a:gd name="T22" fmla="*/ 12 w 157"/>
                    <a:gd name="T23" fmla="*/ 141 h 141"/>
                    <a:gd name="T24" fmla="*/ 146 w 157"/>
                    <a:gd name="T25" fmla="*/ 141 h 141"/>
                    <a:gd name="T26" fmla="*/ 157 w 157"/>
                    <a:gd name="T27" fmla="*/ 141 h 141"/>
                    <a:gd name="T28" fmla="*/ 157 w 157"/>
                    <a:gd name="T29" fmla="*/ 0 h 141"/>
                    <a:gd name="T30" fmla="*/ 146 w 157"/>
                    <a:gd name="T31" fmla="*/ 129 h 141"/>
                    <a:gd name="T32" fmla="*/ 12 w 157"/>
                    <a:gd name="T33" fmla="*/ 129 h 141"/>
                    <a:gd name="T34" fmla="*/ 12 w 157"/>
                    <a:gd name="T35" fmla="*/ 40 h 141"/>
                    <a:gd name="T36" fmla="*/ 146 w 157"/>
                    <a:gd name="T37" fmla="*/ 40 h 141"/>
                    <a:gd name="T38" fmla="*/ 146 w 157"/>
                    <a:gd name="T39" fmla="*/ 12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7" h="141">
                      <a:moveTo>
                        <a:pt x="157" y="0"/>
                      </a:moveTo>
                      <a:lnTo>
                        <a:pt x="135" y="0"/>
                      </a:lnTo>
                      <a:lnTo>
                        <a:pt x="135" y="15"/>
                      </a:lnTo>
                      <a:lnTo>
                        <a:pt x="114" y="15"/>
                      </a:lnTo>
                      <a:lnTo>
                        <a:pt x="114" y="0"/>
                      </a:lnTo>
                      <a:lnTo>
                        <a:pt x="47" y="0"/>
                      </a:lnTo>
                      <a:lnTo>
                        <a:pt x="47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41"/>
                      </a:lnTo>
                      <a:lnTo>
                        <a:pt x="12" y="141"/>
                      </a:lnTo>
                      <a:lnTo>
                        <a:pt x="146" y="141"/>
                      </a:lnTo>
                      <a:lnTo>
                        <a:pt x="157" y="141"/>
                      </a:lnTo>
                      <a:lnTo>
                        <a:pt x="157" y="0"/>
                      </a:lnTo>
                      <a:close/>
                      <a:moveTo>
                        <a:pt x="146" y="129"/>
                      </a:moveTo>
                      <a:lnTo>
                        <a:pt x="12" y="129"/>
                      </a:lnTo>
                      <a:lnTo>
                        <a:pt x="12" y="40"/>
                      </a:lnTo>
                      <a:lnTo>
                        <a:pt x="146" y="40"/>
                      </a:lnTo>
                      <a:lnTo>
                        <a:pt x="146" y="1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Rectangle 46"/>
                <p:cNvSpPr/>
                <p:nvPr/>
              </p:nvSpPr>
              <p:spPr bwMode="auto">
                <a:xfrm>
                  <a:off x="5250080" y="4907384"/>
                  <a:ext cx="32709" cy="553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Rectangle 47"/>
                <p:cNvSpPr/>
                <p:nvPr/>
              </p:nvSpPr>
              <p:spPr bwMode="auto">
                <a:xfrm>
                  <a:off x="5468972" y="4907384"/>
                  <a:ext cx="37741" cy="553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9" name="Freeform: Shape 48"/>
            <p:cNvSpPr/>
            <p:nvPr/>
          </p:nvSpPr>
          <p:spPr bwMode="auto">
            <a:xfrm>
              <a:off x="3151211" y="2486352"/>
              <a:ext cx="340240" cy="340280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0" name="Group 49"/>
            <p:cNvGrpSpPr/>
            <p:nvPr/>
          </p:nvGrpSpPr>
          <p:grpSpPr>
            <a:xfrm>
              <a:off x="4325729" y="1575379"/>
              <a:ext cx="1624066" cy="1518986"/>
              <a:chOff x="5767639" y="2100505"/>
              <a:chExt cx="2165422" cy="2025314"/>
            </a:xfrm>
          </p:grpSpPr>
          <p:sp>
            <p:nvSpPr>
              <p:cNvPr id="23" name="Freeform: Shape 50"/>
              <p:cNvSpPr/>
              <p:nvPr/>
            </p:nvSpPr>
            <p:spPr bwMode="auto">
              <a:xfrm rot="20875150" flipH="1">
                <a:off x="5767639" y="2100505"/>
                <a:ext cx="2165422" cy="2025314"/>
              </a:xfrm>
              <a:custGeom>
                <a:avLst/>
                <a:gdLst>
                  <a:gd name="T0" fmla="*/ 1512 w 1013"/>
                  <a:gd name="T1" fmla="*/ 1460 h 995"/>
                  <a:gd name="T2" fmla="*/ 929 w 1013"/>
                  <a:gd name="T3" fmla="*/ 377 h 995"/>
                  <a:gd name="T4" fmla="*/ 362 w 1013"/>
                  <a:gd name="T5" fmla="*/ 770 h 995"/>
                  <a:gd name="T6" fmla="*/ 1512 w 1013"/>
                  <a:gd name="T7" fmla="*/ 1460 h 9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13" h="995">
                    <a:moveTo>
                      <a:pt x="981" y="995"/>
                    </a:moveTo>
                    <a:cubicBezTo>
                      <a:pt x="981" y="995"/>
                      <a:pt x="1013" y="515"/>
                      <a:pt x="603" y="257"/>
                    </a:cubicBezTo>
                    <a:cubicBezTo>
                      <a:pt x="193" y="0"/>
                      <a:pt x="0" y="371"/>
                      <a:pt x="235" y="525"/>
                    </a:cubicBezTo>
                    <a:cubicBezTo>
                      <a:pt x="470" y="680"/>
                      <a:pt x="717" y="536"/>
                      <a:pt x="981" y="99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Freeform: Shape 51"/>
              <p:cNvSpPr/>
              <p:nvPr/>
            </p:nvSpPr>
            <p:spPr bwMode="auto">
              <a:xfrm>
                <a:off x="6870923" y="2523232"/>
                <a:ext cx="452346" cy="450538"/>
              </a:xfrm>
              <a:custGeom>
                <a:avLst/>
                <a:gdLst>
                  <a:gd name="T0" fmla="*/ 198438 w 21600"/>
                  <a:gd name="T1" fmla="*/ 198414 h 21558"/>
                  <a:gd name="T2" fmla="*/ 198438 w 21600"/>
                  <a:gd name="T3" fmla="*/ 198414 h 21558"/>
                  <a:gd name="T4" fmla="*/ 198438 w 21600"/>
                  <a:gd name="T5" fmla="*/ 198414 h 21558"/>
                  <a:gd name="T6" fmla="*/ 198438 w 21600"/>
                  <a:gd name="T7" fmla="*/ 198414 h 215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58">
                    <a:moveTo>
                      <a:pt x="18076" y="8547"/>
                    </a:moveTo>
                    <a:cubicBezTo>
                      <a:pt x="19181" y="9499"/>
                      <a:pt x="20046" y="10569"/>
                      <a:pt x="20670" y="11749"/>
                    </a:cubicBezTo>
                    <a:cubicBezTo>
                      <a:pt x="21291" y="12932"/>
                      <a:pt x="21599" y="14075"/>
                      <a:pt x="21599" y="15179"/>
                    </a:cubicBezTo>
                    <a:cubicBezTo>
                      <a:pt x="21599" y="16159"/>
                      <a:pt x="21344" y="17040"/>
                      <a:pt x="20832" y="17815"/>
                    </a:cubicBezTo>
                    <a:cubicBezTo>
                      <a:pt x="20320" y="18592"/>
                      <a:pt x="19593" y="19260"/>
                      <a:pt x="18660" y="19812"/>
                    </a:cubicBezTo>
                    <a:cubicBezTo>
                      <a:pt x="17724" y="20363"/>
                      <a:pt x="16585" y="20794"/>
                      <a:pt x="15252" y="21098"/>
                    </a:cubicBezTo>
                    <a:cubicBezTo>
                      <a:pt x="13917" y="21403"/>
                      <a:pt x="12435" y="21558"/>
                      <a:pt x="10800" y="21558"/>
                    </a:cubicBezTo>
                    <a:cubicBezTo>
                      <a:pt x="9168" y="21558"/>
                      <a:pt x="7682" y="21403"/>
                      <a:pt x="6350" y="21098"/>
                    </a:cubicBezTo>
                    <a:cubicBezTo>
                      <a:pt x="5014" y="20794"/>
                      <a:pt x="3878" y="20363"/>
                      <a:pt x="2936" y="19812"/>
                    </a:cubicBezTo>
                    <a:cubicBezTo>
                      <a:pt x="1993" y="19260"/>
                      <a:pt x="1270" y="18589"/>
                      <a:pt x="761" y="17809"/>
                    </a:cubicBezTo>
                    <a:cubicBezTo>
                      <a:pt x="255" y="17029"/>
                      <a:pt x="0" y="16150"/>
                      <a:pt x="0" y="15179"/>
                    </a:cubicBezTo>
                    <a:cubicBezTo>
                      <a:pt x="0" y="14075"/>
                      <a:pt x="318" y="12934"/>
                      <a:pt x="948" y="11757"/>
                    </a:cubicBezTo>
                    <a:cubicBezTo>
                      <a:pt x="1582" y="10580"/>
                      <a:pt x="2449" y="9510"/>
                      <a:pt x="3557" y="8547"/>
                    </a:cubicBezTo>
                    <a:cubicBezTo>
                      <a:pt x="3654" y="8403"/>
                      <a:pt x="3822" y="8344"/>
                      <a:pt x="4056" y="8369"/>
                    </a:cubicBezTo>
                    <a:cubicBezTo>
                      <a:pt x="4290" y="8398"/>
                      <a:pt x="4446" y="8491"/>
                      <a:pt x="4527" y="8654"/>
                    </a:cubicBezTo>
                    <a:cubicBezTo>
                      <a:pt x="4565" y="8800"/>
                      <a:pt x="4565" y="8930"/>
                      <a:pt x="4527" y="9045"/>
                    </a:cubicBezTo>
                    <a:cubicBezTo>
                      <a:pt x="4446" y="9361"/>
                      <a:pt x="4378" y="9738"/>
                      <a:pt x="4318" y="10177"/>
                    </a:cubicBezTo>
                    <a:cubicBezTo>
                      <a:pt x="4259" y="10617"/>
                      <a:pt x="4237" y="11073"/>
                      <a:pt x="4259" y="11546"/>
                    </a:cubicBezTo>
                    <a:cubicBezTo>
                      <a:pt x="4278" y="12016"/>
                      <a:pt x="4343" y="12475"/>
                      <a:pt x="4452" y="12915"/>
                    </a:cubicBezTo>
                    <a:cubicBezTo>
                      <a:pt x="4562" y="13354"/>
                      <a:pt x="4749" y="13734"/>
                      <a:pt x="5020" y="14047"/>
                    </a:cubicBezTo>
                    <a:cubicBezTo>
                      <a:pt x="5329" y="14379"/>
                      <a:pt x="5716" y="14599"/>
                      <a:pt x="6184" y="14709"/>
                    </a:cubicBezTo>
                    <a:cubicBezTo>
                      <a:pt x="5698" y="13323"/>
                      <a:pt x="5498" y="12008"/>
                      <a:pt x="5588" y="10757"/>
                    </a:cubicBezTo>
                    <a:cubicBezTo>
                      <a:pt x="5676" y="9510"/>
                      <a:pt x="5919" y="8344"/>
                      <a:pt x="6318" y="7265"/>
                    </a:cubicBezTo>
                    <a:cubicBezTo>
                      <a:pt x="6718" y="6187"/>
                      <a:pt x="7223" y="5212"/>
                      <a:pt x="7835" y="4339"/>
                    </a:cubicBezTo>
                    <a:cubicBezTo>
                      <a:pt x="8450" y="3469"/>
                      <a:pt x="9040" y="2720"/>
                      <a:pt x="9607" y="2089"/>
                    </a:cubicBezTo>
                    <a:cubicBezTo>
                      <a:pt x="10172" y="1459"/>
                      <a:pt x="10662" y="980"/>
                      <a:pt x="11068" y="653"/>
                    </a:cubicBezTo>
                    <a:cubicBezTo>
                      <a:pt x="11477" y="326"/>
                      <a:pt x="11692" y="149"/>
                      <a:pt x="11711" y="124"/>
                    </a:cubicBezTo>
                    <a:cubicBezTo>
                      <a:pt x="11960" y="-42"/>
                      <a:pt x="12194" y="-42"/>
                      <a:pt x="12416" y="124"/>
                    </a:cubicBezTo>
                    <a:cubicBezTo>
                      <a:pt x="12513" y="191"/>
                      <a:pt x="12581" y="293"/>
                      <a:pt x="12616" y="414"/>
                    </a:cubicBezTo>
                    <a:cubicBezTo>
                      <a:pt x="12650" y="535"/>
                      <a:pt x="12647" y="645"/>
                      <a:pt x="12609" y="746"/>
                    </a:cubicBezTo>
                    <a:cubicBezTo>
                      <a:pt x="12609" y="760"/>
                      <a:pt x="12531" y="954"/>
                      <a:pt x="12375" y="1318"/>
                    </a:cubicBezTo>
                    <a:cubicBezTo>
                      <a:pt x="12222" y="1681"/>
                      <a:pt x="12116" y="2140"/>
                      <a:pt x="12057" y="2692"/>
                    </a:cubicBezTo>
                    <a:cubicBezTo>
                      <a:pt x="11995" y="3244"/>
                      <a:pt x="12029" y="3849"/>
                      <a:pt x="12160" y="4503"/>
                    </a:cubicBezTo>
                    <a:cubicBezTo>
                      <a:pt x="12291" y="5162"/>
                      <a:pt x="12644" y="5773"/>
                      <a:pt x="13221" y="6339"/>
                    </a:cubicBezTo>
                    <a:cubicBezTo>
                      <a:pt x="13589" y="6728"/>
                      <a:pt x="13926" y="7108"/>
                      <a:pt x="14229" y="7485"/>
                    </a:cubicBezTo>
                    <a:cubicBezTo>
                      <a:pt x="14532" y="7862"/>
                      <a:pt x="14791" y="8282"/>
                      <a:pt x="15006" y="8744"/>
                    </a:cubicBezTo>
                    <a:cubicBezTo>
                      <a:pt x="15218" y="9209"/>
                      <a:pt x="15390" y="9749"/>
                      <a:pt x="15515" y="10363"/>
                    </a:cubicBezTo>
                    <a:cubicBezTo>
                      <a:pt x="15639" y="10977"/>
                      <a:pt x="15702" y="11709"/>
                      <a:pt x="15702" y="12554"/>
                    </a:cubicBezTo>
                    <a:cubicBezTo>
                      <a:pt x="15702" y="12850"/>
                      <a:pt x="15546" y="13027"/>
                      <a:pt x="15237" y="13078"/>
                    </a:cubicBezTo>
                    <a:cubicBezTo>
                      <a:pt x="15118" y="13098"/>
                      <a:pt x="14997" y="13078"/>
                      <a:pt x="14872" y="13027"/>
                    </a:cubicBezTo>
                    <a:cubicBezTo>
                      <a:pt x="14747" y="12971"/>
                      <a:pt x="14666" y="12886"/>
                      <a:pt x="14625" y="12768"/>
                    </a:cubicBezTo>
                    <a:cubicBezTo>
                      <a:pt x="14485" y="12489"/>
                      <a:pt x="14276" y="12270"/>
                      <a:pt x="13998" y="12109"/>
                    </a:cubicBezTo>
                    <a:cubicBezTo>
                      <a:pt x="13720" y="11946"/>
                      <a:pt x="13405" y="11867"/>
                      <a:pt x="13056" y="11867"/>
                    </a:cubicBezTo>
                    <a:cubicBezTo>
                      <a:pt x="12588" y="11867"/>
                      <a:pt x="12191" y="12016"/>
                      <a:pt x="11870" y="12318"/>
                    </a:cubicBezTo>
                    <a:cubicBezTo>
                      <a:pt x="11545" y="12619"/>
                      <a:pt x="11383" y="12985"/>
                      <a:pt x="11383" y="13419"/>
                    </a:cubicBezTo>
                    <a:cubicBezTo>
                      <a:pt x="11383" y="14503"/>
                      <a:pt x="12160" y="15044"/>
                      <a:pt x="13714" y="15035"/>
                    </a:cubicBezTo>
                    <a:cubicBezTo>
                      <a:pt x="14691" y="15035"/>
                      <a:pt x="15452" y="14751"/>
                      <a:pt x="15998" y="14185"/>
                    </a:cubicBezTo>
                    <a:cubicBezTo>
                      <a:pt x="16370" y="13799"/>
                      <a:pt x="16635" y="13343"/>
                      <a:pt x="16797" y="12819"/>
                    </a:cubicBezTo>
                    <a:cubicBezTo>
                      <a:pt x="16963" y="12290"/>
                      <a:pt x="17065" y="11777"/>
                      <a:pt x="17103" y="11273"/>
                    </a:cubicBezTo>
                    <a:cubicBezTo>
                      <a:pt x="17143" y="10769"/>
                      <a:pt x="17156" y="10310"/>
                      <a:pt x="17134" y="9893"/>
                    </a:cubicBezTo>
                    <a:cubicBezTo>
                      <a:pt x="17115" y="9473"/>
                      <a:pt x="17097" y="9195"/>
                      <a:pt x="17075" y="9048"/>
                    </a:cubicBezTo>
                    <a:cubicBezTo>
                      <a:pt x="17016" y="8941"/>
                      <a:pt x="17016" y="8812"/>
                      <a:pt x="17075" y="8657"/>
                    </a:cubicBezTo>
                    <a:cubicBezTo>
                      <a:pt x="17156" y="8493"/>
                      <a:pt x="17312" y="8400"/>
                      <a:pt x="17546" y="8372"/>
                    </a:cubicBezTo>
                    <a:cubicBezTo>
                      <a:pt x="17780" y="8347"/>
                      <a:pt x="17955" y="8403"/>
                      <a:pt x="18076" y="854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1" name="Group 52"/>
          <p:cNvGrpSpPr/>
          <p:nvPr/>
        </p:nvGrpSpPr>
        <p:grpSpPr>
          <a:xfrm>
            <a:off x="719667" y="1833647"/>
            <a:ext cx="3206299" cy="767261"/>
            <a:chOff x="4012199" y="1347816"/>
            <a:chExt cx="2322052" cy="767261"/>
          </a:xfrm>
        </p:grpSpPr>
        <p:sp>
          <p:nvSpPr>
            <p:cNvPr id="21" name="TextBox 53"/>
            <p:cNvSpPr txBox="1"/>
            <p:nvPr/>
          </p:nvSpPr>
          <p:spPr>
            <a:xfrm>
              <a:off x="4012199" y="1594037"/>
              <a:ext cx="2322052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3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TextBox 54"/>
            <p:cNvSpPr txBox="1"/>
            <p:nvPr/>
          </p:nvSpPr>
          <p:spPr>
            <a:xfrm>
              <a:off x="5442665" y="1347816"/>
              <a:ext cx="89158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Group 55"/>
          <p:cNvGrpSpPr/>
          <p:nvPr/>
        </p:nvGrpSpPr>
        <p:grpSpPr>
          <a:xfrm>
            <a:off x="719667" y="3140968"/>
            <a:ext cx="3071860" cy="767261"/>
            <a:chOff x="4109562" y="1347816"/>
            <a:chExt cx="2224689" cy="767261"/>
          </a:xfrm>
        </p:grpSpPr>
        <p:sp>
          <p:nvSpPr>
            <p:cNvPr id="19" name="TextBox 56"/>
            <p:cNvSpPr txBox="1"/>
            <p:nvPr/>
          </p:nvSpPr>
          <p:spPr>
            <a:xfrm>
              <a:off x="4109562" y="1594037"/>
              <a:ext cx="2224689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3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TextBox 57"/>
            <p:cNvSpPr txBox="1"/>
            <p:nvPr/>
          </p:nvSpPr>
          <p:spPr>
            <a:xfrm>
              <a:off x="5442665" y="1347816"/>
              <a:ext cx="89158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16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Group 58"/>
          <p:cNvGrpSpPr/>
          <p:nvPr/>
        </p:nvGrpSpPr>
        <p:grpSpPr>
          <a:xfrm>
            <a:off x="8121024" y="2276872"/>
            <a:ext cx="3371657" cy="938651"/>
            <a:chOff x="4012199" y="1347816"/>
            <a:chExt cx="2322052" cy="938651"/>
          </a:xfrm>
        </p:grpSpPr>
        <p:sp>
          <p:nvSpPr>
            <p:cNvPr id="17" name="TextBox 59"/>
            <p:cNvSpPr txBox="1"/>
            <p:nvPr/>
          </p:nvSpPr>
          <p:spPr>
            <a:xfrm>
              <a:off x="4012199" y="1594037"/>
              <a:ext cx="2322052" cy="69243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3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extBox 60"/>
            <p:cNvSpPr txBox="1"/>
            <p:nvPr/>
          </p:nvSpPr>
          <p:spPr>
            <a:xfrm>
              <a:off x="4012199" y="1347816"/>
              <a:ext cx="847859" cy="246221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Autofit/>
            </a:bodyPr>
            <a:lstStyle/>
            <a:p>
              <a:pPr algn="l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16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Group 61"/>
          <p:cNvGrpSpPr/>
          <p:nvPr/>
        </p:nvGrpSpPr>
        <p:grpSpPr>
          <a:xfrm>
            <a:off x="8120117" y="3426453"/>
            <a:ext cx="3371657" cy="938651"/>
            <a:chOff x="4012199" y="1347816"/>
            <a:chExt cx="2322052" cy="938651"/>
          </a:xfrm>
        </p:grpSpPr>
        <p:sp>
          <p:nvSpPr>
            <p:cNvPr id="15" name="TextBox 62"/>
            <p:cNvSpPr txBox="1"/>
            <p:nvPr/>
          </p:nvSpPr>
          <p:spPr>
            <a:xfrm>
              <a:off x="4012199" y="1594037"/>
              <a:ext cx="2322052" cy="69243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3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TextBox 63"/>
            <p:cNvSpPr txBox="1"/>
            <p:nvPr/>
          </p:nvSpPr>
          <p:spPr>
            <a:xfrm>
              <a:off x="4012199" y="1347816"/>
              <a:ext cx="847859" cy="246221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Autofit/>
            </a:bodyPr>
            <a:lstStyle/>
            <a:p>
              <a:pPr algn="l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16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5885" y="105410"/>
            <a:ext cx="155448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99341" y="1966241"/>
            <a:ext cx="3764132" cy="3762597"/>
            <a:chOff x="4199342" y="1966245"/>
            <a:chExt cx="3764132" cy="3762597"/>
          </a:xfrm>
        </p:grpSpPr>
        <p:sp>
          <p:nvSpPr>
            <p:cNvPr id="53" name="椭圆 52"/>
            <p:cNvSpPr/>
            <p:nvPr/>
          </p:nvSpPr>
          <p:spPr bwMode="auto">
            <a:xfrm>
              <a:off x="4199342" y="1966245"/>
              <a:ext cx="3764132" cy="3762597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4480441" y="2247346"/>
              <a:ext cx="3201165" cy="3199628"/>
            </a:xfrm>
            <a:prstGeom prst="ellipse">
              <a:avLst/>
            </a:prstGeom>
            <a:noFill/>
            <a:ln w="9525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125592" y="2852555"/>
            <a:ext cx="1954647" cy="4096692"/>
            <a:chOff x="3844194" y="2139416"/>
            <a:chExt cx="1465985" cy="3072519"/>
          </a:xfrm>
        </p:grpSpPr>
        <p:grpSp>
          <p:nvGrpSpPr>
            <p:cNvPr id="5" name="组合 4"/>
            <p:cNvGrpSpPr/>
            <p:nvPr/>
          </p:nvGrpSpPr>
          <p:grpSpPr>
            <a:xfrm>
              <a:off x="3844194" y="2139416"/>
              <a:ext cx="1465985" cy="3072519"/>
              <a:chOff x="5101641" y="2822878"/>
              <a:chExt cx="1925269" cy="4035122"/>
            </a:xfrm>
          </p:grpSpPr>
          <p:sp>
            <p:nvSpPr>
              <p:cNvPr id="37" name="矩形 36"/>
              <p:cNvSpPr/>
              <p:nvPr/>
            </p:nvSpPr>
            <p:spPr bwMode="auto">
              <a:xfrm>
                <a:off x="5928485" y="4683089"/>
                <a:ext cx="264772" cy="27158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6057088" y="5957776"/>
                <a:ext cx="685381" cy="621079"/>
              </a:xfrm>
              <a:custGeom>
                <a:avLst/>
                <a:gdLst>
                  <a:gd name="T0" fmla="*/ 383 w 383"/>
                  <a:gd name="T1" fmla="*/ 0 h 347"/>
                  <a:gd name="T2" fmla="*/ 200 w 383"/>
                  <a:gd name="T3" fmla="*/ 198 h 347"/>
                  <a:gd name="T4" fmla="*/ 200 w 383"/>
                  <a:gd name="T5" fmla="*/ 347 h 347"/>
                  <a:gd name="T6" fmla="*/ 0 w 383"/>
                  <a:gd name="T7" fmla="*/ 347 h 347"/>
                  <a:gd name="T8" fmla="*/ 0 w 383"/>
                  <a:gd name="T9" fmla="*/ 90 h 347"/>
                  <a:gd name="T10" fmla="*/ 383 w 383"/>
                  <a:gd name="T11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3" h="347">
                    <a:moveTo>
                      <a:pt x="383" y="0"/>
                    </a:moveTo>
                    <a:cubicBezTo>
                      <a:pt x="383" y="0"/>
                      <a:pt x="352" y="89"/>
                      <a:pt x="200" y="198"/>
                    </a:cubicBezTo>
                    <a:cubicBezTo>
                      <a:pt x="200" y="347"/>
                      <a:pt x="200" y="347"/>
                      <a:pt x="200" y="347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F4B28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5792317" y="4919114"/>
                <a:ext cx="543917" cy="116575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6039689" y="4904741"/>
                <a:ext cx="731527" cy="482641"/>
              </a:xfrm>
              <a:custGeom>
                <a:avLst/>
                <a:gdLst>
                  <a:gd name="T0" fmla="*/ 395 w 409"/>
                  <a:gd name="T1" fmla="*/ 56 h 270"/>
                  <a:gd name="T2" fmla="*/ 353 w 409"/>
                  <a:gd name="T3" fmla="*/ 150 h 270"/>
                  <a:gd name="T4" fmla="*/ 108 w 409"/>
                  <a:gd name="T5" fmla="*/ 256 h 270"/>
                  <a:gd name="T6" fmla="*/ 15 w 409"/>
                  <a:gd name="T7" fmla="*/ 213 h 270"/>
                  <a:gd name="T8" fmla="*/ 15 w 409"/>
                  <a:gd name="T9" fmla="*/ 213 h 270"/>
                  <a:gd name="T10" fmla="*/ 57 w 409"/>
                  <a:gd name="T11" fmla="*/ 119 h 270"/>
                  <a:gd name="T12" fmla="*/ 302 w 409"/>
                  <a:gd name="T13" fmla="*/ 14 h 270"/>
                  <a:gd name="T14" fmla="*/ 395 w 409"/>
                  <a:gd name="T15" fmla="*/ 5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9" h="270">
                    <a:moveTo>
                      <a:pt x="395" y="56"/>
                    </a:moveTo>
                    <a:cubicBezTo>
                      <a:pt x="409" y="94"/>
                      <a:pt x="390" y="136"/>
                      <a:pt x="353" y="150"/>
                    </a:cubicBezTo>
                    <a:cubicBezTo>
                      <a:pt x="108" y="256"/>
                      <a:pt x="108" y="256"/>
                      <a:pt x="108" y="256"/>
                    </a:cubicBezTo>
                    <a:cubicBezTo>
                      <a:pt x="71" y="270"/>
                      <a:pt x="29" y="250"/>
                      <a:pt x="15" y="213"/>
                    </a:cubicBezTo>
                    <a:cubicBezTo>
                      <a:pt x="15" y="213"/>
                      <a:pt x="15" y="213"/>
                      <a:pt x="15" y="213"/>
                    </a:cubicBezTo>
                    <a:cubicBezTo>
                      <a:pt x="0" y="175"/>
                      <a:pt x="20" y="133"/>
                      <a:pt x="57" y="119"/>
                    </a:cubicBezTo>
                    <a:cubicBezTo>
                      <a:pt x="302" y="14"/>
                      <a:pt x="302" y="14"/>
                      <a:pt x="302" y="14"/>
                    </a:cubicBezTo>
                    <a:cubicBezTo>
                      <a:pt x="339" y="0"/>
                      <a:pt x="381" y="19"/>
                      <a:pt x="395" y="56"/>
                    </a:cubicBezTo>
                    <a:close/>
                  </a:path>
                </a:pathLst>
              </a:custGeom>
              <a:solidFill>
                <a:srgbClr val="F4B28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6079027" y="5136983"/>
                <a:ext cx="161133" cy="225434"/>
              </a:xfrm>
              <a:custGeom>
                <a:avLst/>
                <a:gdLst>
                  <a:gd name="T0" fmla="*/ 12 w 90"/>
                  <a:gd name="T1" fmla="*/ 78 h 126"/>
                  <a:gd name="T2" fmla="*/ 47 w 90"/>
                  <a:gd name="T3" fmla="*/ 0 h 126"/>
                  <a:gd name="T4" fmla="*/ 90 w 90"/>
                  <a:gd name="T5" fmla="*/ 114 h 126"/>
                  <a:gd name="T6" fmla="*/ 12 w 90"/>
                  <a:gd name="T7" fmla="*/ 7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26">
                    <a:moveTo>
                      <a:pt x="12" y="78"/>
                    </a:moveTo>
                    <a:cubicBezTo>
                      <a:pt x="0" y="47"/>
                      <a:pt x="16" y="12"/>
                      <a:pt x="47" y="0"/>
                    </a:cubicBezTo>
                    <a:cubicBezTo>
                      <a:pt x="90" y="114"/>
                      <a:pt x="90" y="114"/>
                      <a:pt x="90" y="114"/>
                    </a:cubicBezTo>
                    <a:cubicBezTo>
                      <a:pt x="58" y="126"/>
                      <a:pt x="23" y="110"/>
                      <a:pt x="12" y="78"/>
                    </a:cubicBezTo>
                    <a:close/>
                  </a:path>
                </a:pathLst>
              </a:custGeom>
              <a:solidFill>
                <a:srgbClr val="FFE1B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6057088" y="5180103"/>
                <a:ext cx="732283" cy="484911"/>
              </a:xfrm>
              <a:custGeom>
                <a:avLst/>
                <a:gdLst>
                  <a:gd name="T0" fmla="*/ 395 w 409"/>
                  <a:gd name="T1" fmla="*/ 57 h 271"/>
                  <a:gd name="T2" fmla="*/ 352 w 409"/>
                  <a:gd name="T3" fmla="*/ 151 h 271"/>
                  <a:gd name="T4" fmla="*/ 108 w 409"/>
                  <a:gd name="T5" fmla="*/ 256 h 271"/>
                  <a:gd name="T6" fmla="*/ 14 w 409"/>
                  <a:gd name="T7" fmla="*/ 214 h 271"/>
                  <a:gd name="T8" fmla="*/ 14 w 409"/>
                  <a:gd name="T9" fmla="*/ 214 h 271"/>
                  <a:gd name="T10" fmla="*/ 57 w 409"/>
                  <a:gd name="T11" fmla="*/ 120 h 271"/>
                  <a:gd name="T12" fmla="*/ 301 w 409"/>
                  <a:gd name="T13" fmla="*/ 15 h 271"/>
                  <a:gd name="T14" fmla="*/ 395 w 409"/>
                  <a:gd name="T15" fmla="*/ 5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9" h="271">
                    <a:moveTo>
                      <a:pt x="395" y="57"/>
                    </a:moveTo>
                    <a:cubicBezTo>
                      <a:pt x="409" y="95"/>
                      <a:pt x="390" y="137"/>
                      <a:pt x="352" y="151"/>
                    </a:cubicBezTo>
                    <a:cubicBezTo>
                      <a:pt x="108" y="256"/>
                      <a:pt x="108" y="256"/>
                      <a:pt x="108" y="256"/>
                    </a:cubicBezTo>
                    <a:cubicBezTo>
                      <a:pt x="70" y="271"/>
                      <a:pt x="28" y="251"/>
                      <a:pt x="14" y="214"/>
                    </a:cubicBezTo>
                    <a:cubicBezTo>
                      <a:pt x="14" y="214"/>
                      <a:pt x="14" y="214"/>
                      <a:pt x="14" y="214"/>
                    </a:cubicBezTo>
                    <a:cubicBezTo>
                      <a:pt x="0" y="176"/>
                      <a:pt x="19" y="134"/>
                      <a:pt x="57" y="120"/>
                    </a:cubicBezTo>
                    <a:cubicBezTo>
                      <a:pt x="301" y="15"/>
                      <a:pt x="301" y="15"/>
                      <a:pt x="301" y="15"/>
                    </a:cubicBezTo>
                    <a:cubicBezTo>
                      <a:pt x="339" y="0"/>
                      <a:pt x="381" y="20"/>
                      <a:pt x="395" y="57"/>
                    </a:cubicBezTo>
                    <a:close/>
                  </a:path>
                </a:pathLst>
              </a:custGeom>
              <a:solidFill>
                <a:srgbClr val="F4B28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6094913" y="5405537"/>
                <a:ext cx="161133" cy="225434"/>
              </a:xfrm>
              <a:custGeom>
                <a:avLst/>
                <a:gdLst>
                  <a:gd name="T0" fmla="*/ 12 w 90"/>
                  <a:gd name="T1" fmla="*/ 79 h 126"/>
                  <a:gd name="T2" fmla="*/ 48 w 90"/>
                  <a:gd name="T3" fmla="*/ 0 h 126"/>
                  <a:gd name="T4" fmla="*/ 90 w 90"/>
                  <a:gd name="T5" fmla="*/ 114 h 126"/>
                  <a:gd name="T6" fmla="*/ 12 w 90"/>
                  <a:gd name="T7" fmla="*/ 7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26">
                    <a:moveTo>
                      <a:pt x="12" y="79"/>
                    </a:moveTo>
                    <a:cubicBezTo>
                      <a:pt x="0" y="47"/>
                      <a:pt x="16" y="12"/>
                      <a:pt x="48" y="0"/>
                    </a:cubicBezTo>
                    <a:cubicBezTo>
                      <a:pt x="90" y="114"/>
                      <a:pt x="90" y="114"/>
                      <a:pt x="90" y="114"/>
                    </a:cubicBezTo>
                    <a:cubicBezTo>
                      <a:pt x="59" y="126"/>
                      <a:pt x="24" y="110"/>
                      <a:pt x="12" y="79"/>
                    </a:cubicBezTo>
                    <a:close/>
                  </a:path>
                </a:pathLst>
              </a:custGeom>
              <a:solidFill>
                <a:srgbClr val="FFE1B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 bwMode="auto">
              <a:xfrm>
                <a:off x="5463243" y="5195990"/>
                <a:ext cx="963013" cy="1382865"/>
              </a:xfrm>
              <a:custGeom>
                <a:avLst/>
                <a:gdLst>
                  <a:gd name="T0" fmla="*/ 485 w 538"/>
                  <a:gd name="T1" fmla="*/ 66 h 773"/>
                  <a:gd name="T2" fmla="*/ 357 w 538"/>
                  <a:gd name="T3" fmla="*/ 9 h 773"/>
                  <a:gd name="T4" fmla="*/ 275 w 538"/>
                  <a:gd name="T5" fmla="*/ 5 h 773"/>
                  <a:gd name="T6" fmla="*/ 140 w 538"/>
                  <a:gd name="T7" fmla="*/ 5 h 773"/>
                  <a:gd name="T8" fmla="*/ 85 w 538"/>
                  <a:gd name="T9" fmla="*/ 5 h 773"/>
                  <a:gd name="T10" fmla="*/ 0 w 538"/>
                  <a:gd name="T11" fmla="*/ 80 h 773"/>
                  <a:gd name="T12" fmla="*/ 0 w 538"/>
                  <a:gd name="T13" fmla="*/ 136 h 773"/>
                  <a:gd name="T14" fmla="*/ 0 w 538"/>
                  <a:gd name="T15" fmla="*/ 540 h 773"/>
                  <a:gd name="T16" fmla="*/ 124 w 538"/>
                  <a:gd name="T17" fmla="*/ 675 h 773"/>
                  <a:gd name="T18" fmla="*/ 124 w 538"/>
                  <a:gd name="T19" fmla="*/ 773 h 773"/>
                  <a:gd name="T20" fmla="*/ 344 w 538"/>
                  <a:gd name="T21" fmla="*/ 773 h 773"/>
                  <a:gd name="T22" fmla="*/ 344 w 538"/>
                  <a:gd name="T23" fmla="*/ 596 h 773"/>
                  <a:gd name="T24" fmla="*/ 344 w 538"/>
                  <a:gd name="T25" fmla="*/ 552 h 773"/>
                  <a:gd name="T26" fmla="*/ 188 w 538"/>
                  <a:gd name="T27" fmla="*/ 148 h 773"/>
                  <a:gd name="T28" fmla="*/ 315 w 538"/>
                  <a:gd name="T29" fmla="*/ 151 h 773"/>
                  <a:gd name="T30" fmla="*/ 424 w 538"/>
                  <a:gd name="T31" fmla="*/ 198 h 773"/>
                  <a:gd name="T32" fmla="*/ 521 w 538"/>
                  <a:gd name="T33" fmla="*/ 162 h 773"/>
                  <a:gd name="T34" fmla="*/ 485 w 538"/>
                  <a:gd name="T35" fmla="*/ 66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8" h="773">
                    <a:moveTo>
                      <a:pt x="485" y="66"/>
                    </a:moveTo>
                    <a:cubicBezTo>
                      <a:pt x="357" y="9"/>
                      <a:pt x="357" y="9"/>
                      <a:pt x="357" y="9"/>
                    </a:cubicBezTo>
                    <a:cubicBezTo>
                      <a:pt x="338" y="0"/>
                      <a:pt x="284" y="5"/>
                      <a:pt x="275" y="5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41" y="5"/>
                      <a:pt x="0" y="35"/>
                      <a:pt x="0" y="8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540"/>
                      <a:pt x="0" y="540"/>
                      <a:pt x="0" y="540"/>
                    </a:cubicBezTo>
                    <a:cubicBezTo>
                      <a:pt x="0" y="610"/>
                      <a:pt x="56" y="669"/>
                      <a:pt x="124" y="675"/>
                    </a:cubicBezTo>
                    <a:cubicBezTo>
                      <a:pt x="124" y="773"/>
                      <a:pt x="124" y="773"/>
                      <a:pt x="124" y="773"/>
                    </a:cubicBezTo>
                    <a:cubicBezTo>
                      <a:pt x="344" y="773"/>
                      <a:pt x="344" y="773"/>
                      <a:pt x="344" y="773"/>
                    </a:cubicBezTo>
                    <a:cubicBezTo>
                      <a:pt x="344" y="596"/>
                      <a:pt x="344" y="596"/>
                      <a:pt x="344" y="596"/>
                    </a:cubicBezTo>
                    <a:cubicBezTo>
                      <a:pt x="344" y="552"/>
                      <a:pt x="344" y="552"/>
                      <a:pt x="344" y="552"/>
                    </a:cubicBezTo>
                    <a:cubicBezTo>
                      <a:pt x="344" y="303"/>
                      <a:pt x="188" y="148"/>
                      <a:pt x="188" y="148"/>
                    </a:cubicBezTo>
                    <a:cubicBezTo>
                      <a:pt x="188" y="148"/>
                      <a:pt x="283" y="147"/>
                      <a:pt x="315" y="151"/>
                    </a:cubicBezTo>
                    <a:cubicBezTo>
                      <a:pt x="349" y="155"/>
                      <a:pt x="424" y="198"/>
                      <a:pt x="424" y="198"/>
                    </a:cubicBezTo>
                    <a:cubicBezTo>
                      <a:pt x="461" y="215"/>
                      <a:pt x="504" y="199"/>
                      <a:pt x="521" y="162"/>
                    </a:cubicBezTo>
                    <a:cubicBezTo>
                      <a:pt x="538" y="126"/>
                      <a:pt x="522" y="83"/>
                      <a:pt x="485" y="66"/>
                    </a:cubicBezTo>
                    <a:close/>
                  </a:path>
                </a:pathLst>
              </a:custGeom>
              <a:solidFill>
                <a:srgbClr val="FCC397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6228812" y="5329888"/>
                <a:ext cx="164915" cy="218626"/>
              </a:xfrm>
              <a:custGeom>
                <a:avLst/>
                <a:gdLst>
                  <a:gd name="T0" fmla="*/ 78 w 92"/>
                  <a:gd name="T1" fmla="*/ 79 h 122"/>
                  <a:gd name="T2" fmla="*/ 0 w 92"/>
                  <a:gd name="T3" fmla="*/ 108 h 122"/>
                  <a:gd name="T4" fmla="*/ 49 w 92"/>
                  <a:gd name="T5" fmla="*/ 0 h 122"/>
                  <a:gd name="T6" fmla="*/ 78 w 92"/>
                  <a:gd name="T7" fmla="*/ 7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2" h="122">
                    <a:moveTo>
                      <a:pt x="78" y="79"/>
                    </a:moveTo>
                    <a:cubicBezTo>
                      <a:pt x="65" y="109"/>
                      <a:pt x="30" y="122"/>
                      <a:pt x="0" y="108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79" y="14"/>
                      <a:pt x="92" y="49"/>
                      <a:pt x="78" y="79"/>
                    </a:cubicBezTo>
                    <a:close/>
                  </a:path>
                </a:pathLst>
              </a:custGeom>
              <a:solidFill>
                <a:srgbClr val="FFE1B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 bwMode="auto">
              <a:xfrm>
                <a:off x="5628158" y="6556917"/>
                <a:ext cx="865425" cy="30108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 bwMode="auto">
              <a:xfrm>
                <a:off x="6079027" y="6556917"/>
                <a:ext cx="414557" cy="30108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 bwMode="auto">
              <a:xfrm>
                <a:off x="6066166" y="5456979"/>
                <a:ext cx="732283" cy="483398"/>
              </a:xfrm>
              <a:custGeom>
                <a:avLst/>
                <a:gdLst>
                  <a:gd name="T0" fmla="*/ 395 w 409"/>
                  <a:gd name="T1" fmla="*/ 57 h 270"/>
                  <a:gd name="T2" fmla="*/ 352 w 409"/>
                  <a:gd name="T3" fmla="*/ 151 h 270"/>
                  <a:gd name="T4" fmla="*/ 107 w 409"/>
                  <a:gd name="T5" fmla="*/ 256 h 270"/>
                  <a:gd name="T6" fmla="*/ 14 w 409"/>
                  <a:gd name="T7" fmla="*/ 214 h 270"/>
                  <a:gd name="T8" fmla="*/ 14 w 409"/>
                  <a:gd name="T9" fmla="*/ 214 h 270"/>
                  <a:gd name="T10" fmla="*/ 56 w 409"/>
                  <a:gd name="T11" fmla="*/ 120 h 270"/>
                  <a:gd name="T12" fmla="*/ 301 w 409"/>
                  <a:gd name="T13" fmla="*/ 14 h 270"/>
                  <a:gd name="T14" fmla="*/ 395 w 409"/>
                  <a:gd name="T15" fmla="*/ 57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9" h="270">
                    <a:moveTo>
                      <a:pt x="395" y="57"/>
                    </a:moveTo>
                    <a:cubicBezTo>
                      <a:pt x="409" y="95"/>
                      <a:pt x="389" y="137"/>
                      <a:pt x="352" y="151"/>
                    </a:cubicBezTo>
                    <a:cubicBezTo>
                      <a:pt x="107" y="256"/>
                      <a:pt x="107" y="256"/>
                      <a:pt x="107" y="256"/>
                    </a:cubicBezTo>
                    <a:cubicBezTo>
                      <a:pt x="70" y="270"/>
                      <a:pt x="28" y="251"/>
                      <a:pt x="14" y="214"/>
                    </a:cubicBezTo>
                    <a:cubicBezTo>
                      <a:pt x="14" y="214"/>
                      <a:pt x="14" y="214"/>
                      <a:pt x="14" y="214"/>
                    </a:cubicBezTo>
                    <a:cubicBezTo>
                      <a:pt x="0" y="176"/>
                      <a:pt x="19" y="134"/>
                      <a:pt x="56" y="120"/>
                    </a:cubicBezTo>
                    <a:cubicBezTo>
                      <a:pt x="301" y="14"/>
                      <a:pt x="301" y="14"/>
                      <a:pt x="301" y="14"/>
                    </a:cubicBezTo>
                    <a:cubicBezTo>
                      <a:pt x="339" y="0"/>
                      <a:pt x="380" y="19"/>
                      <a:pt x="395" y="57"/>
                    </a:cubicBezTo>
                    <a:close/>
                  </a:path>
                </a:pathLst>
              </a:custGeom>
              <a:solidFill>
                <a:srgbClr val="F4B28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6096426" y="5691491"/>
                <a:ext cx="155837" cy="216356"/>
              </a:xfrm>
              <a:custGeom>
                <a:avLst/>
                <a:gdLst>
                  <a:gd name="T0" fmla="*/ 12 w 87"/>
                  <a:gd name="T1" fmla="*/ 76 h 121"/>
                  <a:gd name="T2" fmla="*/ 46 w 87"/>
                  <a:gd name="T3" fmla="*/ 0 h 121"/>
                  <a:gd name="T4" fmla="*/ 87 w 87"/>
                  <a:gd name="T5" fmla="*/ 110 h 121"/>
                  <a:gd name="T6" fmla="*/ 12 w 87"/>
                  <a:gd name="T7" fmla="*/ 7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121">
                    <a:moveTo>
                      <a:pt x="12" y="76"/>
                    </a:moveTo>
                    <a:cubicBezTo>
                      <a:pt x="0" y="45"/>
                      <a:pt x="16" y="11"/>
                      <a:pt x="46" y="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57" y="121"/>
                      <a:pt x="23" y="106"/>
                      <a:pt x="12" y="76"/>
                    </a:cubicBezTo>
                    <a:close/>
                  </a:path>
                </a:pathLst>
              </a:custGeom>
              <a:solidFill>
                <a:srgbClr val="FFE1B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6057088" y="5743689"/>
                <a:ext cx="732283" cy="482641"/>
              </a:xfrm>
              <a:custGeom>
                <a:avLst/>
                <a:gdLst>
                  <a:gd name="T0" fmla="*/ 395 w 409"/>
                  <a:gd name="T1" fmla="*/ 57 h 270"/>
                  <a:gd name="T2" fmla="*/ 352 w 409"/>
                  <a:gd name="T3" fmla="*/ 150 h 270"/>
                  <a:gd name="T4" fmla="*/ 108 w 409"/>
                  <a:gd name="T5" fmla="*/ 256 h 270"/>
                  <a:gd name="T6" fmla="*/ 14 w 409"/>
                  <a:gd name="T7" fmla="*/ 213 h 270"/>
                  <a:gd name="T8" fmla="*/ 14 w 409"/>
                  <a:gd name="T9" fmla="*/ 213 h 270"/>
                  <a:gd name="T10" fmla="*/ 57 w 409"/>
                  <a:gd name="T11" fmla="*/ 120 h 270"/>
                  <a:gd name="T12" fmla="*/ 301 w 409"/>
                  <a:gd name="T13" fmla="*/ 14 h 270"/>
                  <a:gd name="T14" fmla="*/ 395 w 409"/>
                  <a:gd name="T15" fmla="*/ 57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9" h="270">
                    <a:moveTo>
                      <a:pt x="395" y="57"/>
                    </a:moveTo>
                    <a:cubicBezTo>
                      <a:pt x="409" y="94"/>
                      <a:pt x="390" y="136"/>
                      <a:pt x="352" y="150"/>
                    </a:cubicBezTo>
                    <a:cubicBezTo>
                      <a:pt x="108" y="256"/>
                      <a:pt x="108" y="256"/>
                      <a:pt x="108" y="256"/>
                    </a:cubicBezTo>
                    <a:cubicBezTo>
                      <a:pt x="70" y="270"/>
                      <a:pt x="28" y="251"/>
                      <a:pt x="14" y="213"/>
                    </a:cubicBezTo>
                    <a:cubicBezTo>
                      <a:pt x="14" y="213"/>
                      <a:pt x="14" y="213"/>
                      <a:pt x="14" y="213"/>
                    </a:cubicBezTo>
                    <a:cubicBezTo>
                      <a:pt x="0" y="176"/>
                      <a:pt x="19" y="134"/>
                      <a:pt x="57" y="120"/>
                    </a:cubicBezTo>
                    <a:cubicBezTo>
                      <a:pt x="301" y="14"/>
                      <a:pt x="301" y="14"/>
                      <a:pt x="301" y="14"/>
                    </a:cubicBezTo>
                    <a:cubicBezTo>
                      <a:pt x="339" y="0"/>
                      <a:pt x="381" y="19"/>
                      <a:pt x="395" y="57"/>
                    </a:cubicBezTo>
                    <a:close/>
                  </a:path>
                </a:pathLst>
              </a:custGeom>
              <a:solidFill>
                <a:srgbClr val="F4B28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 bwMode="auto">
              <a:xfrm>
                <a:off x="6096426" y="5977445"/>
                <a:ext cx="155837" cy="216356"/>
              </a:xfrm>
              <a:custGeom>
                <a:avLst/>
                <a:gdLst>
                  <a:gd name="T0" fmla="*/ 12 w 87"/>
                  <a:gd name="T1" fmla="*/ 75 h 121"/>
                  <a:gd name="T2" fmla="*/ 46 w 87"/>
                  <a:gd name="T3" fmla="*/ 0 h 121"/>
                  <a:gd name="T4" fmla="*/ 87 w 87"/>
                  <a:gd name="T5" fmla="*/ 110 h 121"/>
                  <a:gd name="T6" fmla="*/ 12 w 87"/>
                  <a:gd name="T7" fmla="*/ 7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121">
                    <a:moveTo>
                      <a:pt x="12" y="75"/>
                    </a:moveTo>
                    <a:cubicBezTo>
                      <a:pt x="0" y="45"/>
                      <a:pt x="16" y="11"/>
                      <a:pt x="46" y="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57" y="121"/>
                      <a:pt x="23" y="106"/>
                      <a:pt x="12" y="75"/>
                    </a:cubicBezTo>
                    <a:close/>
                  </a:path>
                </a:pathLst>
              </a:custGeom>
              <a:solidFill>
                <a:srgbClr val="FFE1B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 bwMode="auto">
              <a:xfrm>
                <a:off x="5101641" y="2822878"/>
                <a:ext cx="1925269" cy="1924513"/>
              </a:xfrm>
              <a:custGeom>
                <a:avLst/>
                <a:gdLst>
                  <a:gd name="T0" fmla="*/ 538 w 1076"/>
                  <a:gd name="T1" fmla="*/ 1076 h 1076"/>
                  <a:gd name="T2" fmla="*/ 0 w 1076"/>
                  <a:gd name="T3" fmla="*/ 538 h 1076"/>
                  <a:gd name="T4" fmla="*/ 538 w 1076"/>
                  <a:gd name="T5" fmla="*/ 0 h 1076"/>
                  <a:gd name="T6" fmla="*/ 1076 w 1076"/>
                  <a:gd name="T7" fmla="*/ 538 h 1076"/>
                  <a:gd name="T8" fmla="*/ 538 w 1076"/>
                  <a:gd name="T9" fmla="*/ 1076 h 1076"/>
                  <a:gd name="T10" fmla="*/ 538 w 1076"/>
                  <a:gd name="T11" fmla="*/ 80 h 1076"/>
                  <a:gd name="T12" fmla="*/ 80 w 1076"/>
                  <a:gd name="T13" fmla="*/ 538 h 1076"/>
                  <a:gd name="T14" fmla="*/ 538 w 1076"/>
                  <a:gd name="T15" fmla="*/ 996 h 1076"/>
                  <a:gd name="T16" fmla="*/ 996 w 1076"/>
                  <a:gd name="T17" fmla="*/ 538 h 1076"/>
                  <a:gd name="T18" fmla="*/ 538 w 1076"/>
                  <a:gd name="T19" fmla="*/ 80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6" h="1076">
                    <a:moveTo>
                      <a:pt x="538" y="1076"/>
                    </a:moveTo>
                    <a:cubicBezTo>
                      <a:pt x="241" y="1076"/>
                      <a:pt x="0" y="835"/>
                      <a:pt x="0" y="538"/>
                    </a:cubicBezTo>
                    <a:cubicBezTo>
                      <a:pt x="0" y="242"/>
                      <a:pt x="241" y="0"/>
                      <a:pt x="538" y="0"/>
                    </a:cubicBezTo>
                    <a:cubicBezTo>
                      <a:pt x="835" y="0"/>
                      <a:pt x="1076" y="242"/>
                      <a:pt x="1076" y="538"/>
                    </a:cubicBezTo>
                    <a:cubicBezTo>
                      <a:pt x="1076" y="835"/>
                      <a:pt x="835" y="1076"/>
                      <a:pt x="538" y="1076"/>
                    </a:cubicBezTo>
                    <a:close/>
                    <a:moveTo>
                      <a:pt x="538" y="80"/>
                    </a:moveTo>
                    <a:cubicBezTo>
                      <a:pt x="286" y="80"/>
                      <a:pt x="80" y="286"/>
                      <a:pt x="80" y="538"/>
                    </a:cubicBezTo>
                    <a:cubicBezTo>
                      <a:pt x="80" y="791"/>
                      <a:pt x="286" y="996"/>
                      <a:pt x="538" y="996"/>
                    </a:cubicBezTo>
                    <a:cubicBezTo>
                      <a:pt x="791" y="996"/>
                      <a:pt x="996" y="791"/>
                      <a:pt x="996" y="538"/>
                    </a:cubicBezTo>
                    <a:cubicBezTo>
                      <a:pt x="996" y="286"/>
                      <a:pt x="791" y="80"/>
                      <a:pt x="538" y="8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4" name="文本框 40"/>
            <p:cNvSpPr txBox="1"/>
            <p:nvPr/>
          </p:nvSpPr>
          <p:spPr>
            <a:xfrm>
              <a:off x="4156502" y="2622206"/>
              <a:ext cx="830997" cy="484748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/>
            <a:p>
              <a:pPr algn="ctr"/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  <a:b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文本预设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505913" y="2171123"/>
            <a:ext cx="11218273" cy="3353984"/>
            <a:chOff x="379435" y="1628342"/>
            <a:chExt cx="8413705" cy="2515488"/>
          </a:xfrm>
        </p:grpSpPr>
        <p:sp>
          <p:nvSpPr>
            <p:cNvPr id="182" name="矩形 181"/>
            <p:cNvSpPr/>
            <p:nvPr/>
          </p:nvSpPr>
          <p:spPr>
            <a:xfrm>
              <a:off x="6673797" y="1836331"/>
              <a:ext cx="1805675" cy="373949"/>
            </a:xfrm>
            <a:prstGeom prst="rect">
              <a:avLst/>
            </a:prstGeom>
          </p:spPr>
          <p:txBody>
            <a:bodyPr wrap="square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此部分内容作为文字排版占位显示（建议使用主题字体）。</a:t>
              </a:r>
              <a:endParaRPr lang="zh-CN" altLang="en-US" sz="14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3" name="文本框 22"/>
            <p:cNvSpPr txBox="1"/>
            <p:nvPr/>
          </p:nvSpPr>
          <p:spPr>
            <a:xfrm>
              <a:off x="6673797" y="1628342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135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6985878" y="2782923"/>
              <a:ext cx="1807262" cy="373949"/>
            </a:xfrm>
            <a:prstGeom prst="rect">
              <a:avLst/>
            </a:prstGeom>
          </p:spPr>
          <p:txBody>
            <a:bodyPr wrap="square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此部分内容作为文字排版占位显示（建议使用主题字体）。</a:t>
              </a:r>
              <a:endParaRPr lang="zh-CN" altLang="en-US" sz="14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5" name="文本框 24"/>
            <p:cNvSpPr txBox="1"/>
            <p:nvPr/>
          </p:nvSpPr>
          <p:spPr>
            <a:xfrm>
              <a:off x="6985879" y="2574933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135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6673796" y="3769881"/>
              <a:ext cx="1807262" cy="373949"/>
            </a:xfrm>
            <a:prstGeom prst="rect">
              <a:avLst/>
            </a:prstGeom>
          </p:spPr>
          <p:txBody>
            <a:bodyPr wrap="square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此部分内容作为文字排版占位显示（建议使用主题字体）。</a:t>
              </a:r>
              <a:endParaRPr lang="zh-CN" altLang="en-US" sz="14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7" name="文本框 26"/>
            <p:cNvSpPr txBox="1"/>
            <p:nvPr/>
          </p:nvSpPr>
          <p:spPr>
            <a:xfrm>
              <a:off x="6673797" y="3561892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135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 flipH="1">
              <a:off x="733515" y="1836331"/>
              <a:ext cx="1748199" cy="373949"/>
            </a:xfrm>
            <a:prstGeom prst="rect">
              <a:avLst/>
            </a:prstGeom>
          </p:spPr>
          <p:txBody>
            <a:bodyPr wrap="square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14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此部分内容作为文字排版占位显示（建议使用主题字体）。</a:t>
              </a:r>
              <a:endParaRPr lang="zh-CN" altLang="en-US" sz="14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9" name="文本框 28"/>
            <p:cNvSpPr txBox="1"/>
            <p:nvPr/>
          </p:nvSpPr>
          <p:spPr>
            <a:xfrm flipH="1">
              <a:off x="1419884" y="1628342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135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 flipH="1">
              <a:off x="379435" y="2782923"/>
              <a:ext cx="1748199" cy="360821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4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此部分内容作为文字排版占位显示（建议使用主题字体）。</a:t>
              </a:r>
              <a:endParaRPr lang="zh-CN" altLang="en-US" sz="14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1" name="文本框 30"/>
            <p:cNvSpPr txBox="1"/>
            <p:nvPr/>
          </p:nvSpPr>
          <p:spPr>
            <a:xfrm flipH="1">
              <a:off x="1065804" y="2574933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135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 flipH="1">
              <a:off x="733515" y="3769881"/>
              <a:ext cx="1748199" cy="360821"/>
            </a:xfrm>
            <a:prstGeom prst="rect">
              <a:avLst/>
            </a:prstGeom>
          </p:spPr>
          <p:txBody>
            <a:bodyPr wrap="square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14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此部分内容作为文字排版占位显示（建议使用主题字体）。</a:t>
              </a:r>
              <a:endParaRPr lang="zh-CN" altLang="en-US" sz="14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3" name="文本框 32"/>
            <p:cNvSpPr txBox="1"/>
            <p:nvPr/>
          </p:nvSpPr>
          <p:spPr>
            <a:xfrm flipH="1">
              <a:off x="1419884" y="3561892"/>
              <a:ext cx="1061829" cy="253916"/>
            </a:xfrm>
            <a:prstGeom prst="rect">
              <a:avLst/>
            </a:prstGeom>
            <a:noFill/>
          </p:spPr>
          <p:txBody>
            <a:bodyPr wrap="none">
              <a:normAutofit fontScale="9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135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94" name="直接连接符 193"/>
            <p:cNvCxnSpPr/>
            <p:nvPr/>
          </p:nvCxnSpPr>
          <p:spPr>
            <a:xfrm flipH="1">
              <a:off x="2309862" y="2821885"/>
              <a:ext cx="4351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flipH="1">
              <a:off x="2677030" y="3813843"/>
              <a:ext cx="4351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flipH="1">
              <a:off x="2677030" y="1885104"/>
              <a:ext cx="4351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>
              <a:off x="6398940" y="2821885"/>
              <a:ext cx="4351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>
              <a:off x="6031772" y="3813843"/>
              <a:ext cx="4351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>
              <a:off x="6031772" y="1885104"/>
              <a:ext cx="4351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任意多边形: 形状 199"/>
            <p:cNvSpPr/>
            <p:nvPr/>
          </p:nvSpPr>
          <p:spPr bwMode="auto">
            <a:xfrm>
              <a:off x="5188380" y="1709404"/>
              <a:ext cx="554648" cy="554152"/>
            </a:xfrm>
            <a:custGeom>
              <a:avLst/>
              <a:gdLst>
                <a:gd name="T0" fmla="*/ 390 w 474"/>
                <a:gd name="T1" fmla="*/ 390 h 474"/>
                <a:gd name="T2" fmla="*/ 84 w 474"/>
                <a:gd name="T3" fmla="*/ 390 h 474"/>
                <a:gd name="T4" fmla="*/ 84 w 474"/>
                <a:gd name="T5" fmla="*/ 84 h 474"/>
                <a:gd name="T6" fmla="*/ 390 w 474"/>
                <a:gd name="T7" fmla="*/ 84 h 474"/>
                <a:gd name="T8" fmla="*/ 390 w 474"/>
                <a:gd name="T9" fmla="*/ 39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390" y="390"/>
                  </a:moveTo>
                  <a:cubicBezTo>
                    <a:pt x="306" y="474"/>
                    <a:pt x="169" y="474"/>
                    <a:pt x="84" y="390"/>
                  </a:cubicBezTo>
                  <a:cubicBezTo>
                    <a:pt x="0" y="305"/>
                    <a:pt x="0" y="168"/>
                    <a:pt x="84" y="84"/>
                  </a:cubicBezTo>
                  <a:cubicBezTo>
                    <a:pt x="169" y="0"/>
                    <a:pt x="306" y="0"/>
                    <a:pt x="390" y="84"/>
                  </a:cubicBezTo>
                  <a:cubicBezTo>
                    <a:pt x="474" y="168"/>
                    <a:pt x="474" y="305"/>
                    <a:pt x="390" y="390"/>
                  </a:cubicBezTo>
                  <a:close/>
                </a:path>
              </a:pathLst>
            </a:custGeom>
            <a:solidFill>
              <a:schemeClr val="accent4"/>
            </a:solidFill>
            <a:ln w="58738" cap="flat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1" name="任意多边形: 形状 200"/>
            <p:cNvSpPr/>
            <p:nvPr/>
          </p:nvSpPr>
          <p:spPr bwMode="auto">
            <a:xfrm>
              <a:off x="5370357" y="1897224"/>
              <a:ext cx="190692" cy="178511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2" name="任意多边形: 形状 201"/>
            <p:cNvSpPr/>
            <p:nvPr/>
          </p:nvSpPr>
          <p:spPr bwMode="auto">
            <a:xfrm>
              <a:off x="3400932" y="3496234"/>
              <a:ext cx="554153" cy="554152"/>
            </a:xfrm>
            <a:custGeom>
              <a:avLst/>
              <a:gdLst>
                <a:gd name="T0" fmla="*/ 84 w 474"/>
                <a:gd name="T1" fmla="*/ 84 h 474"/>
                <a:gd name="T2" fmla="*/ 390 w 474"/>
                <a:gd name="T3" fmla="*/ 84 h 474"/>
                <a:gd name="T4" fmla="*/ 390 w 474"/>
                <a:gd name="T5" fmla="*/ 390 h 474"/>
                <a:gd name="T6" fmla="*/ 84 w 474"/>
                <a:gd name="T7" fmla="*/ 390 h 474"/>
                <a:gd name="T8" fmla="*/ 84 w 474"/>
                <a:gd name="T9" fmla="*/ 8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84" y="84"/>
                  </a:moveTo>
                  <a:cubicBezTo>
                    <a:pt x="168" y="0"/>
                    <a:pt x="305" y="0"/>
                    <a:pt x="390" y="84"/>
                  </a:cubicBezTo>
                  <a:cubicBezTo>
                    <a:pt x="474" y="169"/>
                    <a:pt x="474" y="306"/>
                    <a:pt x="390" y="390"/>
                  </a:cubicBezTo>
                  <a:cubicBezTo>
                    <a:pt x="305" y="474"/>
                    <a:pt x="168" y="474"/>
                    <a:pt x="84" y="390"/>
                  </a:cubicBezTo>
                  <a:cubicBezTo>
                    <a:pt x="0" y="306"/>
                    <a:pt x="0" y="169"/>
                    <a:pt x="84" y="84"/>
                  </a:cubicBezTo>
                  <a:close/>
                </a:path>
              </a:pathLst>
            </a:custGeom>
            <a:solidFill>
              <a:schemeClr val="accent3"/>
            </a:solidFill>
            <a:ln w="58738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3" name="椭圆 202"/>
            <p:cNvSpPr/>
            <p:nvPr/>
          </p:nvSpPr>
          <p:spPr bwMode="auto">
            <a:xfrm>
              <a:off x="5584056" y="2627535"/>
              <a:ext cx="505214" cy="504719"/>
            </a:xfrm>
            <a:prstGeom prst="ellipse">
              <a:avLst/>
            </a:prstGeom>
            <a:solidFill>
              <a:schemeClr val="accent6"/>
            </a:solidFill>
            <a:ln w="58738" cap="flat">
              <a:solidFill>
                <a:schemeClr val="accent6">
                  <a:lumMod val="20000"/>
                  <a:lumOff val="80000"/>
                </a:schemeClr>
              </a:solidFill>
              <a:prstDash val="solid"/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" name="任意多边形: 形状 203"/>
            <p:cNvSpPr/>
            <p:nvPr/>
          </p:nvSpPr>
          <p:spPr bwMode="auto">
            <a:xfrm>
              <a:off x="3620005" y="3677964"/>
              <a:ext cx="116008" cy="190692"/>
            </a:xfrm>
            <a:custGeom>
              <a:avLst/>
              <a:gdLst>
                <a:gd name="connsiteX0" fmla="*/ 77917 w 205125"/>
                <a:gd name="connsiteY0" fmla="*/ 23813 h 337179"/>
                <a:gd name="connsiteX1" fmla="*/ 46037 w 205125"/>
                <a:gd name="connsiteY1" fmla="*/ 57327 h 337179"/>
                <a:gd name="connsiteX2" fmla="*/ 59321 w 205125"/>
                <a:gd name="connsiteY2" fmla="*/ 82798 h 337179"/>
                <a:gd name="connsiteX3" fmla="*/ 59321 w 205125"/>
                <a:gd name="connsiteY3" fmla="*/ 60008 h 337179"/>
                <a:gd name="connsiteX4" fmla="*/ 77917 w 205125"/>
                <a:gd name="connsiteY4" fmla="*/ 41240 h 337179"/>
                <a:gd name="connsiteX5" fmla="*/ 95185 w 205125"/>
                <a:gd name="connsiteY5" fmla="*/ 64030 h 337179"/>
                <a:gd name="connsiteX6" fmla="*/ 95185 w 205125"/>
                <a:gd name="connsiteY6" fmla="*/ 84138 h 337179"/>
                <a:gd name="connsiteX7" fmla="*/ 111125 w 205125"/>
                <a:gd name="connsiteY7" fmla="*/ 57327 h 337179"/>
                <a:gd name="connsiteX8" fmla="*/ 77917 w 205125"/>
                <a:gd name="connsiteY8" fmla="*/ 23813 h 337179"/>
                <a:gd name="connsiteX9" fmla="*/ 77555 w 205125"/>
                <a:gd name="connsiteY9" fmla="*/ 0 h 337179"/>
                <a:gd name="connsiteX10" fmla="*/ 134078 w 205125"/>
                <a:gd name="connsiteY10" fmla="*/ 56621 h 337179"/>
                <a:gd name="connsiteX11" fmla="*/ 94644 w 205125"/>
                <a:gd name="connsiteY11" fmla="*/ 109292 h 337179"/>
                <a:gd name="connsiteX12" fmla="*/ 94644 w 205125"/>
                <a:gd name="connsiteY12" fmla="*/ 168546 h 337179"/>
                <a:gd name="connsiteX13" fmla="*/ 101216 w 205125"/>
                <a:gd name="connsiteY13" fmla="*/ 168546 h 337179"/>
                <a:gd name="connsiteX14" fmla="*/ 102531 w 205125"/>
                <a:gd name="connsiteY14" fmla="*/ 135627 h 337179"/>
                <a:gd name="connsiteX15" fmla="*/ 115675 w 205125"/>
                <a:gd name="connsiteY15" fmla="*/ 131677 h 337179"/>
                <a:gd name="connsiteX16" fmla="*/ 132764 w 205125"/>
                <a:gd name="connsiteY16" fmla="*/ 140894 h 337179"/>
                <a:gd name="connsiteX17" fmla="*/ 132764 w 205125"/>
                <a:gd name="connsiteY17" fmla="*/ 177763 h 337179"/>
                <a:gd name="connsiteX18" fmla="*/ 140651 w 205125"/>
                <a:gd name="connsiteY18" fmla="*/ 177763 h 337179"/>
                <a:gd name="connsiteX19" fmla="*/ 140651 w 205125"/>
                <a:gd name="connsiteY19" fmla="*/ 144844 h 337179"/>
                <a:gd name="connsiteX20" fmla="*/ 157739 w 205125"/>
                <a:gd name="connsiteY20" fmla="*/ 146161 h 337179"/>
                <a:gd name="connsiteX21" fmla="*/ 170884 w 205125"/>
                <a:gd name="connsiteY21" fmla="*/ 159329 h 337179"/>
                <a:gd name="connsiteX22" fmla="*/ 170884 w 205125"/>
                <a:gd name="connsiteY22" fmla="*/ 192248 h 337179"/>
                <a:gd name="connsiteX23" fmla="*/ 177456 w 205125"/>
                <a:gd name="connsiteY23" fmla="*/ 192248 h 337179"/>
                <a:gd name="connsiteX24" fmla="*/ 177456 w 205125"/>
                <a:gd name="connsiteY24" fmla="*/ 163279 h 337179"/>
                <a:gd name="connsiteX25" fmla="*/ 193230 w 205125"/>
                <a:gd name="connsiteY25" fmla="*/ 168546 h 337179"/>
                <a:gd name="connsiteX26" fmla="*/ 205061 w 205125"/>
                <a:gd name="connsiteY26" fmla="*/ 192248 h 337179"/>
                <a:gd name="connsiteX27" fmla="*/ 197174 w 205125"/>
                <a:gd name="connsiteY27" fmla="*/ 316023 h 337179"/>
                <a:gd name="connsiteX28" fmla="*/ 119619 w 205125"/>
                <a:gd name="connsiteY28" fmla="*/ 337092 h 337179"/>
                <a:gd name="connsiteX29" fmla="*/ 48636 w 205125"/>
                <a:gd name="connsiteY29" fmla="*/ 298906 h 337179"/>
                <a:gd name="connsiteX30" fmla="*/ 30233 w 205125"/>
                <a:gd name="connsiteY30" fmla="*/ 235701 h 337179"/>
                <a:gd name="connsiteX31" fmla="*/ 0 w 205125"/>
                <a:gd name="connsiteY31" fmla="*/ 167229 h 337179"/>
                <a:gd name="connsiteX32" fmla="*/ 24975 w 205125"/>
                <a:gd name="connsiteY32" fmla="*/ 163279 h 337179"/>
                <a:gd name="connsiteX33" fmla="*/ 59152 w 205125"/>
                <a:gd name="connsiteY33" fmla="*/ 208049 h 337179"/>
                <a:gd name="connsiteX34" fmla="*/ 59152 w 205125"/>
                <a:gd name="connsiteY34" fmla="*/ 109292 h 337179"/>
                <a:gd name="connsiteX35" fmla="*/ 22346 w 205125"/>
                <a:gd name="connsiteY35" fmla="*/ 56621 h 337179"/>
                <a:gd name="connsiteX36" fmla="*/ 77555 w 205125"/>
                <a:gd name="connsiteY36" fmla="*/ 0 h 33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5125" h="337179">
                  <a:moveTo>
                    <a:pt x="77917" y="23813"/>
                  </a:moveTo>
                  <a:cubicBezTo>
                    <a:pt x="60649" y="23813"/>
                    <a:pt x="46037" y="38559"/>
                    <a:pt x="46037" y="57327"/>
                  </a:cubicBezTo>
                  <a:cubicBezTo>
                    <a:pt x="46037" y="68052"/>
                    <a:pt x="51351" y="77435"/>
                    <a:pt x="59321" y="82798"/>
                  </a:cubicBezTo>
                  <a:cubicBezTo>
                    <a:pt x="59321" y="82798"/>
                    <a:pt x="59321" y="82798"/>
                    <a:pt x="59321" y="60008"/>
                  </a:cubicBezTo>
                  <a:cubicBezTo>
                    <a:pt x="59321" y="60008"/>
                    <a:pt x="64634" y="41240"/>
                    <a:pt x="77917" y="41240"/>
                  </a:cubicBezTo>
                  <a:cubicBezTo>
                    <a:pt x="91200" y="41240"/>
                    <a:pt x="95185" y="64030"/>
                    <a:pt x="95185" y="64030"/>
                  </a:cubicBezTo>
                  <a:cubicBezTo>
                    <a:pt x="95185" y="64030"/>
                    <a:pt x="95185" y="64030"/>
                    <a:pt x="95185" y="84138"/>
                  </a:cubicBezTo>
                  <a:cubicBezTo>
                    <a:pt x="104484" y="78776"/>
                    <a:pt x="111125" y="68052"/>
                    <a:pt x="111125" y="57327"/>
                  </a:cubicBezTo>
                  <a:cubicBezTo>
                    <a:pt x="111125" y="38559"/>
                    <a:pt x="96514" y="23813"/>
                    <a:pt x="77917" y="23813"/>
                  </a:cubicBezTo>
                  <a:close/>
                  <a:moveTo>
                    <a:pt x="77555" y="0"/>
                  </a:moveTo>
                  <a:cubicBezTo>
                    <a:pt x="109103" y="0"/>
                    <a:pt x="134078" y="25019"/>
                    <a:pt x="134078" y="56621"/>
                  </a:cubicBezTo>
                  <a:cubicBezTo>
                    <a:pt x="134078" y="81640"/>
                    <a:pt x="116990" y="102708"/>
                    <a:pt x="94644" y="109292"/>
                  </a:cubicBezTo>
                  <a:cubicBezTo>
                    <a:pt x="94644" y="109292"/>
                    <a:pt x="94644" y="109292"/>
                    <a:pt x="94644" y="168546"/>
                  </a:cubicBezTo>
                  <a:cubicBezTo>
                    <a:pt x="94644" y="168546"/>
                    <a:pt x="94644" y="168546"/>
                    <a:pt x="101216" y="168546"/>
                  </a:cubicBezTo>
                  <a:cubicBezTo>
                    <a:pt x="101216" y="168546"/>
                    <a:pt x="101216" y="168546"/>
                    <a:pt x="102531" y="135627"/>
                  </a:cubicBezTo>
                  <a:cubicBezTo>
                    <a:pt x="105159" y="132993"/>
                    <a:pt x="110417" y="131677"/>
                    <a:pt x="115675" y="131677"/>
                  </a:cubicBezTo>
                  <a:cubicBezTo>
                    <a:pt x="124877" y="132993"/>
                    <a:pt x="130135" y="136944"/>
                    <a:pt x="132764" y="140894"/>
                  </a:cubicBezTo>
                  <a:cubicBezTo>
                    <a:pt x="132764" y="140894"/>
                    <a:pt x="132764" y="140894"/>
                    <a:pt x="132764" y="177763"/>
                  </a:cubicBezTo>
                  <a:cubicBezTo>
                    <a:pt x="132764" y="177763"/>
                    <a:pt x="132764" y="177763"/>
                    <a:pt x="140651" y="177763"/>
                  </a:cubicBezTo>
                  <a:cubicBezTo>
                    <a:pt x="140651" y="177763"/>
                    <a:pt x="140651" y="177763"/>
                    <a:pt x="140651" y="144844"/>
                  </a:cubicBezTo>
                  <a:cubicBezTo>
                    <a:pt x="144594" y="143527"/>
                    <a:pt x="151167" y="143527"/>
                    <a:pt x="157739" y="146161"/>
                  </a:cubicBezTo>
                  <a:cubicBezTo>
                    <a:pt x="164312" y="148795"/>
                    <a:pt x="168255" y="155378"/>
                    <a:pt x="170884" y="159329"/>
                  </a:cubicBezTo>
                  <a:cubicBezTo>
                    <a:pt x="170884" y="159329"/>
                    <a:pt x="170884" y="159329"/>
                    <a:pt x="170884" y="192248"/>
                  </a:cubicBezTo>
                  <a:cubicBezTo>
                    <a:pt x="170884" y="192248"/>
                    <a:pt x="170884" y="192248"/>
                    <a:pt x="177456" y="192248"/>
                  </a:cubicBezTo>
                  <a:cubicBezTo>
                    <a:pt x="177456" y="192248"/>
                    <a:pt x="177456" y="192248"/>
                    <a:pt x="177456" y="163279"/>
                  </a:cubicBezTo>
                  <a:cubicBezTo>
                    <a:pt x="181400" y="161962"/>
                    <a:pt x="187972" y="163279"/>
                    <a:pt x="193230" y="168546"/>
                  </a:cubicBezTo>
                  <a:cubicBezTo>
                    <a:pt x="203746" y="176447"/>
                    <a:pt x="205061" y="192248"/>
                    <a:pt x="205061" y="192248"/>
                  </a:cubicBezTo>
                  <a:cubicBezTo>
                    <a:pt x="205061" y="192248"/>
                    <a:pt x="206375" y="292322"/>
                    <a:pt x="197174" y="316023"/>
                  </a:cubicBezTo>
                  <a:cubicBezTo>
                    <a:pt x="186658" y="339725"/>
                    <a:pt x="147223" y="337092"/>
                    <a:pt x="119619" y="337092"/>
                  </a:cubicBezTo>
                  <a:cubicBezTo>
                    <a:pt x="90700" y="337092"/>
                    <a:pt x="67039" y="333141"/>
                    <a:pt x="48636" y="298906"/>
                  </a:cubicBezTo>
                  <a:cubicBezTo>
                    <a:pt x="40749" y="285738"/>
                    <a:pt x="38120" y="259403"/>
                    <a:pt x="30233" y="235701"/>
                  </a:cubicBezTo>
                  <a:cubicBezTo>
                    <a:pt x="17088" y="200148"/>
                    <a:pt x="0" y="167229"/>
                    <a:pt x="0" y="167229"/>
                  </a:cubicBezTo>
                  <a:cubicBezTo>
                    <a:pt x="0" y="167229"/>
                    <a:pt x="9201" y="158012"/>
                    <a:pt x="24975" y="163279"/>
                  </a:cubicBezTo>
                  <a:cubicBezTo>
                    <a:pt x="40749" y="168546"/>
                    <a:pt x="59152" y="208049"/>
                    <a:pt x="59152" y="208049"/>
                  </a:cubicBezTo>
                  <a:cubicBezTo>
                    <a:pt x="59152" y="208049"/>
                    <a:pt x="59152" y="208049"/>
                    <a:pt x="59152" y="109292"/>
                  </a:cubicBezTo>
                  <a:cubicBezTo>
                    <a:pt x="36805" y="101391"/>
                    <a:pt x="22346" y="80323"/>
                    <a:pt x="22346" y="56621"/>
                  </a:cubicBezTo>
                  <a:cubicBezTo>
                    <a:pt x="22346" y="25019"/>
                    <a:pt x="47322" y="0"/>
                    <a:pt x="775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5" name="任意多边形: 形状 204"/>
            <p:cNvSpPr/>
            <p:nvPr/>
          </p:nvSpPr>
          <p:spPr bwMode="auto">
            <a:xfrm>
              <a:off x="5741317" y="2802797"/>
              <a:ext cx="190692" cy="154195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6" name="任意多边形: 形状 205"/>
            <p:cNvSpPr/>
            <p:nvPr/>
          </p:nvSpPr>
          <p:spPr bwMode="auto">
            <a:xfrm>
              <a:off x="3400932" y="1709404"/>
              <a:ext cx="554153" cy="554152"/>
            </a:xfrm>
            <a:custGeom>
              <a:avLst/>
              <a:gdLst>
                <a:gd name="T0" fmla="*/ 390 w 474"/>
                <a:gd name="T1" fmla="*/ 84 h 474"/>
                <a:gd name="T2" fmla="*/ 390 w 474"/>
                <a:gd name="T3" fmla="*/ 390 h 474"/>
                <a:gd name="T4" fmla="*/ 84 w 474"/>
                <a:gd name="T5" fmla="*/ 390 h 474"/>
                <a:gd name="T6" fmla="*/ 84 w 474"/>
                <a:gd name="T7" fmla="*/ 84 h 474"/>
                <a:gd name="T8" fmla="*/ 390 w 474"/>
                <a:gd name="T9" fmla="*/ 8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390" y="84"/>
                  </a:moveTo>
                  <a:cubicBezTo>
                    <a:pt x="474" y="168"/>
                    <a:pt x="474" y="305"/>
                    <a:pt x="390" y="390"/>
                  </a:cubicBezTo>
                  <a:cubicBezTo>
                    <a:pt x="305" y="474"/>
                    <a:pt x="168" y="474"/>
                    <a:pt x="84" y="390"/>
                  </a:cubicBezTo>
                  <a:cubicBezTo>
                    <a:pt x="0" y="305"/>
                    <a:pt x="0" y="168"/>
                    <a:pt x="84" y="84"/>
                  </a:cubicBezTo>
                  <a:cubicBezTo>
                    <a:pt x="168" y="0"/>
                    <a:pt x="305" y="0"/>
                    <a:pt x="390" y="84"/>
                  </a:cubicBezTo>
                  <a:close/>
                </a:path>
              </a:pathLst>
            </a:custGeom>
            <a:solidFill>
              <a:schemeClr val="accent1"/>
            </a:solidFill>
            <a:ln w="58738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7" name="椭圆 206"/>
            <p:cNvSpPr/>
            <p:nvPr/>
          </p:nvSpPr>
          <p:spPr bwMode="auto">
            <a:xfrm>
              <a:off x="3054729" y="2627535"/>
              <a:ext cx="505214" cy="504719"/>
            </a:xfrm>
            <a:prstGeom prst="ellipse">
              <a:avLst/>
            </a:prstGeom>
            <a:solidFill>
              <a:schemeClr val="accent2"/>
            </a:solidFill>
            <a:ln w="58738" cap="flat">
              <a:solidFill>
                <a:schemeClr val="accent2">
                  <a:lumMod val="20000"/>
                  <a:lumOff val="80000"/>
                </a:schemeClr>
              </a:solidFill>
              <a:prstDash val="solid"/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8" name="任意多边形: 形状 207"/>
            <p:cNvSpPr/>
            <p:nvPr/>
          </p:nvSpPr>
          <p:spPr bwMode="auto">
            <a:xfrm>
              <a:off x="5188380" y="3496234"/>
              <a:ext cx="554648" cy="554152"/>
            </a:xfrm>
            <a:custGeom>
              <a:avLst/>
              <a:gdLst>
                <a:gd name="T0" fmla="*/ 84 w 474"/>
                <a:gd name="T1" fmla="*/ 390 h 474"/>
                <a:gd name="T2" fmla="*/ 84 w 474"/>
                <a:gd name="T3" fmla="*/ 84 h 474"/>
                <a:gd name="T4" fmla="*/ 390 w 474"/>
                <a:gd name="T5" fmla="*/ 84 h 474"/>
                <a:gd name="T6" fmla="*/ 390 w 474"/>
                <a:gd name="T7" fmla="*/ 390 h 474"/>
                <a:gd name="T8" fmla="*/ 84 w 474"/>
                <a:gd name="T9" fmla="*/ 39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84" y="390"/>
                  </a:moveTo>
                  <a:cubicBezTo>
                    <a:pt x="0" y="306"/>
                    <a:pt x="0" y="169"/>
                    <a:pt x="84" y="84"/>
                  </a:cubicBezTo>
                  <a:cubicBezTo>
                    <a:pt x="169" y="0"/>
                    <a:pt x="306" y="0"/>
                    <a:pt x="390" y="84"/>
                  </a:cubicBezTo>
                  <a:cubicBezTo>
                    <a:pt x="474" y="169"/>
                    <a:pt x="474" y="306"/>
                    <a:pt x="390" y="390"/>
                  </a:cubicBezTo>
                  <a:cubicBezTo>
                    <a:pt x="306" y="474"/>
                    <a:pt x="169" y="474"/>
                    <a:pt x="84" y="390"/>
                  </a:cubicBezTo>
                  <a:close/>
                </a:path>
              </a:pathLst>
            </a:custGeom>
            <a:solidFill>
              <a:schemeClr val="accent5"/>
            </a:solidFill>
            <a:ln w="58738" cap="flat">
              <a:solidFill>
                <a:schemeClr val="accent5">
                  <a:lumMod val="20000"/>
                  <a:lumOff val="80000"/>
                </a:schemeClr>
              </a:solidFill>
              <a:prstDash val="solid"/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9" name="任意多边形: 形状 208"/>
            <p:cNvSpPr/>
            <p:nvPr/>
          </p:nvSpPr>
          <p:spPr bwMode="auto">
            <a:xfrm>
              <a:off x="3597854" y="1891297"/>
              <a:ext cx="160308" cy="190367"/>
            </a:xfrm>
            <a:custGeom>
              <a:avLst/>
              <a:gdLst>
                <a:gd name="T0" fmla="*/ 149 w 216"/>
                <a:gd name="T1" fmla="*/ 112 h 256"/>
                <a:gd name="T2" fmla="*/ 196 w 216"/>
                <a:gd name="T3" fmla="*/ 112 h 256"/>
                <a:gd name="T4" fmla="*/ 196 w 216"/>
                <a:gd name="T5" fmla="*/ 140 h 256"/>
                <a:gd name="T6" fmla="*/ 134 w 216"/>
                <a:gd name="T7" fmla="*/ 140 h 256"/>
                <a:gd name="T8" fmla="*/ 134 w 216"/>
                <a:gd name="T9" fmla="*/ 165 h 256"/>
                <a:gd name="T10" fmla="*/ 196 w 216"/>
                <a:gd name="T11" fmla="*/ 165 h 256"/>
                <a:gd name="T12" fmla="*/ 196 w 216"/>
                <a:gd name="T13" fmla="*/ 193 h 256"/>
                <a:gd name="T14" fmla="*/ 134 w 216"/>
                <a:gd name="T15" fmla="*/ 193 h 256"/>
                <a:gd name="T16" fmla="*/ 134 w 216"/>
                <a:gd name="T17" fmla="*/ 256 h 256"/>
                <a:gd name="T18" fmla="*/ 78 w 216"/>
                <a:gd name="T19" fmla="*/ 256 h 256"/>
                <a:gd name="T20" fmla="*/ 78 w 216"/>
                <a:gd name="T21" fmla="*/ 193 h 256"/>
                <a:gd name="T22" fmla="*/ 17 w 216"/>
                <a:gd name="T23" fmla="*/ 193 h 256"/>
                <a:gd name="T24" fmla="*/ 17 w 216"/>
                <a:gd name="T25" fmla="*/ 165 h 256"/>
                <a:gd name="T26" fmla="*/ 78 w 216"/>
                <a:gd name="T27" fmla="*/ 165 h 256"/>
                <a:gd name="T28" fmla="*/ 78 w 216"/>
                <a:gd name="T29" fmla="*/ 140 h 256"/>
                <a:gd name="T30" fmla="*/ 17 w 216"/>
                <a:gd name="T31" fmla="*/ 140 h 256"/>
                <a:gd name="T32" fmla="*/ 17 w 216"/>
                <a:gd name="T33" fmla="*/ 112 h 256"/>
                <a:gd name="T34" fmla="*/ 64 w 216"/>
                <a:gd name="T35" fmla="*/ 112 h 256"/>
                <a:gd name="T36" fmla="*/ 0 w 216"/>
                <a:gd name="T37" fmla="*/ 0 h 256"/>
                <a:gd name="T38" fmla="*/ 64 w 216"/>
                <a:gd name="T39" fmla="*/ 0 h 256"/>
                <a:gd name="T40" fmla="*/ 91 w 216"/>
                <a:gd name="T41" fmla="*/ 63 h 256"/>
                <a:gd name="T42" fmla="*/ 108 w 216"/>
                <a:gd name="T43" fmla="*/ 106 h 256"/>
                <a:gd name="T44" fmla="*/ 109 w 216"/>
                <a:gd name="T45" fmla="*/ 106 h 256"/>
                <a:gd name="T46" fmla="*/ 126 w 216"/>
                <a:gd name="T47" fmla="*/ 63 h 256"/>
                <a:gd name="T48" fmla="*/ 153 w 216"/>
                <a:gd name="T49" fmla="*/ 0 h 256"/>
                <a:gd name="T50" fmla="*/ 216 w 216"/>
                <a:gd name="T51" fmla="*/ 0 h 256"/>
                <a:gd name="T52" fmla="*/ 149 w 216"/>
                <a:gd name="T53" fmla="*/ 11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256">
                  <a:moveTo>
                    <a:pt x="149" y="112"/>
                  </a:moveTo>
                  <a:cubicBezTo>
                    <a:pt x="196" y="112"/>
                    <a:pt x="196" y="112"/>
                    <a:pt x="196" y="112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78" y="256"/>
                    <a:pt x="78" y="256"/>
                    <a:pt x="78" y="256"/>
                  </a:cubicBezTo>
                  <a:cubicBezTo>
                    <a:pt x="78" y="193"/>
                    <a:pt x="78" y="193"/>
                    <a:pt x="78" y="193"/>
                  </a:cubicBezTo>
                  <a:cubicBezTo>
                    <a:pt x="17" y="193"/>
                    <a:pt x="17" y="193"/>
                    <a:pt x="17" y="19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8" y="79"/>
                    <a:pt x="103" y="92"/>
                    <a:pt x="108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14" y="93"/>
                    <a:pt x="119" y="78"/>
                    <a:pt x="126" y="63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216" y="0"/>
                    <a:pt x="216" y="0"/>
                    <a:pt x="216" y="0"/>
                  </a:cubicBezTo>
                  <a:lnTo>
                    <a:pt x="149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0" name="任意多边形: 形状 209"/>
            <p:cNvSpPr/>
            <p:nvPr/>
          </p:nvSpPr>
          <p:spPr bwMode="auto">
            <a:xfrm>
              <a:off x="5370357" y="3684231"/>
              <a:ext cx="190692" cy="178158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1" name="任意多边形: 形状 210"/>
            <p:cNvSpPr/>
            <p:nvPr/>
          </p:nvSpPr>
          <p:spPr bwMode="auto">
            <a:xfrm>
              <a:off x="3214827" y="2777685"/>
              <a:ext cx="190692" cy="188867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5885" y="105410"/>
            <a:ext cx="155448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45176" y="1772816"/>
            <a:ext cx="45719" cy="3996444"/>
          </a:xfrm>
          <a:prstGeom prst="rect">
            <a:avLst/>
          </a:prstGeom>
          <a:solidFill>
            <a:schemeClr val="bg2">
              <a:lumMod val="100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13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58899" y="1872339"/>
            <a:ext cx="3852428" cy="1234483"/>
            <a:chOff x="1919536" y="1456171"/>
            <a:chExt cx="3852428" cy="1234483"/>
          </a:xfrm>
        </p:grpSpPr>
        <p:grpSp>
          <p:nvGrpSpPr>
            <p:cNvPr id="22" name="组合 21"/>
            <p:cNvGrpSpPr/>
            <p:nvPr/>
          </p:nvGrpSpPr>
          <p:grpSpPr>
            <a:xfrm>
              <a:off x="4559236" y="1456171"/>
              <a:ext cx="1212728" cy="1234483"/>
              <a:chOff x="4816253" y="1456171"/>
              <a:chExt cx="1212728" cy="1234483"/>
            </a:xfrm>
          </p:grpSpPr>
          <p:sp>
            <p:nvSpPr>
              <p:cNvPr id="26" name="对角圆角矩形 26"/>
              <p:cNvSpPr/>
              <p:nvPr/>
            </p:nvSpPr>
            <p:spPr>
              <a:xfrm rot="16200000">
                <a:off x="4805375" y="1467049"/>
                <a:ext cx="1234483" cy="121272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对角圆角矩形 27"/>
              <p:cNvSpPr/>
              <p:nvPr/>
            </p:nvSpPr>
            <p:spPr>
              <a:xfrm rot="16200000">
                <a:off x="4916607" y="1564059"/>
                <a:ext cx="1034918" cy="1016679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任意多边形 28"/>
              <p:cNvSpPr/>
              <p:nvPr/>
            </p:nvSpPr>
            <p:spPr bwMode="auto">
              <a:xfrm>
                <a:off x="5250981" y="1792284"/>
                <a:ext cx="393853" cy="579957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919536" y="1627593"/>
              <a:ext cx="2639700" cy="891638"/>
              <a:chOff x="1918379" y="1734048"/>
              <a:chExt cx="2348822" cy="891638"/>
            </a:xfrm>
          </p:grpSpPr>
          <p:sp>
            <p:nvSpPr>
              <p:cNvPr id="24" name="文本框 18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480000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此部分内容作为文字排版占位显示 （建议使用主题字体）</a:t>
                </a:r>
                <a:endPara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985227" y="1734048"/>
                <a:ext cx="1281974" cy="323165"/>
              </a:xfrm>
              <a:prstGeom prst="rect">
                <a:avLst/>
              </a:prstGeom>
            </p:spPr>
            <p:txBody>
              <a:bodyPr wrap="none" lIns="0" tIns="0" rIns="480000" bIns="0" anchor="b" anchorCtr="0">
                <a:normAutofit/>
              </a:bodyPr>
              <a:lstStyle/>
              <a:p>
                <a:pPr algn="r"/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点击添加标题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539981" y="3192601"/>
            <a:ext cx="3841020" cy="1234483"/>
            <a:chOff x="6359436" y="2728516"/>
            <a:chExt cx="3841020" cy="1234483"/>
          </a:xfrm>
        </p:grpSpPr>
        <p:grpSp>
          <p:nvGrpSpPr>
            <p:cNvPr id="15" name="组合 14"/>
            <p:cNvGrpSpPr/>
            <p:nvPr/>
          </p:nvGrpSpPr>
          <p:grpSpPr>
            <a:xfrm>
              <a:off x="6359436" y="2728516"/>
              <a:ext cx="1212728" cy="1234483"/>
              <a:chOff x="6129344" y="2728516"/>
              <a:chExt cx="1212728" cy="1234483"/>
            </a:xfrm>
          </p:grpSpPr>
          <p:sp>
            <p:nvSpPr>
              <p:cNvPr id="19" name="对角圆角矩形 23"/>
              <p:cNvSpPr/>
              <p:nvPr/>
            </p:nvSpPr>
            <p:spPr>
              <a:xfrm rot="16200000">
                <a:off x="6118466" y="2739394"/>
                <a:ext cx="1234483" cy="121272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对角圆角矩形 24"/>
              <p:cNvSpPr/>
              <p:nvPr/>
            </p:nvSpPr>
            <p:spPr>
              <a:xfrm rot="16200000">
                <a:off x="6229698" y="2836404"/>
                <a:ext cx="1034918" cy="1016679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" name="任意多边形 25"/>
              <p:cNvSpPr/>
              <p:nvPr/>
            </p:nvSpPr>
            <p:spPr bwMode="auto">
              <a:xfrm flipH="1">
                <a:off x="6553991" y="3036256"/>
                <a:ext cx="353336" cy="594499"/>
              </a:xfrm>
              <a:custGeom>
                <a:avLst/>
                <a:gdLst/>
                <a:ahLst/>
                <a:cxnLst>
                  <a:cxn ang="0">
                    <a:pos x="29" y="44"/>
                  </a:cxn>
                  <a:cxn ang="0">
                    <a:pos x="24" y="49"/>
                  </a:cxn>
                  <a:cxn ang="0">
                    <a:pos x="5" y="49"/>
                  </a:cxn>
                  <a:cxn ang="0">
                    <a:pos x="0" y="4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24" y="0"/>
                  </a:cxn>
                  <a:cxn ang="0">
                    <a:pos x="29" y="5"/>
                  </a:cxn>
                  <a:cxn ang="0">
                    <a:pos x="29" y="44"/>
                  </a:cxn>
                  <a:cxn ang="0">
                    <a:pos x="25" y="11"/>
                  </a:cxn>
                  <a:cxn ang="0">
                    <a:pos x="24" y="10"/>
                  </a:cxn>
                  <a:cxn ang="0">
                    <a:pos x="5" y="10"/>
                  </a:cxn>
                  <a:cxn ang="0">
                    <a:pos x="3" y="11"/>
                  </a:cxn>
                  <a:cxn ang="0">
                    <a:pos x="3" y="38"/>
                  </a:cxn>
                  <a:cxn ang="0">
                    <a:pos x="5" y="39"/>
                  </a:cxn>
                  <a:cxn ang="0">
                    <a:pos x="24" y="39"/>
                  </a:cxn>
                  <a:cxn ang="0">
                    <a:pos x="25" y="38"/>
                  </a:cxn>
                  <a:cxn ang="0">
                    <a:pos x="25" y="11"/>
                  </a:cxn>
                  <a:cxn ang="0">
                    <a:pos x="17" y="5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17" y="6"/>
                  </a:cxn>
                  <a:cxn ang="0">
                    <a:pos x="18" y="6"/>
                  </a:cxn>
                  <a:cxn ang="0">
                    <a:pos x="17" y="5"/>
                  </a:cxn>
                  <a:cxn ang="0">
                    <a:pos x="14" y="41"/>
                  </a:cxn>
                  <a:cxn ang="0">
                    <a:pos x="11" y="44"/>
                  </a:cxn>
                  <a:cxn ang="0">
                    <a:pos x="14" y="47"/>
                  </a:cxn>
                  <a:cxn ang="0">
                    <a:pos x="17" y="44"/>
                  </a:cxn>
                  <a:cxn ang="0">
                    <a:pos x="14" y="41"/>
                  </a:cxn>
                </a:cxnLst>
                <a:rect l="0" t="0" r="r" b="b"/>
                <a:pathLst>
                  <a:path w="29" h="49">
                    <a:moveTo>
                      <a:pt x="29" y="44"/>
                    </a:moveTo>
                    <a:cubicBezTo>
                      <a:pt x="29" y="47"/>
                      <a:pt x="27" y="49"/>
                      <a:pt x="2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2" y="49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9" y="3"/>
                      <a:pt x="29" y="5"/>
                    </a:cubicBezTo>
                    <a:lnTo>
                      <a:pt x="29" y="44"/>
                    </a:lnTo>
                    <a:close/>
                    <a:moveTo>
                      <a:pt x="25" y="11"/>
                    </a:moveTo>
                    <a:cubicBezTo>
                      <a:pt x="25" y="11"/>
                      <a:pt x="25" y="10"/>
                      <a:pt x="2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3" y="11"/>
                      <a:pt x="3" y="11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9"/>
                      <a:pt x="4" y="39"/>
                      <a:pt x="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5" y="39"/>
                      <a:pt x="25" y="39"/>
                      <a:pt x="25" y="38"/>
                    </a:cubicBezTo>
                    <a:lnTo>
                      <a:pt x="25" y="11"/>
                    </a:lnTo>
                    <a:close/>
                    <a:moveTo>
                      <a:pt x="17" y="5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5"/>
                      <a:pt x="17" y="5"/>
                    </a:cubicBezTo>
                    <a:close/>
                    <a:moveTo>
                      <a:pt x="14" y="41"/>
                    </a:moveTo>
                    <a:cubicBezTo>
                      <a:pt x="13" y="41"/>
                      <a:pt x="11" y="42"/>
                      <a:pt x="11" y="44"/>
                    </a:cubicBezTo>
                    <a:cubicBezTo>
                      <a:pt x="11" y="46"/>
                      <a:pt x="13" y="47"/>
                      <a:pt x="14" y="47"/>
                    </a:cubicBezTo>
                    <a:cubicBezTo>
                      <a:pt x="16" y="47"/>
                      <a:pt x="17" y="46"/>
                      <a:pt x="17" y="44"/>
                    </a:cubicBezTo>
                    <a:cubicBezTo>
                      <a:pt x="17" y="42"/>
                      <a:pt x="16" y="41"/>
                      <a:pt x="14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572164" y="2897654"/>
              <a:ext cx="2628292" cy="877163"/>
              <a:chOff x="7996808" y="1734930"/>
              <a:chExt cx="2348822" cy="877163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480000" rIns="28800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3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此部分内容作为文字排版占位显示 （建议使用主题字体）</a:t>
                </a:r>
                <a:endParaRPr lang="zh-CN" altLang="en-US" sz="9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996808" y="1734930"/>
                <a:ext cx="1482456" cy="323165"/>
              </a:xfrm>
              <a:prstGeom prst="rect">
                <a:avLst/>
              </a:prstGeom>
            </p:spPr>
            <p:txBody>
              <a:bodyPr wrap="none" lIns="480000" tIns="0" rIns="288000" bIns="0" anchor="ctr" anchorCtr="0">
                <a:normAutofit/>
              </a:bodyPr>
              <a:lstStyle/>
              <a:p>
                <a:pPr algn="l"/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点击添加标题</a:t>
                </a:r>
                <a:endParaRPr lang="zh-CN" altLang="en-US" sz="16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758899" y="4437112"/>
            <a:ext cx="3852428" cy="1189683"/>
            <a:chOff x="1919536" y="3535572"/>
            <a:chExt cx="3852428" cy="1189683"/>
          </a:xfrm>
        </p:grpSpPr>
        <p:grpSp>
          <p:nvGrpSpPr>
            <p:cNvPr id="8" name="组合 7"/>
            <p:cNvGrpSpPr/>
            <p:nvPr/>
          </p:nvGrpSpPr>
          <p:grpSpPr>
            <a:xfrm>
              <a:off x="4603247" y="3535572"/>
              <a:ext cx="1168717" cy="1189683"/>
              <a:chOff x="4852515" y="3535572"/>
              <a:chExt cx="1168717" cy="1189683"/>
            </a:xfrm>
          </p:grpSpPr>
          <p:sp>
            <p:nvSpPr>
              <p:cNvPr id="12" name="对角圆角矩形 29"/>
              <p:cNvSpPr/>
              <p:nvPr/>
            </p:nvSpPr>
            <p:spPr>
              <a:xfrm rot="16200000">
                <a:off x="4842032" y="3546055"/>
                <a:ext cx="1189683" cy="116871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对角圆角矩形 30"/>
              <p:cNvSpPr/>
              <p:nvPr/>
            </p:nvSpPr>
            <p:spPr>
              <a:xfrm rot="16200000">
                <a:off x="4949228" y="3639545"/>
                <a:ext cx="997360" cy="979782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31"/>
              <p:cNvSpPr/>
              <p:nvPr/>
            </p:nvSpPr>
            <p:spPr bwMode="auto">
              <a:xfrm rot="10800000" flipV="1">
                <a:off x="5200395" y="3857401"/>
                <a:ext cx="444440" cy="482637"/>
              </a:xfrm>
              <a:custGeom>
                <a:avLst/>
                <a:gdLst/>
                <a:ahLst/>
                <a:cxnLst>
                  <a:cxn ang="0">
                    <a:pos x="55" y="64"/>
                  </a:cxn>
                  <a:cxn ang="0">
                    <a:pos x="0" y="59"/>
                  </a:cxn>
                  <a:cxn ang="0">
                    <a:pos x="4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3" y="9"/>
                  </a:cxn>
                  <a:cxn ang="0">
                    <a:pos x="36" y="5"/>
                  </a:cxn>
                  <a:cxn ang="0">
                    <a:pos x="44" y="0"/>
                  </a:cxn>
                  <a:cxn ang="0">
                    <a:pos x="50" y="9"/>
                  </a:cxn>
                  <a:cxn ang="0">
                    <a:pos x="59" y="13"/>
                  </a:cxn>
                  <a:cxn ang="0">
                    <a:pos x="15" y="33"/>
                  </a:cxn>
                  <a:cxn ang="0">
                    <a:pos x="4" y="23"/>
                  </a:cxn>
                  <a:cxn ang="0">
                    <a:pos x="15" y="33"/>
                  </a:cxn>
                  <a:cxn ang="0">
                    <a:pos x="15" y="35"/>
                  </a:cxn>
                  <a:cxn ang="0">
                    <a:pos x="4" y="47"/>
                  </a:cxn>
                  <a:cxn ang="0">
                    <a:pos x="15" y="59"/>
                  </a:cxn>
                  <a:cxn ang="0">
                    <a:pos x="4" y="49"/>
                  </a:cxn>
                  <a:cxn ang="0">
                    <a:pos x="15" y="59"/>
                  </a:cxn>
                  <a:cxn ang="0">
                    <a:pos x="17" y="4"/>
                  </a:cxn>
                  <a:cxn ang="0">
                    <a:pos x="13" y="5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28" y="33"/>
                  </a:cxn>
                  <a:cxn ang="0">
                    <a:pos x="17" y="23"/>
                  </a:cxn>
                  <a:cxn ang="0">
                    <a:pos x="28" y="33"/>
                  </a:cxn>
                  <a:cxn ang="0">
                    <a:pos x="28" y="35"/>
                  </a:cxn>
                  <a:cxn ang="0">
                    <a:pos x="17" y="47"/>
                  </a:cxn>
                  <a:cxn ang="0">
                    <a:pos x="28" y="59"/>
                  </a:cxn>
                  <a:cxn ang="0">
                    <a:pos x="17" y="49"/>
                  </a:cxn>
                  <a:cxn ang="0">
                    <a:pos x="28" y="59"/>
                  </a:cxn>
                  <a:cxn ang="0">
                    <a:pos x="42" y="23"/>
                  </a:cxn>
                  <a:cxn ang="0">
                    <a:pos x="31" y="33"/>
                  </a:cxn>
                  <a:cxn ang="0">
                    <a:pos x="42" y="47"/>
                  </a:cxn>
                  <a:cxn ang="0">
                    <a:pos x="31" y="35"/>
                  </a:cxn>
                  <a:cxn ang="0">
                    <a:pos x="42" y="47"/>
                  </a:cxn>
                  <a:cxn ang="0">
                    <a:pos x="42" y="49"/>
                  </a:cxn>
                  <a:cxn ang="0">
                    <a:pos x="31" y="59"/>
                  </a:cxn>
                  <a:cxn ang="0">
                    <a:pos x="45" y="5"/>
                  </a:cxn>
                  <a:cxn ang="0">
                    <a:pos x="42" y="4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5" y="5"/>
                  </a:cxn>
                  <a:cxn ang="0">
                    <a:pos x="55" y="23"/>
                  </a:cxn>
                  <a:cxn ang="0">
                    <a:pos x="44" y="33"/>
                  </a:cxn>
                  <a:cxn ang="0">
                    <a:pos x="55" y="47"/>
                  </a:cxn>
                  <a:cxn ang="0">
                    <a:pos x="44" y="35"/>
                  </a:cxn>
                  <a:cxn ang="0">
                    <a:pos x="55" y="47"/>
                  </a:cxn>
                  <a:cxn ang="0">
                    <a:pos x="55" y="49"/>
                  </a:cxn>
                  <a:cxn ang="0">
                    <a:pos x="44" y="59"/>
                  </a:cxn>
                </a:cxnLst>
                <a:rect l="0" t="0" r="r" b="b"/>
                <a:pathLst>
                  <a:path w="59" h="64">
                    <a:moveTo>
                      <a:pt x="59" y="59"/>
                    </a:moveTo>
                    <a:cubicBezTo>
                      <a:pt x="59" y="62"/>
                      <a:pt x="57" y="64"/>
                      <a:pt x="55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4"/>
                      <a:pt x="0" y="62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11" y="0"/>
                      <a:pt x="1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0"/>
                      <a:pt x="23" y="2"/>
                      <a:pt x="23" y="5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2"/>
                      <a:pt x="39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50" y="2"/>
                      <a:pt x="50" y="5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9"/>
                      <a:pt x="59" y="11"/>
                      <a:pt x="59" y="13"/>
                    </a:cubicBezTo>
                    <a:lnTo>
                      <a:pt x="59" y="59"/>
                    </a:lnTo>
                    <a:close/>
                    <a:moveTo>
                      <a:pt x="15" y="3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33"/>
                      <a:pt x="4" y="33"/>
                      <a:pt x="4" y="33"/>
                    </a:cubicBezTo>
                    <a:lnTo>
                      <a:pt x="15" y="33"/>
                    </a:lnTo>
                    <a:close/>
                    <a:moveTo>
                      <a:pt x="15" y="47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7"/>
                      <a:pt x="4" y="47"/>
                      <a:pt x="4" y="47"/>
                    </a:cubicBezTo>
                    <a:lnTo>
                      <a:pt x="15" y="47"/>
                    </a:lnTo>
                    <a:close/>
                    <a:moveTo>
                      <a:pt x="15" y="5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9"/>
                      <a:pt x="4" y="59"/>
                      <a:pt x="4" y="59"/>
                    </a:cubicBezTo>
                    <a:lnTo>
                      <a:pt x="15" y="59"/>
                    </a:lnTo>
                    <a:close/>
                    <a:moveTo>
                      <a:pt x="18" y="5"/>
                    </a:moveTo>
                    <a:cubicBezTo>
                      <a:pt x="18" y="5"/>
                      <a:pt x="18" y="4"/>
                      <a:pt x="17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5"/>
                      <a:pt x="13" y="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7"/>
                      <a:pt x="15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6"/>
                      <a:pt x="18" y="16"/>
                    </a:cubicBezTo>
                    <a:lnTo>
                      <a:pt x="18" y="5"/>
                    </a:lnTo>
                    <a:close/>
                    <a:moveTo>
                      <a:pt x="28" y="3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33"/>
                      <a:pt x="17" y="33"/>
                      <a:pt x="17" y="33"/>
                    </a:cubicBezTo>
                    <a:lnTo>
                      <a:pt x="28" y="33"/>
                    </a:lnTo>
                    <a:close/>
                    <a:moveTo>
                      <a:pt x="28" y="47"/>
                    </a:moveTo>
                    <a:cubicBezTo>
                      <a:pt x="28" y="35"/>
                      <a:pt x="28" y="35"/>
                      <a:pt x="28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28" y="47"/>
                    </a:lnTo>
                    <a:close/>
                    <a:moveTo>
                      <a:pt x="28" y="59"/>
                    </a:moveTo>
                    <a:cubicBezTo>
                      <a:pt x="28" y="49"/>
                      <a:pt x="28" y="49"/>
                      <a:pt x="28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28" y="59"/>
                    </a:lnTo>
                    <a:close/>
                    <a:moveTo>
                      <a:pt x="42" y="33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3"/>
                      <a:pt x="31" y="33"/>
                      <a:pt x="31" y="33"/>
                    </a:cubicBezTo>
                    <a:lnTo>
                      <a:pt x="42" y="33"/>
                    </a:lnTo>
                    <a:close/>
                    <a:moveTo>
                      <a:pt x="42" y="47"/>
                    </a:moveTo>
                    <a:cubicBezTo>
                      <a:pt x="42" y="35"/>
                      <a:pt x="42" y="35"/>
                      <a:pt x="4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7"/>
                      <a:pt x="31" y="47"/>
                      <a:pt x="31" y="47"/>
                    </a:cubicBezTo>
                    <a:lnTo>
                      <a:pt x="42" y="47"/>
                    </a:lnTo>
                    <a:close/>
                    <a:moveTo>
                      <a:pt x="42" y="59"/>
                    </a:moveTo>
                    <a:cubicBezTo>
                      <a:pt x="42" y="49"/>
                      <a:pt x="42" y="49"/>
                      <a:pt x="42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9"/>
                      <a:pt x="31" y="59"/>
                      <a:pt x="31" y="59"/>
                    </a:cubicBezTo>
                    <a:lnTo>
                      <a:pt x="42" y="59"/>
                    </a:lnTo>
                    <a:close/>
                    <a:moveTo>
                      <a:pt x="45" y="5"/>
                    </a:moveTo>
                    <a:cubicBezTo>
                      <a:pt x="45" y="5"/>
                      <a:pt x="45" y="4"/>
                      <a:pt x="44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2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6"/>
                      <a:pt x="45" y="16"/>
                    </a:cubicBezTo>
                    <a:lnTo>
                      <a:pt x="45" y="5"/>
                    </a:lnTo>
                    <a:close/>
                    <a:moveTo>
                      <a:pt x="55" y="33"/>
                    </a:moveTo>
                    <a:cubicBezTo>
                      <a:pt x="55" y="23"/>
                      <a:pt x="55" y="23"/>
                      <a:pt x="55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33"/>
                      <a:pt x="44" y="33"/>
                      <a:pt x="44" y="33"/>
                    </a:cubicBezTo>
                    <a:lnTo>
                      <a:pt x="55" y="33"/>
                    </a:lnTo>
                    <a:close/>
                    <a:moveTo>
                      <a:pt x="55" y="47"/>
                    </a:moveTo>
                    <a:cubicBezTo>
                      <a:pt x="55" y="35"/>
                      <a:pt x="55" y="35"/>
                      <a:pt x="55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47"/>
                      <a:pt x="44" y="47"/>
                      <a:pt x="44" y="47"/>
                    </a:cubicBezTo>
                    <a:lnTo>
                      <a:pt x="55" y="47"/>
                    </a:lnTo>
                    <a:close/>
                    <a:moveTo>
                      <a:pt x="55" y="59"/>
                    </a:moveTo>
                    <a:cubicBezTo>
                      <a:pt x="55" y="49"/>
                      <a:pt x="55" y="49"/>
                      <a:pt x="5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9"/>
                      <a:pt x="44" y="59"/>
                      <a:pt x="44" y="59"/>
                    </a:cubicBezTo>
                    <a:lnTo>
                      <a:pt x="55" y="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919536" y="3684594"/>
              <a:ext cx="2639700" cy="891638"/>
              <a:chOff x="1918379" y="1734048"/>
              <a:chExt cx="2348822" cy="891638"/>
            </a:xfrm>
          </p:grpSpPr>
          <p:sp>
            <p:nvSpPr>
              <p:cNvPr id="10" name="文本框 14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480000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此部分内容作为文字排版占位显示 （建议使用主题字体）</a:t>
                </a:r>
                <a:endPara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985227" y="1734048"/>
                <a:ext cx="1281974" cy="323165"/>
              </a:xfrm>
              <a:prstGeom prst="rect">
                <a:avLst/>
              </a:prstGeom>
            </p:spPr>
            <p:txBody>
              <a:bodyPr wrap="none" lIns="0" tIns="0" rIns="480000" bIns="0" anchor="b" anchorCtr="0">
                <a:normAutofit/>
              </a:bodyPr>
              <a:lstStyle/>
              <a:p>
                <a:pPr algn="r"/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点击添加标题</a:t>
                </a:r>
                <a:endParaRPr lang="zh-CN" altLang="en-US" sz="16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95885" y="105410"/>
            <a:ext cx="155448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2486440109,240840136&amp;fm=27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8890"/>
            <a:ext cx="5591175" cy="2477135"/>
          </a:xfrm>
          <a:prstGeom prst="rect">
            <a:avLst/>
          </a:prstGeom>
        </p:spPr>
      </p:pic>
      <p:grpSp>
        <p:nvGrpSpPr>
          <p:cNvPr id="48" name="Group 69"/>
          <p:cNvGrpSpPr/>
          <p:nvPr/>
        </p:nvGrpSpPr>
        <p:grpSpPr>
          <a:xfrm>
            <a:off x="5105889" y="1412776"/>
            <a:ext cx="1980220" cy="1980220"/>
            <a:chOff x="731404" y="2060848"/>
            <a:chExt cx="1980220" cy="1980220"/>
          </a:xfrm>
        </p:grpSpPr>
        <p:sp>
          <p:nvSpPr>
            <p:cNvPr id="49" name="Diamond 2"/>
            <p:cNvSpPr/>
            <p:nvPr/>
          </p:nvSpPr>
          <p:spPr bwMode="auto">
            <a:xfrm>
              <a:off x="731404" y="2060848"/>
              <a:ext cx="1980220" cy="1980220"/>
            </a:xfrm>
            <a:prstGeom prst="diamond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1" name="TextBox 33"/>
            <p:cNvSpPr txBox="1"/>
            <p:nvPr/>
          </p:nvSpPr>
          <p:spPr>
            <a:xfrm>
              <a:off x="917232" y="2828933"/>
              <a:ext cx="1608565" cy="610759"/>
            </a:xfrm>
            <a:prstGeom prst="rect">
              <a:avLst/>
            </a:prstGeom>
            <a:noFill/>
          </p:spPr>
          <p:txBody>
            <a:bodyPr wrap="none">
              <a:normAutofit fontScale="75000" lnSpcReduction="20000"/>
            </a:bodyPr>
            <a:lstStyle/>
            <a:p>
              <a:pPr algn="ctr"/>
              <a:r>
                <a:rPr lang="en-US" altLang="zh-CN" sz="5335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53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536599" y="2807872"/>
            <a:ext cx="3025140" cy="1240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37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768521" y="1853045"/>
            <a:ext cx="1282401" cy="346763"/>
          </a:xfrm>
          <a:prstGeom prst="rect">
            <a:avLst/>
          </a:prstGeom>
          <a:ln w="12700">
            <a:miter lim="400000"/>
          </a:ln>
        </p:spPr>
        <p:txBody>
          <a:bodyPr wrap="none" lIns="33866" tIns="33866" rIns="33866" bIns="33866" anchor="ctr">
            <a:normAutofit fontScale="97500"/>
          </a:bodyPr>
          <a:lstStyle/>
          <a:p>
            <a:pPr algn="l"/>
            <a:r>
              <a:rPr lang="zh-CN" altLang="en-US" sz="18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 sz="18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8768521" y="2276197"/>
            <a:ext cx="2767032" cy="436017"/>
          </a:xfrm>
          <a:prstGeom prst="rect">
            <a:avLst/>
          </a:prstGeom>
          <a:ln w="12700">
            <a:miter lim="400000"/>
          </a:ln>
        </p:spPr>
        <p:txBody>
          <a:bodyPr wrap="square" lIns="33866" tIns="33866" rIns="33866" bIns="33866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此部分内容作为文字排版占位显示</a:t>
            </a:r>
            <a:b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（建议使用主题字体）。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8343848" y="3712540"/>
            <a:ext cx="2796132" cy="436017"/>
          </a:xfrm>
          <a:prstGeom prst="rect">
            <a:avLst/>
          </a:prstGeom>
          <a:ln w="12700">
            <a:miter lim="400000"/>
          </a:ln>
        </p:spPr>
        <p:txBody>
          <a:bodyPr wrap="square" lIns="33866" tIns="33866" rIns="33866" bIns="33866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此部分内容作为文字排版占位显示</a:t>
            </a:r>
            <a:b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（建议使用主题字体）。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8355496" y="3306532"/>
            <a:ext cx="1282401" cy="346763"/>
          </a:xfrm>
          <a:prstGeom prst="rect">
            <a:avLst/>
          </a:prstGeom>
          <a:ln w="12700">
            <a:miter lim="400000"/>
          </a:ln>
        </p:spPr>
        <p:txBody>
          <a:bodyPr wrap="none" lIns="33866" tIns="33866" rIns="33866" bIns="33866" anchor="ctr">
            <a:normAutofit fontScale="97500"/>
          </a:bodyPr>
          <a:lstStyle/>
          <a:p>
            <a:pPr algn="l"/>
            <a:r>
              <a:rPr lang="zh-CN" altLang="en-US" sz="18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 sz="18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7116393" y="5002715"/>
            <a:ext cx="2796132" cy="436017"/>
          </a:xfrm>
          <a:prstGeom prst="rect">
            <a:avLst/>
          </a:prstGeom>
          <a:ln w="12700">
            <a:miter lim="400000"/>
          </a:ln>
        </p:spPr>
        <p:txBody>
          <a:bodyPr wrap="square" lIns="33866" tIns="33866" rIns="33866" bIns="33866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此部分内容作为文字排版占位显示</a:t>
            </a:r>
            <a:b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（建议使用主题字体）。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7128041" y="4596707"/>
            <a:ext cx="1282401" cy="346763"/>
          </a:xfrm>
          <a:prstGeom prst="rect">
            <a:avLst/>
          </a:prstGeom>
          <a:ln w="12700">
            <a:miter lim="400000"/>
          </a:ln>
        </p:spPr>
        <p:txBody>
          <a:bodyPr wrap="none" lIns="33866" tIns="33866" rIns="33866" bIns="33866" anchor="ctr">
            <a:normAutofit fontScale="97500"/>
          </a:bodyPr>
          <a:lstStyle/>
          <a:p>
            <a:pPr algn="l"/>
            <a:r>
              <a:rPr lang="zh-CN" altLang="en-US" sz="186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 sz="18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3052890" y="4988636"/>
            <a:ext cx="2796132" cy="436017"/>
          </a:xfrm>
          <a:prstGeom prst="rect">
            <a:avLst/>
          </a:prstGeom>
          <a:ln w="12700">
            <a:miter lim="400000"/>
          </a:ln>
        </p:spPr>
        <p:txBody>
          <a:bodyPr wrap="square" lIns="33866" tIns="33866" rIns="33866" bIns="33866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此部分内容作为文字排版占位显示</a:t>
            </a:r>
            <a:b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（建议使用主题字体）。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3951087" y="4607249"/>
            <a:ext cx="1282401" cy="297517"/>
          </a:xfrm>
          <a:prstGeom prst="rect">
            <a:avLst/>
          </a:prstGeom>
          <a:ln w="12700">
            <a:miter lim="400000"/>
          </a:ln>
        </p:spPr>
        <p:txBody>
          <a:bodyPr wrap="none" lIns="33866" tIns="33866" rIns="33866" bIns="33866" anchor="ctr">
            <a:normAutofit fontScale="97500" lnSpcReduction="10000"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 sz="16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1312326" y="3712540"/>
            <a:ext cx="2796132" cy="436017"/>
          </a:xfrm>
          <a:prstGeom prst="rect">
            <a:avLst/>
          </a:prstGeom>
          <a:ln w="12700">
            <a:miter lim="400000"/>
          </a:ln>
        </p:spPr>
        <p:txBody>
          <a:bodyPr wrap="square" lIns="33866" tIns="33866" rIns="33866" bIns="33866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此部分内容作为文字排版占位显示</a:t>
            </a:r>
            <a:b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（建议使用主题字体）。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2534371" y="3331733"/>
            <a:ext cx="1282401" cy="297517"/>
          </a:xfrm>
          <a:prstGeom prst="rect">
            <a:avLst/>
          </a:prstGeom>
          <a:ln w="12700">
            <a:miter lim="400000"/>
          </a:ln>
        </p:spPr>
        <p:txBody>
          <a:bodyPr wrap="none" lIns="33866" tIns="33866" rIns="33866" bIns="33866" anchor="ctr">
            <a:normAutofit fontScale="97500" lnSpcReduction="10000"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 sz="16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1155072" y="2252769"/>
            <a:ext cx="2796132" cy="436017"/>
          </a:xfrm>
          <a:prstGeom prst="rect">
            <a:avLst/>
          </a:prstGeom>
          <a:ln w="12700">
            <a:miter lim="400000"/>
          </a:ln>
        </p:spPr>
        <p:txBody>
          <a:bodyPr wrap="square" lIns="33866" tIns="33866" rIns="33866" bIns="33866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此部分内容作为文字排版占位显示</a:t>
            </a:r>
            <a:b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（建议使用主题字体）。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2069779" y="1864836"/>
            <a:ext cx="1282401" cy="297517"/>
          </a:xfrm>
          <a:prstGeom prst="rect">
            <a:avLst/>
          </a:prstGeom>
          <a:ln w="12700">
            <a:miter lim="400000"/>
          </a:ln>
        </p:spPr>
        <p:txBody>
          <a:bodyPr wrap="none" lIns="33866" tIns="33866" rIns="33866" bIns="33866" anchor="ctr">
            <a:normAutofit fontScale="97500" lnSpcReduction="10000"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 sz="16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Group 31"/>
          <p:cNvGrpSpPr/>
          <p:nvPr/>
        </p:nvGrpSpPr>
        <p:grpSpPr>
          <a:xfrm>
            <a:off x="4325300" y="1800487"/>
            <a:ext cx="3541400" cy="2444620"/>
            <a:chOff x="4433632" y="1877083"/>
            <a:chExt cx="3541400" cy="2444620"/>
          </a:xfrm>
        </p:grpSpPr>
        <p:grpSp>
          <p:nvGrpSpPr>
            <p:cNvPr id="17" name="Group 13"/>
            <p:cNvGrpSpPr/>
            <p:nvPr/>
          </p:nvGrpSpPr>
          <p:grpSpPr>
            <a:xfrm>
              <a:off x="6224312" y="2484553"/>
              <a:ext cx="1750720" cy="740365"/>
              <a:chOff x="73397" y="311387"/>
              <a:chExt cx="3501439" cy="1480728"/>
            </a:xfrm>
            <a:solidFill>
              <a:schemeClr val="accent4"/>
            </a:solidFill>
          </p:grpSpPr>
          <p:sp>
            <p:nvSpPr>
              <p:cNvPr id="33" name="Freeform: Shape 14"/>
              <p:cNvSpPr/>
              <p:nvPr/>
            </p:nvSpPr>
            <p:spPr>
              <a:xfrm rot="1044877">
                <a:off x="1397301" y="942744"/>
                <a:ext cx="2177535" cy="849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45" extrusionOk="0">
                    <a:moveTo>
                      <a:pt x="16670" y="7868"/>
                    </a:moveTo>
                    <a:cubicBezTo>
                      <a:pt x="13000" y="7210"/>
                      <a:pt x="9745" y="4282"/>
                      <a:pt x="7354" y="0"/>
                    </a:cubicBezTo>
                    <a:lnTo>
                      <a:pt x="0" y="10544"/>
                    </a:lnTo>
                    <a:cubicBezTo>
                      <a:pt x="8373" y="21600"/>
                      <a:pt x="21600" y="7336"/>
                      <a:pt x="21600" y="7336"/>
                    </a:cubicBezTo>
                    <a:cubicBezTo>
                      <a:pt x="20026" y="7970"/>
                      <a:pt x="18366" y="8172"/>
                      <a:pt x="16670" y="786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" name="Freeform: Shape 15"/>
              <p:cNvSpPr/>
              <p:nvPr/>
            </p:nvSpPr>
            <p:spPr>
              <a:xfrm rot="1044877">
                <a:off x="73397" y="311387"/>
                <a:ext cx="2207788" cy="8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31" extrusionOk="0">
                    <a:moveTo>
                      <a:pt x="14304" y="14731"/>
                    </a:moveTo>
                    <a:lnTo>
                      <a:pt x="21600" y="3940"/>
                    </a:lnTo>
                    <a:cubicBezTo>
                      <a:pt x="9358" y="-6869"/>
                      <a:pt x="0" y="7992"/>
                      <a:pt x="0" y="7992"/>
                    </a:cubicBezTo>
                    <a:cubicBezTo>
                      <a:pt x="1720" y="7150"/>
                      <a:pt x="3550" y="6846"/>
                      <a:pt x="5419" y="7195"/>
                    </a:cubicBezTo>
                    <a:cubicBezTo>
                      <a:pt x="8900" y="7844"/>
                      <a:pt x="11976" y="10619"/>
                      <a:pt x="14304" y="147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8" name="Group 16"/>
            <p:cNvGrpSpPr/>
            <p:nvPr/>
          </p:nvGrpSpPr>
          <p:grpSpPr>
            <a:xfrm>
              <a:off x="4433632" y="1877083"/>
              <a:ext cx="1744655" cy="733229"/>
              <a:chOff x="120356" y="385515"/>
              <a:chExt cx="3489309" cy="1466454"/>
            </a:xfrm>
            <a:solidFill>
              <a:schemeClr val="accent1"/>
            </a:solidFill>
          </p:grpSpPr>
          <p:sp>
            <p:nvSpPr>
              <p:cNvPr id="31" name="Freeform: Shape 17"/>
              <p:cNvSpPr/>
              <p:nvPr/>
            </p:nvSpPr>
            <p:spPr>
              <a:xfrm rot="1044877">
                <a:off x="120356" y="385515"/>
                <a:ext cx="2177535" cy="849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44" extrusionOk="0">
                    <a:moveTo>
                      <a:pt x="4930" y="6876"/>
                    </a:moveTo>
                    <a:cubicBezTo>
                      <a:pt x="8600" y="7534"/>
                      <a:pt x="11855" y="10462"/>
                      <a:pt x="14246" y="14744"/>
                    </a:cubicBezTo>
                    <a:lnTo>
                      <a:pt x="21600" y="4201"/>
                    </a:lnTo>
                    <a:cubicBezTo>
                      <a:pt x="13227" y="-6856"/>
                      <a:pt x="0" y="7408"/>
                      <a:pt x="0" y="7408"/>
                    </a:cubicBezTo>
                    <a:cubicBezTo>
                      <a:pt x="1574" y="6775"/>
                      <a:pt x="3234" y="6571"/>
                      <a:pt x="4930" y="687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Freeform: Shape 18"/>
              <p:cNvSpPr/>
              <p:nvPr/>
            </p:nvSpPr>
            <p:spPr>
              <a:xfrm rot="1044877">
                <a:off x="1401877" y="1023321"/>
                <a:ext cx="2207788" cy="828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31" extrusionOk="0">
                    <a:moveTo>
                      <a:pt x="7296" y="0"/>
                    </a:moveTo>
                    <a:lnTo>
                      <a:pt x="0" y="10791"/>
                    </a:lnTo>
                    <a:cubicBezTo>
                      <a:pt x="12242" y="21600"/>
                      <a:pt x="21600" y="6738"/>
                      <a:pt x="21600" y="6738"/>
                    </a:cubicBezTo>
                    <a:cubicBezTo>
                      <a:pt x="19880" y="7581"/>
                      <a:pt x="18050" y="7884"/>
                      <a:pt x="16181" y="7536"/>
                    </a:cubicBezTo>
                    <a:cubicBezTo>
                      <a:pt x="12700" y="6887"/>
                      <a:pt x="9624" y="4113"/>
                      <a:pt x="729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4627935" y="2463096"/>
              <a:ext cx="1430019" cy="1010888"/>
              <a:chOff x="293860" y="170023"/>
              <a:chExt cx="2860035" cy="2021775"/>
            </a:xfrm>
            <a:solidFill>
              <a:schemeClr val="accent2"/>
            </a:solidFill>
          </p:grpSpPr>
          <p:sp>
            <p:nvSpPr>
              <p:cNvPr id="29" name="Freeform: Shape 20"/>
              <p:cNvSpPr/>
              <p:nvPr/>
            </p:nvSpPr>
            <p:spPr>
              <a:xfrm rot="1044877">
                <a:off x="293860" y="521457"/>
                <a:ext cx="1409055" cy="1670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55" y="16775"/>
                    </a:moveTo>
                    <a:cubicBezTo>
                      <a:pt x="9476" y="13739"/>
                      <a:pt x="14862" y="12281"/>
                      <a:pt x="20148" y="12332"/>
                    </a:cubicBezTo>
                    <a:lnTo>
                      <a:pt x="21600" y="0"/>
                    </a:lnTo>
                    <a:cubicBezTo>
                      <a:pt x="5546" y="1894"/>
                      <a:pt x="0" y="21600"/>
                      <a:pt x="0" y="21600"/>
                    </a:cubicBezTo>
                    <a:cubicBezTo>
                      <a:pt x="1325" y="19815"/>
                      <a:pt x="3010" y="18179"/>
                      <a:pt x="5055" y="1677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Freeform: Shape 21"/>
              <p:cNvSpPr/>
              <p:nvPr/>
            </p:nvSpPr>
            <p:spPr>
              <a:xfrm rot="1044877">
                <a:off x="1753912" y="170023"/>
                <a:ext cx="1399983" cy="172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4" y="9604"/>
                    </a:moveTo>
                    <a:lnTo>
                      <a:pt x="0" y="21600"/>
                    </a:lnTo>
                    <a:cubicBezTo>
                      <a:pt x="20284" y="15896"/>
                      <a:pt x="21600" y="0"/>
                      <a:pt x="21600" y="0"/>
                    </a:cubicBezTo>
                    <a:cubicBezTo>
                      <a:pt x="20199" y="1978"/>
                      <a:pt x="18344" y="3789"/>
                      <a:pt x="16046" y="5310"/>
                    </a:cubicBezTo>
                    <a:cubicBezTo>
                      <a:pt x="11766" y="8141"/>
                      <a:pt x="6634" y="9545"/>
                      <a:pt x="1514" y="960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0" name="Group 22"/>
            <p:cNvGrpSpPr/>
            <p:nvPr/>
          </p:nvGrpSpPr>
          <p:grpSpPr>
            <a:xfrm>
              <a:off x="5516247" y="2575425"/>
              <a:ext cx="738408" cy="1746278"/>
              <a:chOff x="369872" y="73405"/>
              <a:chExt cx="1476813" cy="3492556"/>
            </a:xfrm>
            <a:solidFill>
              <a:schemeClr val="accent2"/>
            </a:solidFill>
          </p:grpSpPr>
          <p:sp>
            <p:nvSpPr>
              <p:cNvPr id="27" name="Freeform: Shape 23"/>
              <p:cNvSpPr/>
              <p:nvPr/>
            </p:nvSpPr>
            <p:spPr>
              <a:xfrm rot="1044877">
                <a:off x="369872" y="1388505"/>
                <a:ext cx="849388" cy="2177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45" h="21600" extrusionOk="0">
                    <a:moveTo>
                      <a:pt x="6877" y="16670"/>
                    </a:moveTo>
                    <a:cubicBezTo>
                      <a:pt x="7535" y="13000"/>
                      <a:pt x="10463" y="9744"/>
                      <a:pt x="14745" y="7353"/>
                    </a:cubicBezTo>
                    <a:lnTo>
                      <a:pt x="4202" y="0"/>
                    </a:lnTo>
                    <a:cubicBezTo>
                      <a:pt x="-6855" y="8373"/>
                      <a:pt x="7409" y="21600"/>
                      <a:pt x="7409" y="21600"/>
                    </a:cubicBezTo>
                    <a:cubicBezTo>
                      <a:pt x="6775" y="20026"/>
                      <a:pt x="6572" y="18367"/>
                      <a:pt x="6877" y="1667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Freeform: Shape 24"/>
              <p:cNvSpPr/>
              <p:nvPr/>
            </p:nvSpPr>
            <p:spPr>
              <a:xfrm rot="1044877">
                <a:off x="1018024" y="73405"/>
                <a:ext cx="828661" cy="2207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31" h="21600" extrusionOk="0">
                    <a:moveTo>
                      <a:pt x="0" y="14304"/>
                    </a:moveTo>
                    <a:lnTo>
                      <a:pt x="10792" y="21600"/>
                    </a:lnTo>
                    <a:cubicBezTo>
                      <a:pt x="21600" y="9359"/>
                      <a:pt x="6739" y="0"/>
                      <a:pt x="6739" y="0"/>
                    </a:cubicBezTo>
                    <a:cubicBezTo>
                      <a:pt x="7581" y="1720"/>
                      <a:pt x="7884" y="3550"/>
                      <a:pt x="7536" y="5419"/>
                    </a:cubicBezTo>
                    <a:cubicBezTo>
                      <a:pt x="6887" y="8900"/>
                      <a:pt x="4112" y="11976"/>
                      <a:pt x="0" y="1430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1" name="Group 25"/>
            <p:cNvGrpSpPr/>
            <p:nvPr/>
          </p:nvGrpSpPr>
          <p:grpSpPr>
            <a:xfrm>
              <a:off x="6104757" y="2704319"/>
              <a:ext cx="1006203" cy="1432654"/>
              <a:chOff x="169999" y="225652"/>
              <a:chExt cx="2012405" cy="2865307"/>
            </a:xfrm>
            <a:solidFill>
              <a:schemeClr val="accent3"/>
            </a:solidFill>
          </p:grpSpPr>
          <p:sp>
            <p:nvSpPr>
              <p:cNvPr id="25" name="Freeform: Shape 26"/>
              <p:cNvSpPr/>
              <p:nvPr/>
            </p:nvSpPr>
            <p:spPr>
              <a:xfrm rot="1044877">
                <a:off x="512049" y="1681917"/>
                <a:ext cx="1670355" cy="1409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75" y="16546"/>
                    </a:moveTo>
                    <a:cubicBezTo>
                      <a:pt x="13739" y="12124"/>
                      <a:pt x="12280" y="6739"/>
                      <a:pt x="12332" y="1452"/>
                    </a:cubicBezTo>
                    <a:lnTo>
                      <a:pt x="0" y="0"/>
                    </a:lnTo>
                    <a:cubicBezTo>
                      <a:pt x="1894" y="16053"/>
                      <a:pt x="21600" y="21600"/>
                      <a:pt x="21600" y="21600"/>
                    </a:cubicBezTo>
                    <a:cubicBezTo>
                      <a:pt x="19815" y="20276"/>
                      <a:pt x="18178" y="18590"/>
                      <a:pt x="16775" y="1654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Freeform: Shape 27"/>
              <p:cNvSpPr/>
              <p:nvPr/>
            </p:nvSpPr>
            <p:spPr>
              <a:xfrm rot="1044877">
                <a:off x="169999" y="225652"/>
                <a:ext cx="1722338" cy="1399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04" y="20087"/>
                    </a:moveTo>
                    <a:lnTo>
                      <a:pt x="21600" y="21600"/>
                    </a:lnTo>
                    <a:cubicBezTo>
                      <a:pt x="15896" y="1314"/>
                      <a:pt x="0" y="0"/>
                      <a:pt x="0" y="0"/>
                    </a:cubicBezTo>
                    <a:cubicBezTo>
                      <a:pt x="1978" y="1400"/>
                      <a:pt x="3789" y="3256"/>
                      <a:pt x="5310" y="5553"/>
                    </a:cubicBezTo>
                    <a:cubicBezTo>
                      <a:pt x="8141" y="9833"/>
                      <a:pt x="9545" y="14967"/>
                      <a:pt x="9604" y="2008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2" name="Group 28"/>
            <p:cNvGrpSpPr/>
            <p:nvPr/>
          </p:nvGrpSpPr>
          <p:grpSpPr>
            <a:xfrm>
              <a:off x="5595060" y="1925554"/>
              <a:ext cx="1197100" cy="1197100"/>
              <a:chOff x="293384" y="293384"/>
              <a:chExt cx="2394198" cy="2394198"/>
            </a:xfrm>
          </p:grpSpPr>
          <p:sp>
            <p:nvSpPr>
              <p:cNvPr id="23" name="Oval 29"/>
              <p:cNvSpPr/>
              <p:nvPr/>
            </p:nvSpPr>
            <p:spPr>
              <a:xfrm>
                <a:off x="293384" y="293384"/>
                <a:ext cx="2394198" cy="239419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Freeform: Shape 30"/>
              <p:cNvSpPr/>
              <p:nvPr/>
            </p:nvSpPr>
            <p:spPr>
              <a:xfrm>
                <a:off x="896658" y="904974"/>
                <a:ext cx="1189233" cy="1189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5" y="15576"/>
                    </a:moveTo>
                    <a:cubicBezTo>
                      <a:pt x="12143" y="16865"/>
                      <a:pt x="9843" y="18851"/>
                      <a:pt x="8177" y="21277"/>
                    </a:cubicBezTo>
                    <a:cubicBezTo>
                      <a:pt x="9016" y="21487"/>
                      <a:pt x="9894" y="21600"/>
                      <a:pt x="10799" y="21600"/>
                    </a:cubicBezTo>
                    <a:cubicBezTo>
                      <a:pt x="12428" y="21600"/>
                      <a:pt x="13971" y="21237"/>
                      <a:pt x="15356" y="20591"/>
                    </a:cubicBezTo>
                    <a:cubicBezTo>
                      <a:pt x="15579" y="19502"/>
                      <a:pt x="15697" y="18376"/>
                      <a:pt x="15697" y="17223"/>
                    </a:cubicBezTo>
                    <a:cubicBezTo>
                      <a:pt x="15697" y="16807"/>
                      <a:pt x="15678" y="16393"/>
                      <a:pt x="15646" y="15985"/>
                    </a:cubicBezTo>
                    <a:cubicBezTo>
                      <a:pt x="15369" y="15896"/>
                      <a:pt x="15114" y="15759"/>
                      <a:pt x="14895" y="15576"/>
                    </a:cubicBezTo>
                    <a:close/>
                    <a:moveTo>
                      <a:pt x="18049" y="2795"/>
                    </a:moveTo>
                    <a:cubicBezTo>
                      <a:pt x="16317" y="2963"/>
                      <a:pt x="14665" y="3399"/>
                      <a:pt x="13127" y="4049"/>
                    </a:cubicBezTo>
                    <a:cubicBezTo>
                      <a:pt x="13134" y="4126"/>
                      <a:pt x="13139" y="4202"/>
                      <a:pt x="13139" y="4280"/>
                    </a:cubicBezTo>
                    <a:cubicBezTo>
                      <a:pt x="13139" y="4643"/>
                      <a:pt x="13052" y="4984"/>
                      <a:pt x="12903" y="5288"/>
                    </a:cubicBezTo>
                    <a:cubicBezTo>
                      <a:pt x="14442" y="7095"/>
                      <a:pt x="15635" y="9197"/>
                      <a:pt x="16388" y="11500"/>
                    </a:cubicBezTo>
                    <a:cubicBezTo>
                      <a:pt x="17324" y="11518"/>
                      <a:pt x="18122" y="12089"/>
                      <a:pt x="18466" y="12902"/>
                    </a:cubicBezTo>
                    <a:cubicBezTo>
                      <a:pt x="19506" y="12797"/>
                      <a:pt x="20518" y="12597"/>
                      <a:pt x="21492" y="12311"/>
                    </a:cubicBezTo>
                    <a:cubicBezTo>
                      <a:pt x="21563" y="11818"/>
                      <a:pt x="21600" y="11313"/>
                      <a:pt x="21600" y="10800"/>
                    </a:cubicBezTo>
                    <a:cubicBezTo>
                      <a:pt x="21599" y="7626"/>
                      <a:pt x="20230" y="4770"/>
                      <a:pt x="18049" y="2795"/>
                    </a:cubicBezTo>
                    <a:close/>
                    <a:moveTo>
                      <a:pt x="13739" y="14350"/>
                    </a:moveTo>
                    <a:cubicBezTo>
                      <a:pt x="11072" y="13907"/>
                      <a:pt x="8601" y="12889"/>
                      <a:pt x="6449" y="11434"/>
                    </a:cubicBezTo>
                    <a:cubicBezTo>
                      <a:pt x="6099" y="11648"/>
                      <a:pt x="5689" y="11773"/>
                      <a:pt x="5251" y="11773"/>
                    </a:cubicBezTo>
                    <a:cubicBezTo>
                      <a:pt x="5087" y="11773"/>
                      <a:pt x="4931" y="11756"/>
                      <a:pt x="4779" y="11725"/>
                    </a:cubicBezTo>
                    <a:cubicBezTo>
                      <a:pt x="3749" y="13676"/>
                      <a:pt x="3091" y="15853"/>
                      <a:pt x="2902" y="18163"/>
                    </a:cubicBezTo>
                    <a:cubicBezTo>
                      <a:pt x="3930" y="19266"/>
                      <a:pt x="5183" y="20154"/>
                      <a:pt x="6593" y="20751"/>
                    </a:cubicBezTo>
                    <a:cubicBezTo>
                      <a:pt x="8345" y="18059"/>
                      <a:pt x="10791" y="15834"/>
                      <a:pt x="13739" y="14350"/>
                    </a:cubicBezTo>
                    <a:close/>
                    <a:moveTo>
                      <a:pt x="17257" y="15907"/>
                    </a:moveTo>
                    <a:cubicBezTo>
                      <a:pt x="17287" y="16343"/>
                      <a:pt x="17305" y="16781"/>
                      <a:pt x="17305" y="17223"/>
                    </a:cubicBezTo>
                    <a:cubicBezTo>
                      <a:pt x="17305" y="18003"/>
                      <a:pt x="17255" y="18771"/>
                      <a:pt x="17162" y="19525"/>
                    </a:cubicBezTo>
                    <a:cubicBezTo>
                      <a:pt x="18993" y="18189"/>
                      <a:pt x="20388" y="16288"/>
                      <a:pt x="21091" y="14080"/>
                    </a:cubicBezTo>
                    <a:cubicBezTo>
                      <a:pt x="20257" y="14282"/>
                      <a:pt x="19403" y="14426"/>
                      <a:pt x="18530" y="14508"/>
                    </a:cubicBezTo>
                    <a:cubicBezTo>
                      <a:pt x="18327" y="15139"/>
                      <a:pt x="17859" y="15646"/>
                      <a:pt x="17257" y="15907"/>
                    </a:cubicBezTo>
                    <a:close/>
                    <a:moveTo>
                      <a:pt x="14276" y="12805"/>
                    </a:moveTo>
                    <a:cubicBezTo>
                      <a:pt x="14419" y="12507"/>
                      <a:pt x="14622" y="12243"/>
                      <a:pt x="14874" y="12035"/>
                    </a:cubicBezTo>
                    <a:cubicBezTo>
                      <a:pt x="14195" y="9949"/>
                      <a:pt x="13121" y="8039"/>
                      <a:pt x="11737" y="6396"/>
                    </a:cubicBezTo>
                    <a:cubicBezTo>
                      <a:pt x="11463" y="6514"/>
                      <a:pt x="11160" y="6577"/>
                      <a:pt x="10841" y="6577"/>
                    </a:cubicBezTo>
                    <a:cubicBezTo>
                      <a:pt x="10342" y="6577"/>
                      <a:pt x="9882" y="6417"/>
                      <a:pt x="9506" y="6149"/>
                    </a:cubicBezTo>
                    <a:cubicBezTo>
                      <a:pt x="8672" y="6781"/>
                      <a:pt x="7901" y="7491"/>
                      <a:pt x="7200" y="8265"/>
                    </a:cubicBezTo>
                    <a:cubicBezTo>
                      <a:pt x="7421" y="8616"/>
                      <a:pt x="7549" y="9031"/>
                      <a:pt x="7549" y="9475"/>
                    </a:cubicBezTo>
                    <a:cubicBezTo>
                      <a:pt x="7549" y="9714"/>
                      <a:pt x="7512" y="9945"/>
                      <a:pt x="7444" y="10163"/>
                    </a:cubicBezTo>
                    <a:cubicBezTo>
                      <a:pt x="9459" y="11509"/>
                      <a:pt x="11779" y="12434"/>
                      <a:pt x="14276" y="12805"/>
                    </a:cubicBezTo>
                    <a:close/>
                    <a:moveTo>
                      <a:pt x="10842" y="1983"/>
                    </a:moveTo>
                    <a:cubicBezTo>
                      <a:pt x="11448" y="1983"/>
                      <a:pt x="11998" y="2218"/>
                      <a:pt x="12410" y="2604"/>
                    </a:cubicBezTo>
                    <a:cubicBezTo>
                      <a:pt x="13609" y="2088"/>
                      <a:pt x="14870" y="1691"/>
                      <a:pt x="16184" y="1439"/>
                    </a:cubicBezTo>
                    <a:cubicBezTo>
                      <a:pt x="14598" y="525"/>
                      <a:pt x="12760" y="0"/>
                      <a:pt x="10799" y="0"/>
                    </a:cubicBezTo>
                    <a:cubicBezTo>
                      <a:pt x="9463" y="0"/>
                      <a:pt x="8183" y="245"/>
                      <a:pt x="7001" y="690"/>
                    </a:cubicBezTo>
                    <a:cubicBezTo>
                      <a:pt x="7938" y="1154"/>
                      <a:pt x="8833" y="1694"/>
                      <a:pt x="9673" y="2304"/>
                    </a:cubicBezTo>
                    <a:cubicBezTo>
                      <a:pt x="10017" y="2100"/>
                      <a:pt x="10415" y="1983"/>
                      <a:pt x="10842" y="1983"/>
                    </a:cubicBezTo>
                    <a:close/>
                    <a:moveTo>
                      <a:pt x="2953" y="9475"/>
                    </a:moveTo>
                    <a:cubicBezTo>
                      <a:pt x="2953" y="9153"/>
                      <a:pt x="3021" y="8845"/>
                      <a:pt x="3140" y="8568"/>
                    </a:cubicBezTo>
                    <a:cubicBezTo>
                      <a:pt x="2402" y="7756"/>
                      <a:pt x="1735" y="6882"/>
                      <a:pt x="1150" y="5952"/>
                    </a:cubicBezTo>
                    <a:cubicBezTo>
                      <a:pt x="417" y="7409"/>
                      <a:pt x="0" y="9057"/>
                      <a:pt x="0" y="10801"/>
                    </a:cubicBezTo>
                    <a:cubicBezTo>
                      <a:pt x="0" y="12819"/>
                      <a:pt x="556" y="14708"/>
                      <a:pt x="1520" y="16324"/>
                    </a:cubicBezTo>
                    <a:cubicBezTo>
                      <a:pt x="1865" y="14382"/>
                      <a:pt x="2519" y="12546"/>
                      <a:pt x="3421" y="10863"/>
                    </a:cubicBezTo>
                    <a:cubicBezTo>
                      <a:pt x="3128" y="10478"/>
                      <a:pt x="2953" y="9996"/>
                      <a:pt x="2953" y="9475"/>
                    </a:cubicBezTo>
                    <a:close/>
                    <a:moveTo>
                      <a:pt x="5252" y="7178"/>
                    </a:moveTo>
                    <a:cubicBezTo>
                      <a:pt x="5486" y="7178"/>
                      <a:pt x="5714" y="7212"/>
                      <a:pt x="5928" y="7279"/>
                    </a:cubicBezTo>
                    <a:cubicBezTo>
                      <a:pt x="6738" y="6372"/>
                      <a:pt x="7636" y="5546"/>
                      <a:pt x="8608" y="4814"/>
                    </a:cubicBezTo>
                    <a:cubicBezTo>
                      <a:pt x="8567" y="4643"/>
                      <a:pt x="8545" y="4463"/>
                      <a:pt x="8545" y="4280"/>
                    </a:cubicBezTo>
                    <a:cubicBezTo>
                      <a:pt x="8545" y="4025"/>
                      <a:pt x="8587" y="3780"/>
                      <a:pt x="8664" y="3551"/>
                    </a:cubicBezTo>
                    <a:cubicBezTo>
                      <a:pt x="7574" y="2771"/>
                      <a:pt x="6390" y="2115"/>
                      <a:pt x="5130" y="1609"/>
                    </a:cubicBezTo>
                    <a:cubicBezTo>
                      <a:pt x="3950" y="2339"/>
                      <a:pt x="2920" y="3289"/>
                      <a:pt x="2099" y="4404"/>
                    </a:cubicBezTo>
                    <a:cubicBezTo>
                      <a:pt x="2708" y="5484"/>
                      <a:pt x="3432" y="6490"/>
                      <a:pt x="4256" y="7406"/>
                    </a:cubicBezTo>
                    <a:cubicBezTo>
                      <a:pt x="4557" y="7261"/>
                      <a:pt x="4893" y="7178"/>
                      <a:pt x="5252" y="71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95885" y="105410"/>
            <a:ext cx="155448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23329" y="917933"/>
            <a:ext cx="4824536" cy="4824536"/>
            <a:chOff x="3683732" y="1016732"/>
            <a:chExt cx="4824536" cy="4824536"/>
          </a:xfrm>
        </p:grpSpPr>
        <p:sp>
          <p:nvSpPr>
            <p:cNvPr id="17" name="直角三角形 16"/>
            <p:cNvSpPr/>
            <p:nvPr/>
          </p:nvSpPr>
          <p:spPr bwMode="auto">
            <a:xfrm flipH="1">
              <a:off x="3683732" y="1880828"/>
              <a:ext cx="3060340" cy="900100"/>
            </a:xfrm>
            <a:prstGeom prst="rtTriangle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直角三角形 17"/>
            <p:cNvSpPr/>
            <p:nvPr/>
          </p:nvSpPr>
          <p:spPr bwMode="auto">
            <a:xfrm rot="5400000" flipH="1">
              <a:off x="5663952" y="2096852"/>
              <a:ext cx="3060340" cy="900100"/>
            </a:xfrm>
            <a:prstGeom prst="rtTriangle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直角三角形 18"/>
            <p:cNvSpPr/>
            <p:nvPr/>
          </p:nvSpPr>
          <p:spPr bwMode="auto">
            <a:xfrm rot="10800000" flipH="1">
              <a:off x="5447928" y="4077072"/>
              <a:ext cx="3060340" cy="900100"/>
            </a:xfrm>
            <a:prstGeom prst="rtTriangle">
              <a:avLst/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直角三角形 19"/>
            <p:cNvSpPr/>
            <p:nvPr/>
          </p:nvSpPr>
          <p:spPr bwMode="auto">
            <a:xfrm rot="16200000" flipH="1">
              <a:off x="3467707" y="3861048"/>
              <a:ext cx="3060340" cy="900100"/>
            </a:xfrm>
            <a:prstGeom prst="rtTriangle">
              <a:avLst/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任意多边形: 形状 20"/>
            <p:cNvSpPr>
              <a:spLocks noChangeAspect="1"/>
            </p:cNvSpPr>
            <p:nvPr/>
          </p:nvSpPr>
          <p:spPr bwMode="auto">
            <a:xfrm>
              <a:off x="5821444" y="2996951"/>
              <a:ext cx="549110" cy="864098"/>
            </a:xfrm>
            <a:custGeom>
              <a:avLst/>
              <a:gdLst>
                <a:gd name="connsiteX0" fmla="*/ 175847 w 210842"/>
                <a:gd name="connsiteY0" fmla="*/ 180300 h 331788"/>
                <a:gd name="connsiteX1" fmla="*/ 177686 w 210842"/>
                <a:gd name="connsiteY1" fmla="*/ 180300 h 331788"/>
                <a:gd name="connsiteX2" fmla="*/ 177281 w 210842"/>
                <a:gd name="connsiteY2" fmla="*/ 181354 h 331788"/>
                <a:gd name="connsiteX3" fmla="*/ 175847 w 210842"/>
                <a:gd name="connsiteY3" fmla="*/ 182053 h 331788"/>
                <a:gd name="connsiteX4" fmla="*/ 176997 w 210842"/>
                <a:gd name="connsiteY4" fmla="*/ 149225 h 331788"/>
                <a:gd name="connsiteX5" fmla="*/ 181031 w 210842"/>
                <a:gd name="connsiteY5" fmla="*/ 149225 h 331788"/>
                <a:gd name="connsiteX6" fmla="*/ 203065 w 210842"/>
                <a:gd name="connsiteY6" fmla="*/ 164762 h 331788"/>
                <a:gd name="connsiteX7" fmla="*/ 181031 w 210842"/>
                <a:gd name="connsiteY7" fmla="*/ 180300 h 331788"/>
                <a:gd name="connsiteX8" fmla="*/ 180383 w 210842"/>
                <a:gd name="connsiteY8" fmla="*/ 180300 h 331788"/>
                <a:gd name="connsiteX9" fmla="*/ 177686 w 210842"/>
                <a:gd name="connsiteY9" fmla="*/ 180300 h 331788"/>
                <a:gd name="connsiteX10" fmla="*/ 180680 w 210842"/>
                <a:gd name="connsiteY10" fmla="*/ 172499 h 331788"/>
                <a:gd name="connsiteX11" fmla="*/ 97756 w 210842"/>
                <a:gd name="connsiteY11" fmla="*/ 149225 h 331788"/>
                <a:gd name="connsiteX12" fmla="*/ 114341 w 210842"/>
                <a:gd name="connsiteY12" fmla="*/ 149225 h 331788"/>
                <a:gd name="connsiteX13" fmla="*/ 121742 w 210842"/>
                <a:gd name="connsiteY13" fmla="*/ 149225 h 331788"/>
                <a:gd name="connsiteX14" fmla="*/ 122577 w 210842"/>
                <a:gd name="connsiteY14" fmla="*/ 158009 h 331788"/>
                <a:gd name="connsiteX15" fmla="*/ 123710 w 210842"/>
                <a:gd name="connsiteY15" fmla="*/ 169923 h 331788"/>
                <a:gd name="connsiteX16" fmla="*/ 110762 w 210842"/>
                <a:gd name="connsiteY16" fmla="*/ 185379 h 331788"/>
                <a:gd name="connsiteX17" fmla="*/ 95225 w 210842"/>
                <a:gd name="connsiteY17" fmla="*/ 169923 h 331788"/>
                <a:gd name="connsiteX18" fmla="*/ 33273 w 210842"/>
                <a:gd name="connsiteY18" fmla="*/ 149225 h 331788"/>
                <a:gd name="connsiteX19" fmla="*/ 65676 w 210842"/>
                <a:gd name="connsiteY19" fmla="*/ 149225 h 331788"/>
                <a:gd name="connsiteX20" fmla="*/ 67478 w 210842"/>
                <a:gd name="connsiteY20" fmla="*/ 149225 h 331788"/>
                <a:gd name="connsiteX21" fmla="*/ 77777 w 210842"/>
                <a:gd name="connsiteY21" fmla="*/ 149225 h 331788"/>
                <a:gd name="connsiteX22" fmla="*/ 77746 w 210842"/>
                <a:gd name="connsiteY22" fmla="*/ 149798 h 331788"/>
                <a:gd name="connsiteX23" fmla="*/ 75804 w 210842"/>
                <a:gd name="connsiteY23" fmla="*/ 195682 h 331788"/>
                <a:gd name="connsiteX24" fmla="*/ 91341 w 210842"/>
                <a:gd name="connsiteY24" fmla="*/ 209850 h 331788"/>
                <a:gd name="connsiteX25" fmla="*/ 110762 w 210842"/>
                <a:gd name="connsiteY25" fmla="*/ 205986 h 331788"/>
                <a:gd name="connsiteX26" fmla="*/ 132774 w 210842"/>
                <a:gd name="connsiteY26" fmla="*/ 208562 h 331788"/>
                <a:gd name="connsiteX27" fmla="*/ 144426 w 210842"/>
                <a:gd name="connsiteY27" fmla="*/ 199546 h 331788"/>
                <a:gd name="connsiteX28" fmla="*/ 144426 w 210842"/>
                <a:gd name="connsiteY28" fmla="*/ 161873 h 331788"/>
                <a:gd name="connsiteX29" fmla="*/ 143531 w 210842"/>
                <a:gd name="connsiteY29" fmla="*/ 149225 h 331788"/>
                <a:gd name="connsiteX30" fmla="*/ 152712 w 210842"/>
                <a:gd name="connsiteY30" fmla="*/ 149225 h 331788"/>
                <a:gd name="connsiteX31" fmla="*/ 156079 w 210842"/>
                <a:gd name="connsiteY31" fmla="*/ 173787 h 331788"/>
                <a:gd name="connsiteX32" fmla="*/ 167732 w 210842"/>
                <a:gd name="connsiteY32" fmla="*/ 185379 h 331788"/>
                <a:gd name="connsiteX33" fmla="*/ 169027 w 210842"/>
                <a:gd name="connsiteY33" fmla="*/ 185379 h 331788"/>
                <a:gd name="connsiteX34" fmla="*/ 175847 w 210842"/>
                <a:gd name="connsiteY34" fmla="*/ 182053 h 331788"/>
                <a:gd name="connsiteX35" fmla="*/ 175847 w 210842"/>
                <a:gd name="connsiteY35" fmla="*/ 296829 h 331788"/>
                <a:gd name="connsiteX36" fmla="*/ 210842 w 210842"/>
                <a:gd name="connsiteY36" fmla="*/ 296829 h 331788"/>
                <a:gd name="connsiteX37" fmla="*/ 210842 w 210842"/>
                <a:gd name="connsiteY37" fmla="*/ 331788 h 331788"/>
                <a:gd name="connsiteX38" fmla="*/ 6054 w 210842"/>
                <a:gd name="connsiteY38" fmla="*/ 331788 h 331788"/>
                <a:gd name="connsiteX39" fmla="*/ 6054 w 210842"/>
                <a:gd name="connsiteY39" fmla="*/ 296829 h 331788"/>
                <a:gd name="connsiteX40" fmla="*/ 44938 w 210842"/>
                <a:gd name="connsiteY40" fmla="*/ 296829 h 331788"/>
                <a:gd name="connsiteX41" fmla="*/ 44938 w 210842"/>
                <a:gd name="connsiteY41" fmla="*/ 180300 h 331788"/>
                <a:gd name="connsiteX42" fmla="*/ 33273 w 210842"/>
                <a:gd name="connsiteY42" fmla="*/ 180300 h 331788"/>
                <a:gd name="connsiteX43" fmla="*/ 12535 w 210842"/>
                <a:gd name="connsiteY43" fmla="*/ 164762 h 331788"/>
                <a:gd name="connsiteX44" fmla="*/ 33273 w 210842"/>
                <a:gd name="connsiteY44" fmla="*/ 149225 h 331788"/>
                <a:gd name="connsiteX45" fmla="*/ 114647 w 210842"/>
                <a:gd name="connsiteY45" fmla="*/ 74613 h 331788"/>
                <a:gd name="connsiteX46" fmla="*/ 131479 w 210842"/>
                <a:gd name="connsiteY46" fmla="*/ 78477 h 331788"/>
                <a:gd name="connsiteX47" fmla="*/ 139247 w 210842"/>
                <a:gd name="connsiteY47" fmla="*/ 81053 h 331788"/>
                <a:gd name="connsiteX48" fmla="*/ 149606 w 210842"/>
                <a:gd name="connsiteY48" fmla="*/ 87493 h 331788"/>
                <a:gd name="connsiteX49" fmla="*/ 172426 w 210842"/>
                <a:gd name="connsiteY49" fmla="*/ 120336 h 331788"/>
                <a:gd name="connsiteX50" fmla="*/ 176997 w 210842"/>
                <a:gd name="connsiteY50" fmla="*/ 149225 h 331788"/>
                <a:gd name="connsiteX51" fmla="*/ 152712 w 210842"/>
                <a:gd name="connsiteY51" fmla="*/ 149225 h 331788"/>
                <a:gd name="connsiteX52" fmla="*/ 151224 w 210842"/>
                <a:gd name="connsiteY52" fmla="*/ 138367 h 331788"/>
                <a:gd name="connsiteX53" fmla="*/ 140542 w 210842"/>
                <a:gd name="connsiteY53" fmla="*/ 114540 h 331788"/>
                <a:gd name="connsiteX54" fmla="*/ 142606 w 210842"/>
                <a:gd name="connsiteY54" fmla="*/ 136154 h 331788"/>
                <a:gd name="connsiteX55" fmla="*/ 143531 w 210842"/>
                <a:gd name="connsiteY55" fmla="*/ 149225 h 331788"/>
                <a:gd name="connsiteX56" fmla="*/ 142955 w 210842"/>
                <a:gd name="connsiteY56" fmla="*/ 149225 h 331788"/>
                <a:gd name="connsiteX57" fmla="*/ 121742 w 210842"/>
                <a:gd name="connsiteY57" fmla="*/ 149225 h 331788"/>
                <a:gd name="connsiteX58" fmla="*/ 119886 w 210842"/>
                <a:gd name="connsiteY58" fmla="*/ 129714 h 331788"/>
                <a:gd name="connsiteX59" fmla="*/ 114647 w 210842"/>
                <a:gd name="connsiteY59" fmla="*/ 74613 h 331788"/>
                <a:gd name="connsiteX60" fmla="*/ 106878 w 210842"/>
                <a:gd name="connsiteY60" fmla="*/ 74613 h 331788"/>
                <a:gd name="connsiteX61" fmla="*/ 101962 w 210842"/>
                <a:gd name="connsiteY61" fmla="*/ 114822 h 331788"/>
                <a:gd name="connsiteX62" fmla="*/ 97756 w 210842"/>
                <a:gd name="connsiteY62" fmla="*/ 149225 h 331788"/>
                <a:gd name="connsiteX63" fmla="*/ 93839 w 210842"/>
                <a:gd name="connsiteY63" fmla="*/ 149225 h 331788"/>
                <a:gd name="connsiteX64" fmla="*/ 80095 w 210842"/>
                <a:gd name="connsiteY64" fmla="*/ 149225 h 331788"/>
                <a:gd name="connsiteX65" fmla="*/ 77777 w 210842"/>
                <a:gd name="connsiteY65" fmla="*/ 149225 h 331788"/>
                <a:gd name="connsiteX66" fmla="*/ 79688 w 210842"/>
                <a:gd name="connsiteY66" fmla="*/ 114540 h 331788"/>
                <a:gd name="connsiteX67" fmla="*/ 75804 w 210842"/>
                <a:gd name="connsiteY67" fmla="*/ 118404 h 331788"/>
                <a:gd name="connsiteX68" fmla="*/ 73214 w 210842"/>
                <a:gd name="connsiteY68" fmla="*/ 123556 h 331788"/>
                <a:gd name="connsiteX69" fmla="*/ 43434 w 210842"/>
                <a:gd name="connsiteY69" fmla="*/ 142875 h 331788"/>
                <a:gd name="connsiteX70" fmla="*/ 39550 w 210842"/>
                <a:gd name="connsiteY70" fmla="*/ 142875 h 331788"/>
                <a:gd name="connsiteX71" fmla="*/ 4591 w 210842"/>
                <a:gd name="connsiteY71" fmla="*/ 123556 h 331788"/>
                <a:gd name="connsiteX72" fmla="*/ 3296 w 210842"/>
                <a:gd name="connsiteY72" fmla="*/ 106812 h 331788"/>
                <a:gd name="connsiteX73" fmla="*/ 21423 w 210842"/>
                <a:gd name="connsiteY73" fmla="*/ 105524 h 331788"/>
                <a:gd name="connsiteX74" fmla="*/ 43434 w 210842"/>
                <a:gd name="connsiteY74" fmla="*/ 118404 h 331788"/>
                <a:gd name="connsiteX75" fmla="*/ 52498 w 210842"/>
                <a:gd name="connsiteY75" fmla="*/ 109388 h 331788"/>
                <a:gd name="connsiteX76" fmla="*/ 55087 w 210842"/>
                <a:gd name="connsiteY76" fmla="*/ 104236 h 331788"/>
                <a:gd name="connsiteX77" fmla="*/ 78393 w 210842"/>
                <a:gd name="connsiteY77" fmla="*/ 81053 h 331788"/>
                <a:gd name="connsiteX78" fmla="*/ 95225 w 210842"/>
                <a:gd name="connsiteY78" fmla="*/ 75901 h 331788"/>
                <a:gd name="connsiteX79" fmla="*/ 106878 w 210842"/>
                <a:gd name="connsiteY79" fmla="*/ 74613 h 331788"/>
                <a:gd name="connsiteX80" fmla="*/ 110036 w 210842"/>
                <a:gd name="connsiteY80" fmla="*/ 0 h 331788"/>
                <a:gd name="connsiteX81" fmla="*/ 145755 w 210842"/>
                <a:gd name="connsiteY81" fmla="*/ 34925 h 331788"/>
                <a:gd name="connsiteX82" fmla="*/ 110036 w 210842"/>
                <a:gd name="connsiteY82" fmla="*/ 69850 h 331788"/>
                <a:gd name="connsiteX83" fmla="*/ 74317 w 210842"/>
                <a:gd name="connsiteY83" fmla="*/ 34925 h 331788"/>
                <a:gd name="connsiteX84" fmla="*/ 110036 w 210842"/>
                <a:gd name="connsiteY8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10842" h="331788">
                  <a:moveTo>
                    <a:pt x="175847" y="180300"/>
                  </a:moveTo>
                  <a:lnTo>
                    <a:pt x="177686" y="180300"/>
                  </a:lnTo>
                  <a:lnTo>
                    <a:pt x="177281" y="181354"/>
                  </a:lnTo>
                  <a:lnTo>
                    <a:pt x="175847" y="182053"/>
                  </a:lnTo>
                  <a:close/>
                  <a:moveTo>
                    <a:pt x="176997" y="149225"/>
                  </a:moveTo>
                  <a:lnTo>
                    <a:pt x="181031" y="149225"/>
                  </a:lnTo>
                  <a:cubicBezTo>
                    <a:pt x="193992" y="149225"/>
                    <a:pt x="203065" y="155699"/>
                    <a:pt x="203065" y="164762"/>
                  </a:cubicBezTo>
                  <a:cubicBezTo>
                    <a:pt x="203065" y="173826"/>
                    <a:pt x="193992" y="180300"/>
                    <a:pt x="181031" y="180300"/>
                  </a:cubicBezTo>
                  <a:cubicBezTo>
                    <a:pt x="181031" y="180300"/>
                    <a:pt x="181031" y="180300"/>
                    <a:pt x="180383" y="180300"/>
                  </a:cubicBezTo>
                  <a:lnTo>
                    <a:pt x="177686" y="180300"/>
                  </a:lnTo>
                  <a:lnTo>
                    <a:pt x="180680" y="172499"/>
                  </a:lnTo>
                  <a:close/>
                  <a:moveTo>
                    <a:pt x="97756" y="149225"/>
                  </a:moveTo>
                  <a:lnTo>
                    <a:pt x="114341" y="149225"/>
                  </a:lnTo>
                  <a:lnTo>
                    <a:pt x="121742" y="149225"/>
                  </a:lnTo>
                  <a:lnTo>
                    <a:pt x="122577" y="158009"/>
                  </a:lnTo>
                  <a:cubicBezTo>
                    <a:pt x="123710" y="169923"/>
                    <a:pt x="123710" y="169923"/>
                    <a:pt x="123710" y="169923"/>
                  </a:cubicBezTo>
                  <a:cubicBezTo>
                    <a:pt x="110762" y="185379"/>
                    <a:pt x="110762" y="185379"/>
                    <a:pt x="110762" y="185379"/>
                  </a:cubicBezTo>
                  <a:cubicBezTo>
                    <a:pt x="95225" y="169923"/>
                    <a:pt x="95225" y="169923"/>
                    <a:pt x="95225" y="169923"/>
                  </a:cubicBezTo>
                  <a:close/>
                  <a:moveTo>
                    <a:pt x="33273" y="149225"/>
                  </a:moveTo>
                  <a:cubicBezTo>
                    <a:pt x="33273" y="149225"/>
                    <a:pt x="33273" y="149225"/>
                    <a:pt x="65676" y="149225"/>
                  </a:cubicBezTo>
                  <a:cubicBezTo>
                    <a:pt x="65676" y="149225"/>
                    <a:pt x="65676" y="149225"/>
                    <a:pt x="67478" y="149225"/>
                  </a:cubicBezTo>
                  <a:lnTo>
                    <a:pt x="77777" y="149225"/>
                  </a:lnTo>
                  <a:lnTo>
                    <a:pt x="77746" y="149798"/>
                  </a:lnTo>
                  <a:cubicBezTo>
                    <a:pt x="77098" y="164449"/>
                    <a:pt x="76451" y="180871"/>
                    <a:pt x="75804" y="195682"/>
                  </a:cubicBezTo>
                  <a:cubicBezTo>
                    <a:pt x="75804" y="204698"/>
                    <a:pt x="82277" y="209850"/>
                    <a:pt x="91341" y="209850"/>
                  </a:cubicBezTo>
                  <a:cubicBezTo>
                    <a:pt x="97815" y="211138"/>
                    <a:pt x="105583" y="205986"/>
                    <a:pt x="110762" y="205986"/>
                  </a:cubicBezTo>
                  <a:cubicBezTo>
                    <a:pt x="118531" y="205986"/>
                    <a:pt x="127594" y="209850"/>
                    <a:pt x="132774" y="208562"/>
                  </a:cubicBezTo>
                  <a:cubicBezTo>
                    <a:pt x="140542" y="208562"/>
                    <a:pt x="144426" y="203410"/>
                    <a:pt x="144426" y="199546"/>
                  </a:cubicBezTo>
                  <a:cubicBezTo>
                    <a:pt x="145721" y="194395"/>
                    <a:pt x="145398" y="178939"/>
                    <a:pt x="144426" y="161873"/>
                  </a:cubicBezTo>
                  <a:lnTo>
                    <a:pt x="143531" y="149225"/>
                  </a:lnTo>
                  <a:lnTo>
                    <a:pt x="152712" y="149225"/>
                  </a:lnTo>
                  <a:lnTo>
                    <a:pt x="156079" y="173787"/>
                  </a:lnTo>
                  <a:cubicBezTo>
                    <a:pt x="156079" y="180227"/>
                    <a:pt x="161259" y="185379"/>
                    <a:pt x="167732" y="185379"/>
                  </a:cubicBezTo>
                  <a:cubicBezTo>
                    <a:pt x="169027" y="185379"/>
                    <a:pt x="169027" y="185379"/>
                    <a:pt x="169027" y="185379"/>
                  </a:cubicBezTo>
                  <a:lnTo>
                    <a:pt x="175847" y="182053"/>
                  </a:lnTo>
                  <a:lnTo>
                    <a:pt x="175847" y="296829"/>
                  </a:lnTo>
                  <a:cubicBezTo>
                    <a:pt x="175847" y="296829"/>
                    <a:pt x="175847" y="296829"/>
                    <a:pt x="210842" y="296829"/>
                  </a:cubicBezTo>
                  <a:cubicBezTo>
                    <a:pt x="210842" y="296829"/>
                    <a:pt x="210842" y="296829"/>
                    <a:pt x="210842" y="331788"/>
                  </a:cubicBezTo>
                  <a:cubicBezTo>
                    <a:pt x="210842" y="331788"/>
                    <a:pt x="210842" y="331788"/>
                    <a:pt x="6054" y="331788"/>
                  </a:cubicBezTo>
                  <a:cubicBezTo>
                    <a:pt x="6054" y="331788"/>
                    <a:pt x="6054" y="331788"/>
                    <a:pt x="6054" y="296829"/>
                  </a:cubicBezTo>
                  <a:cubicBezTo>
                    <a:pt x="6054" y="296829"/>
                    <a:pt x="6054" y="296829"/>
                    <a:pt x="44938" y="296829"/>
                  </a:cubicBezTo>
                  <a:cubicBezTo>
                    <a:pt x="44938" y="296829"/>
                    <a:pt x="44938" y="296829"/>
                    <a:pt x="44938" y="180300"/>
                  </a:cubicBezTo>
                  <a:cubicBezTo>
                    <a:pt x="44938" y="180300"/>
                    <a:pt x="44938" y="180300"/>
                    <a:pt x="33273" y="180300"/>
                  </a:cubicBezTo>
                  <a:cubicBezTo>
                    <a:pt x="21608" y="180300"/>
                    <a:pt x="12535" y="173826"/>
                    <a:pt x="12535" y="164762"/>
                  </a:cubicBezTo>
                  <a:cubicBezTo>
                    <a:pt x="12535" y="155699"/>
                    <a:pt x="21608" y="149225"/>
                    <a:pt x="33273" y="149225"/>
                  </a:cubicBezTo>
                  <a:close/>
                  <a:moveTo>
                    <a:pt x="114647" y="74613"/>
                  </a:moveTo>
                  <a:cubicBezTo>
                    <a:pt x="121121" y="75901"/>
                    <a:pt x="126300" y="75901"/>
                    <a:pt x="131479" y="78477"/>
                  </a:cubicBezTo>
                  <a:cubicBezTo>
                    <a:pt x="134068" y="78477"/>
                    <a:pt x="136658" y="79765"/>
                    <a:pt x="139247" y="81053"/>
                  </a:cubicBezTo>
                  <a:cubicBezTo>
                    <a:pt x="143132" y="82341"/>
                    <a:pt x="145721" y="84917"/>
                    <a:pt x="149606" y="87493"/>
                  </a:cubicBezTo>
                  <a:cubicBezTo>
                    <a:pt x="159316" y="95221"/>
                    <a:pt x="167085" y="106168"/>
                    <a:pt x="172426" y="120336"/>
                  </a:cubicBezTo>
                  <a:lnTo>
                    <a:pt x="176997" y="149225"/>
                  </a:lnTo>
                  <a:lnTo>
                    <a:pt x="152712" y="149225"/>
                  </a:lnTo>
                  <a:lnTo>
                    <a:pt x="151224" y="138367"/>
                  </a:lnTo>
                  <a:cubicBezTo>
                    <a:pt x="148635" y="128386"/>
                    <a:pt x="145074" y="120336"/>
                    <a:pt x="140542" y="114540"/>
                  </a:cubicBezTo>
                  <a:cubicBezTo>
                    <a:pt x="141190" y="120336"/>
                    <a:pt x="141918" y="127903"/>
                    <a:pt x="142606" y="136154"/>
                  </a:cubicBezTo>
                  <a:lnTo>
                    <a:pt x="143531" y="149225"/>
                  </a:lnTo>
                  <a:lnTo>
                    <a:pt x="142955" y="149225"/>
                  </a:lnTo>
                  <a:lnTo>
                    <a:pt x="121742" y="149225"/>
                  </a:lnTo>
                  <a:lnTo>
                    <a:pt x="119886" y="129714"/>
                  </a:lnTo>
                  <a:cubicBezTo>
                    <a:pt x="118612" y="116311"/>
                    <a:pt x="116913" y="98440"/>
                    <a:pt x="114647" y="74613"/>
                  </a:cubicBezTo>
                  <a:close/>
                  <a:moveTo>
                    <a:pt x="106878" y="74613"/>
                  </a:moveTo>
                  <a:cubicBezTo>
                    <a:pt x="106878" y="74613"/>
                    <a:pt x="106878" y="74613"/>
                    <a:pt x="101962" y="114822"/>
                  </a:cubicBezTo>
                  <a:lnTo>
                    <a:pt x="97756" y="149225"/>
                  </a:lnTo>
                  <a:lnTo>
                    <a:pt x="93839" y="149225"/>
                  </a:lnTo>
                  <a:cubicBezTo>
                    <a:pt x="88206" y="149225"/>
                    <a:pt x="83700" y="149225"/>
                    <a:pt x="80095" y="149225"/>
                  </a:cubicBezTo>
                  <a:lnTo>
                    <a:pt x="77777" y="149225"/>
                  </a:lnTo>
                  <a:lnTo>
                    <a:pt x="79688" y="114540"/>
                  </a:lnTo>
                  <a:cubicBezTo>
                    <a:pt x="78393" y="115828"/>
                    <a:pt x="77098" y="117116"/>
                    <a:pt x="75804" y="118404"/>
                  </a:cubicBezTo>
                  <a:cubicBezTo>
                    <a:pt x="74509" y="120980"/>
                    <a:pt x="74509" y="122268"/>
                    <a:pt x="73214" y="123556"/>
                  </a:cubicBezTo>
                  <a:cubicBezTo>
                    <a:pt x="66740" y="131284"/>
                    <a:pt x="58971" y="142875"/>
                    <a:pt x="43434" y="142875"/>
                  </a:cubicBezTo>
                  <a:cubicBezTo>
                    <a:pt x="42139" y="142875"/>
                    <a:pt x="40845" y="142875"/>
                    <a:pt x="39550" y="142875"/>
                  </a:cubicBezTo>
                  <a:cubicBezTo>
                    <a:pt x="24013" y="140299"/>
                    <a:pt x="5886" y="126132"/>
                    <a:pt x="4591" y="123556"/>
                  </a:cubicBezTo>
                  <a:cubicBezTo>
                    <a:pt x="-588" y="119692"/>
                    <a:pt x="-1883" y="111964"/>
                    <a:pt x="3296" y="106812"/>
                  </a:cubicBezTo>
                  <a:cubicBezTo>
                    <a:pt x="7181" y="101660"/>
                    <a:pt x="14949" y="100372"/>
                    <a:pt x="21423" y="105524"/>
                  </a:cubicBezTo>
                  <a:cubicBezTo>
                    <a:pt x="27897" y="111964"/>
                    <a:pt x="38255" y="117116"/>
                    <a:pt x="43434" y="118404"/>
                  </a:cubicBezTo>
                  <a:cubicBezTo>
                    <a:pt x="44729" y="118404"/>
                    <a:pt x="48613" y="114540"/>
                    <a:pt x="52498" y="109388"/>
                  </a:cubicBezTo>
                  <a:cubicBezTo>
                    <a:pt x="53792" y="108100"/>
                    <a:pt x="53792" y="105524"/>
                    <a:pt x="55087" y="104236"/>
                  </a:cubicBezTo>
                  <a:cubicBezTo>
                    <a:pt x="60266" y="96508"/>
                    <a:pt x="68035" y="87493"/>
                    <a:pt x="78393" y="81053"/>
                  </a:cubicBezTo>
                  <a:cubicBezTo>
                    <a:pt x="84867" y="78477"/>
                    <a:pt x="90046" y="77189"/>
                    <a:pt x="95225" y="75901"/>
                  </a:cubicBezTo>
                  <a:cubicBezTo>
                    <a:pt x="99109" y="75901"/>
                    <a:pt x="102994" y="74613"/>
                    <a:pt x="106878" y="74613"/>
                  </a:cubicBezTo>
                  <a:close/>
                  <a:moveTo>
                    <a:pt x="110036" y="0"/>
                  </a:moveTo>
                  <a:cubicBezTo>
                    <a:pt x="129763" y="0"/>
                    <a:pt x="145755" y="15636"/>
                    <a:pt x="145755" y="34925"/>
                  </a:cubicBezTo>
                  <a:cubicBezTo>
                    <a:pt x="145755" y="54214"/>
                    <a:pt x="129763" y="69850"/>
                    <a:pt x="110036" y="69850"/>
                  </a:cubicBezTo>
                  <a:cubicBezTo>
                    <a:pt x="90309" y="69850"/>
                    <a:pt x="74317" y="54214"/>
                    <a:pt x="74317" y="34925"/>
                  </a:cubicBezTo>
                  <a:cubicBezTo>
                    <a:pt x="74317" y="15636"/>
                    <a:pt x="90309" y="0"/>
                    <a:pt x="11003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821384" y="3978273"/>
            <a:ext cx="2897592" cy="881671"/>
            <a:chOff x="8550308" y="1377323"/>
            <a:chExt cx="2897592" cy="881671"/>
          </a:xfrm>
        </p:grpSpPr>
        <p:sp>
          <p:nvSpPr>
            <p:cNvPr id="15" name="文本框 10"/>
            <p:cNvSpPr txBox="1"/>
            <p:nvPr/>
          </p:nvSpPr>
          <p:spPr>
            <a:xfrm>
              <a:off x="8550308" y="1377323"/>
              <a:ext cx="2897592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l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135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550308" y="1654321"/>
              <a:ext cx="2897592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 </a:t>
              </a:r>
              <a:b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3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61041" y="5058395"/>
            <a:ext cx="2915551" cy="881671"/>
            <a:chOff x="8566165" y="4519592"/>
            <a:chExt cx="2915550" cy="881671"/>
          </a:xfrm>
        </p:grpSpPr>
        <p:sp>
          <p:nvSpPr>
            <p:cNvPr id="13" name="文本框 12"/>
            <p:cNvSpPr txBox="1"/>
            <p:nvPr/>
          </p:nvSpPr>
          <p:spPr>
            <a:xfrm>
              <a:off x="8566165" y="4519592"/>
              <a:ext cx="2915550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l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135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566165" y="4796590"/>
              <a:ext cx="2915550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 </a:t>
              </a:r>
              <a:b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3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28588" y="917933"/>
            <a:ext cx="2902015" cy="881671"/>
            <a:chOff x="710285" y="1452909"/>
            <a:chExt cx="2902014" cy="881671"/>
          </a:xfrm>
        </p:grpSpPr>
        <p:sp>
          <p:nvSpPr>
            <p:cNvPr id="11" name="文本框 14"/>
            <p:cNvSpPr txBox="1"/>
            <p:nvPr/>
          </p:nvSpPr>
          <p:spPr>
            <a:xfrm>
              <a:off x="710285" y="1452909"/>
              <a:ext cx="2902014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r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135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10285" y="1729907"/>
              <a:ext cx="2902014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 </a:t>
              </a:r>
              <a:b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3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73025" y="2241292"/>
            <a:ext cx="2855563" cy="881671"/>
            <a:chOff x="710285" y="4523007"/>
            <a:chExt cx="2855562" cy="881671"/>
          </a:xfrm>
        </p:grpSpPr>
        <p:sp>
          <p:nvSpPr>
            <p:cNvPr id="9" name="文本框 16"/>
            <p:cNvSpPr txBox="1"/>
            <p:nvPr/>
          </p:nvSpPr>
          <p:spPr>
            <a:xfrm>
              <a:off x="710285" y="4523007"/>
              <a:ext cx="2855562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r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135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10285" y="4800005"/>
              <a:ext cx="2855562" cy="604673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 </a:t>
              </a:r>
              <a:b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3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5885" y="105410"/>
            <a:ext cx="155448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20675447">
            <a:off x="4802093" y="2371639"/>
            <a:ext cx="6862141" cy="3384229"/>
            <a:chOff x="812493" y="1298947"/>
            <a:chExt cx="6862148" cy="3384233"/>
          </a:xfrm>
        </p:grpSpPr>
        <p:sp>
          <p:nvSpPr>
            <p:cNvPr id="64" name="任意多边形: 形状 63"/>
            <p:cNvSpPr/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4378613" y="1298947"/>
              <a:ext cx="3296028" cy="3382760"/>
              <a:chOff x="4516324" y="1568450"/>
              <a:chExt cx="3559176" cy="3652838"/>
            </a:xfrm>
          </p:grpSpPr>
          <p:sp>
            <p:nvSpPr>
              <p:cNvPr id="66" name="任意多边形: 形状 65"/>
              <p:cNvSpPr/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67" name="任意多边形: 形状 66"/>
              <p:cNvSpPr/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68" name="任意多边形: 形状 67"/>
              <p:cNvSpPr/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69" name="任意多边形: 形状 68"/>
              <p:cNvSpPr/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70" name="任意多边形: 形状 69"/>
              <p:cNvSpPr/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71" name="任意多边形: 形状 70"/>
              <p:cNvSpPr/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72" name="任意多边形: 形状 71"/>
              <p:cNvSpPr/>
              <p:nvPr/>
            </p:nvSpPr>
            <p:spPr bwMode="auto">
              <a:xfrm>
                <a:off x="5090998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73" name="任意多边形: 形状 72"/>
              <p:cNvSpPr/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74" name="任意多边形: 形状 73"/>
              <p:cNvSpPr/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76" name="任意多边形: 形状 75"/>
              <p:cNvSpPr/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77" name="任意多边形: 形状 76"/>
              <p:cNvSpPr/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78" name="任意多边形: 形状 77"/>
              <p:cNvSpPr/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79" name="任意多边形: 形状 78"/>
              <p:cNvSpPr/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80" name="任意多边形: 形状 79"/>
              <p:cNvSpPr/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358095" y="1587205"/>
            <a:ext cx="8032692" cy="3525148"/>
            <a:chOff x="1018571" y="1190404"/>
            <a:chExt cx="6024519" cy="2643861"/>
          </a:xfrm>
        </p:grpSpPr>
        <p:grpSp>
          <p:nvGrpSpPr>
            <p:cNvPr id="5" name="组合 4"/>
            <p:cNvGrpSpPr/>
            <p:nvPr/>
          </p:nvGrpSpPr>
          <p:grpSpPr>
            <a:xfrm>
              <a:off x="4064492" y="1241861"/>
              <a:ext cx="2978598" cy="2524100"/>
              <a:chOff x="6023992" y="1726100"/>
              <a:chExt cx="3971468" cy="3365470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6023992" y="1726100"/>
                <a:ext cx="3960440" cy="700517"/>
                <a:chOff x="5403632" y="1998271"/>
                <a:chExt cx="3960440" cy="700517"/>
              </a:xfrm>
            </p:grpSpPr>
            <p:grpSp>
              <p:nvGrpSpPr>
                <p:cNvPr id="58" name="组合 57"/>
                <p:cNvGrpSpPr/>
                <p:nvPr/>
              </p:nvGrpSpPr>
              <p:grpSpPr>
                <a:xfrm>
                  <a:off x="5403632" y="2028913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62" name="任意多边形: 形状 61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13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63" name="任意多边形: 形状 62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13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59" name="组合 58"/>
                <p:cNvGrpSpPr/>
                <p:nvPr/>
              </p:nvGrpSpPr>
              <p:grpSpPr>
                <a:xfrm>
                  <a:off x="5802845" y="1998271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60" name="矩形 59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92000" tIns="0" rIns="192000" bIns="0" anchor="ctr">
                    <a:normAutofit fontScale="90000"/>
                  </a:bodyPr>
                  <a:lstStyle/>
                  <a:p>
                    <a:pPr algn="l"/>
                    <a:r>
                      <a: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rPr>
                      <a:t>点击添加标题</a:t>
                    </a:r>
                    <a:endParaRPr lang="zh-CN" altLang="en-US" sz="16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61" name="矩形 60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92000" tIns="0" rIns="192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20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此部分内容作为文字排版占位显示（建议使用主题字体）</a:t>
                    </a:r>
                    <a:endParaRPr lang="zh-CN" altLang="en-US" sz="12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37" name="组合 36"/>
              <p:cNvGrpSpPr/>
              <p:nvPr/>
            </p:nvGrpSpPr>
            <p:grpSpPr>
              <a:xfrm>
                <a:off x="6023992" y="2614418"/>
                <a:ext cx="3971468" cy="700517"/>
                <a:chOff x="5403632" y="2988090"/>
                <a:chExt cx="3971468" cy="700517"/>
              </a:xfrm>
            </p:grpSpPr>
            <p:grpSp>
              <p:nvGrpSpPr>
                <p:cNvPr id="52" name="组合 51"/>
                <p:cNvGrpSpPr/>
                <p:nvPr/>
              </p:nvGrpSpPr>
              <p:grpSpPr>
                <a:xfrm>
                  <a:off x="5403632" y="3066578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56" name="任意多边形: 形状 55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13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57" name="任意多边形: 形状 56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13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53" name="组合 52"/>
                <p:cNvGrpSpPr/>
                <p:nvPr/>
              </p:nvGrpSpPr>
              <p:grpSpPr>
                <a:xfrm>
                  <a:off x="5813873" y="2988090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54" name="矩形 53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92000" tIns="0" rIns="192000" bIns="0" anchor="ctr">
                    <a:normAutofit fontScale="90000"/>
                  </a:bodyPr>
                  <a:lstStyle/>
                  <a:p>
                    <a:pPr algn="l"/>
                    <a:r>
                      <a: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rPr>
                      <a:t>点击添加标题</a:t>
                    </a:r>
                    <a:endParaRPr lang="zh-CN" altLang="en-US" sz="16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92000" tIns="0" rIns="192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20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此部分内容作为文字排版占位显示（建议使用主题字体）</a:t>
                    </a:r>
                    <a:endParaRPr lang="zh-CN" altLang="en-US" sz="12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38" name="组合 37"/>
              <p:cNvGrpSpPr/>
              <p:nvPr/>
            </p:nvGrpSpPr>
            <p:grpSpPr>
              <a:xfrm>
                <a:off x="6023992" y="3502736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50" name="任意多边形: 形状 49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13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51" name="任意多边形: 形状 50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13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47" name="组合 46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48" name="矩形 47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92000" tIns="0" rIns="192000" bIns="0" anchor="ctr">
                    <a:normAutofit fontScale="90000"/>
                  </a:bodyPr>
                  <a:lstStyle/>
                  <a:p>
                    <a:pPr algn="l"/>
                    <a:r>
                      <a: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rPr>
                      <a:t>点击添加标题</a:t>
                    </a:r>
                    <a:endParaRPr lang="zh-CN" altLang="en-US" sz="16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9" name="矩形 48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92000" tIns="0" rIns="192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20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此部分内容作为文字排版占位显示（建议使用主题字体）</a:t>
                    </a:r>
                    <a:endParaRPr lang="zh-CN" altLang="en-US" sz="12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39" name="组合 38"/>
              <p:cNvGrpSpPr/>
              <p:nvPr/>
            </p:nvGrpSpPr>
            <p:grpSpPr>
              <a:xfrm>
                <a:off x="6023992" y="4391053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40" name="组合 39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44" name="任意多边形: 形状 43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13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5" name="任意多边形: 形状 44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13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42" name="矩形 41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92000" tIns="0" rIns="192000" bIns="0" anchor="ctr">
                    <a:normAutofit fontScale="90000"/>
                  </a:bodyPr>
                  <a:lstStyle/>
                  <a:p>
                    <a:pPr algn="l"/>
                    <a:r>
                      <a: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rPr>
                      <a:t>点击添加标题</a:t>
                    </a:r>
                    <a:endParaRPr lang="zh-CN" altLang="en-US" sz="1600" b="1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3" name="矩形 42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92000" tIns="0" rIns="192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20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此部分内容作为文字排版占位显示（建议使用主题字体）</a:t>
                    </a:r>
                    <a:endParaRPr lang="zh-CN" altLang="en-US" sz="12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</p:grpSp>
        <p:grpSp>
          <p:nvGrpSpPr>
            <p:cNvPr id="6" name="组合 5"/>
            <p:cNvGrpSpPr/>
            <p:nvPr/>
          </p:nvGrpSpPr>
          <p:grpSpPr>
            <a:xfrm>
              <a:off x="1018571" y="1241861"/>
              <a:ext cx="2978598" cy="2524100"/>
              <a:chOff x="6023992" y="1726100"/>
              <a:chExt cx="3971468" cy="336547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023992" y="1726100"/>
                <a:ext cx="3960440" cy="700517"/>
                <a:chOff x="5403632" y="1998271"/>
                <a:chExt cx="3960440" cy="700517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5403632" y="2028913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34" name="任意多边形: 形状 33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13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5" name="任意多边形: 形状 34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13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31" name="组合 30"/>
                <p:cNvGrpSpPr/>
                <p:nvPr/>
              </p:nvGrpSpPr>
              <p:grpSpPr>
                <a:xfrm>
                  <a:off x="5802845" y="1998271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32" name="矩形 31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92000" tIns="0" rIns="192000" bIns="0" anchor="ctr">
                    <a:normAutofit fontScale="90000"/>
                  </a:bodyPr>
                  <a:lstStyle/>
                  <a:p>
                    <a:pPr algn="l"/>
                    <a:r>
                      <a: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rPr>
                      <a:t>点击添加标题</a:t>
                    </a:r>
                    <a:endParaRPr lang="zh-CN" altLang="en-US" sz="16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3" name="矩形 32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92000" tIns="0" rIns="192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20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此部分内容作为文字排版占位显示（建议使用主题字体）</a:t>
                    </a:r>
                    <a:endParaRPr lang="zh-CN" altLang="en-US" sz="12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9" name="组合 8"/>
              <p:cNvGrpSpPr/>
              <p:nvPr/>
            </p:nvGrpSpPr>
            <p:grpSpPr>
              <a:xfrm>
                <a:off x="6023992" y="2614418"/>
                <a:ext cx="3971468" cy="700517"/>
                <a:chOff x="5403632" y="2988090"/>
                <a:chExt cx="3971468" cy="700517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5403632" y="3066578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28" name="任意多边形: 形状 27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13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9" name="任意多边形: 形状 28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13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5813873" y="2988090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26" name="矩形 25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92000" tIns="0" rIns="192000" bIns="0" anchor="ctr">
                    <a:normAutofit fontScale="90000"/>
                  </a:bodyPr>
                  <a:lstStyle/>
                  <a:p>
                    <a:pPr algn="l"/>
                    <a:r>
                      <a: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rPr>
                      <a:t>点击添加标题</a:t>
                    </a:r>
                    <a:endParaRPr lang="zh-CN" altLang="en-US" sz="16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7" name="矩形 26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92000" tIns="0" rIns="192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20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此部分内容作为文字排版占位显示（建议使用主题字体）</a:t>
                    </a:r>
                    <a:endParaRPr lang="zh-CN" altLang="en-US" sz="12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6023992" y="3502736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22" name="任意多边形: 形状 21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13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3" name="任意多边形: 形状 22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13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20" name="矩形 19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92000" tIns="0" rIns="192000" bIns="0" anchor="ctr">
                    <a:normAutofit fontScale="90000"/>
                  </a:bodyPr>
                  <a:lstStyle/>
                  <a:p>
                    <a:pPr algn="l"/>
                    <a:r>
                      <a: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rPr>
                      <a:t>点击添加标题</a:t>
                    </a:r>
                    <a:endParaRPr lang="zh-CN" altLang="en-US" sz="16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92000" tIns="0" rIns="192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20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此部分内容作为文字排版占位显示（建议使用主题字体）</a:t>
                    </a:r>
                    <a:endParaRPr lang="zh-CN" altLang="en-US" sz="12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grpSp>
            <p:nvGrpSpPr>
              <p:cNvPr id="11" name="组合 10"/>
              <p:cNvGrpSpPr/>
              <p:nvPr/>
            </p:nvGrpSpPr>
            <p:grpSpPr>
              <a:xfrm>
                <a:off x="6023992" y="4391053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16" name="任意多边形: 形状 15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13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7" name="任意多边形: 形状 16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 sz="213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grpSp>
              <p:nvGrpSpPr>
                <p:cNvPr id="13" name="组合 12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14" name="矩形 13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92000" tIns="0" rIns="192000" bIns="0" anchor="ctr">
                    <a:normAutofit fontScale="90000"/>
                  </a:bodyPr>
                  <a:lstStyle/>
                  <a:p>
                    <a:pPr algn="l"/>
                    <a:r>
                      <a: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rPr>
                      <a:t>点击添加标题</a:t>
                    </a:r>
                    <a:endParaRPr lang="zh-CN" altLang="en-US" sz="16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92000" tIns="0" rIns="192000" bIns="0" anchor="t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20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此部分内容作为文字排版占位显示（建议使用主题字体）</a:t>
                    </a:r>
                    <a:endParaRPr lang="zh-CN" altLang="en-US" sz="12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</p:grpSp>
        <p:cxnSp>
          <p:nvCxnSpPr>
            <p:cNvPr id="7" name="直接连接符 6"/>
            <p:cNvCxnSpPr/>
            <p:nvPr/>
          </p:nvCxnSpPr>
          <p:spPr>
            <a:xfrm>
              <a:off x="3464874" y="1190404"/>
              <a:ext cx="0" cy="2643861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95885" y="105410"/>
            <a:ext cx="155448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03851" y="1390651"/>
            <a:ext cx="2825115" cy="897890"/>
            <a:chOff x="1518803" y="3430058"/>
            <a:chExt cx="2825115" cy="897890"/>
          </a:xfrm>
        </p:grpSpPr>
        <p:sp>
          <p:nvSpPr>
            <p:cNvPr id="20" name="文本框 9"/>
            <p:cNvSpPr txBox="1"/>
            <p:nvPr/>
          </p:nvSpPr>
          <p:spPr>
            <a:xfrm>
              <a:off x="1767723" y="3738668"/>
              <a:ext cx="2576195" cy="589280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85000"/>
            </a:bodyPr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rmAutofit fontScale="85000" lnSpcReduction="20000"/>
            </a:bodyPr>
            <a:lstStyle/>
            <a:p>
              <a:pPr lvl="0" algn="r" defTabSz="913765"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530821" y="1391439"/>
            <a:ext cx="2609850" cy="897255"/>
            <a:chOff x="8268607" y="3017352"/>
            <a:chExt cx="2609850" cy="897255"/>
          </a:xfrm>
        </p:grpSpPr>
        <p:sp>
          <p:nvSpPr>
            <p:cNvPr id="18" name="文本框 12"/>
            <p:cNvSpPr txBox="1"/>
            <p:nvPr/>
          </p:nvSpPr>
          <p:spPr>
            <a:xfrm>
              <a:off x="8268607" y="3325327"/>
              <a:ext cx="2609850" cy="589280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85000"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rmAutofit fontScale="85000" lnSpcReduction="20000"/>
            </a:bodyPr>
            <a:lstStyle/>
            <a:p>
              <a:pPr lvl="0" algn="l" defTabSz="913765"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03851" y="4589079"/>
            <a:ext cx="2748280" cy="897255"/>
            <a:chOff x="1518803" y="3430058"/>
            <a:chExt cx="2748280" cy="897255"/>
          </a:xfrm>
        </p:grpSpPr>
        <p:sp>
          <p:nvSpPr>
            <p:cNvPr id="16" name="文本框 15"/>
            <p:cNvSpPr txBox="1"/>
            <p:nvPr/>
          </p:nvSpPr>
          <p:spPr>
            <a:xfrm>
              <a:off x="1690888" y="3738033"/>
              <a:ext cx="2576195" cy="589280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85000"/>
            </a:bodyPr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rmAutofit fontScale="85000" lnSpcReduction="20000"/>
            </a:bodyPr>
            <a:lstStyle/>
            <a:p>
              <a:pPr lvl="0" algn="r" defTabSz="913765"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530821" y="4589232"/>
            <a:ext cx="2686685" cy="897255"/>
            <a:chOff x="8268607" y="3017352"/>
            <a:chExt cx="2686685" cy="897255"/>
          </a:xfrm>
        </p:grpSpPr>
        <p:sp>
          <p:nvSpPr>
            <p:cNvPr id="14" name="文本框 18"/>
            <p:cNvSpPr txBox="1"/>
            <p:nvPr/>
          </p:nvSpPr>
          <p:spPr>
            <a:xfrm>
              <a:off x="8268607" y="3325327"/>
              <a:ext cx="2686685" cy="589280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95000"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rmAutofit fontScale="85000" lnSpcReduction="20000"/>
            </a:bodyPr>
            <a:lstStyle/>
            <a:p>
              <a:pPr lvl="0" algn="l" defTabSz="913765"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45860" y="1371600"/>
            <a:ext cx="1600200" cy="1600200"/>
            <a:chOff x="4909395" y="1028700"/>
            <a:chExt cx="1200150" cy="1200150"/>
          </a:xfrm>
        </p:grpSpPr>
        <p:sp>
          <p:nvSpPr>
            <p:cNvPr id="23" name="箭头: V 形 22"/>
            <p:cNvSpPr/>
            <p:nvPr/>
          </p:nvSpPr>
          <p:spPr>
            <a:xfrm rot="5400000">
              <a:off x="4909395" y="1028700"/>
              <a:ext cx="1200150" cy="1200150"/>
            </a:xfrm>
            <a:prstGeom prst="chevron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5347617" y="1073539"/>
              <a:ext cx="323708" cy="278519"/>
            </a:xfrm>
            <a:custGeom>
              <a:avLst/>
              <a:gdLst>
                <a:gd name="connsiteX0" fmla="*/ 181524 w 337647"/>
                <a:gd name="connsiteY0" fmla="*/ 231775 h 290513"/>
                <a:gd name="connsiteX1" fmla="*/ 190749 w 337647"/>
                <a:gd name="connsiteY1" fmla="*/ 236996 h 290513"/>
                <a:gd name="connsiteX2" fmla="*/ 205246 w 337647"/>
                <a:gd name="connsiteY2" fmla="*/ 239607 h 290513"/>
                <a:gd name="connsiteX3" fmla="*/ 222379 w 337647"/>
                <a:gd name="connsiteY3" fmla="*/ 235691 h 290513"/>
                <a:gd name="connsiteX4" fmla="*/ 243466 w 337647"/>
                <a:gd name="connsiteY4" fmla="*/ 247439 h 290513"/>
                <a:gd name="connsiteX5" fmla="*/ 261917 w 337647"/>
                <a:gd name="connsiteY5" fmla="*/ 252660 h 290513"/>
                <a:gd name="connsiteX6" fmla="*/ 163073 w 337647"/>
                <a:gd name="connsiteY6" fmla="*/ 290513 h 290513"/>
                <a:gd name="connsiteX7" fmla="*/ 52367 w 337647"/>
                <a:gd name="connsiteY7" fmla="*/ 239607 h 290513"/>
                <a:gd name="connsiteX8" fmla="*/ 60275 w 337647"/>
                <a:gd name="connsiteY8" fmla="*/ 234386 h 290513"/>
                <a:gd name="connsiteX9" fmla="*/ 91905 w 337647"/>
                <a:gd name="connsiteY9" fmla="*/ 243523 h 290513"/>
                <a:gd name="connsiteX10" fmla="*/ 93223 w 337647"/>
                <a:gd name="connsiteY10" fmla="*/ 247439 h 290513"/>
                <a:gd name="connsiteX11" fmla="*/ 114309 w 337647"/>
                <a:gd name="connsiteY11" fmla="*/ 267018 h 290513"/>
                <a:gd name="connsiteX12" fmla="*/ 127489 w 337647"/>
                <a:gd name="connsiteY12" fmla="*/ 269629 h 290513"/>
                <a:gd name="connsiteX13" fmla="*/ 164391 w 337647"/>
                <a:gd name="connsiteY13" fmla="*/ 244828 h 290513"/>
                <a:gd name="connsiteX14" fmla="*/ 165708 w 337647"/>
                <a:gd name="connsiteY14" fmla="*/ 239607 h 290513"/>
                <a:gd name="connsiteX15" fmla="*/ 181524 w 337647"/>
                <a:gd name="connsiteY15" fmla="*/ 231775 h 290513"/>
                <a:gd name="connsiteX16" fmla="*/ 127774 w 337647"/>
                <a:gd name="connsiteY16" fmla="*/ 220663 h 290513"/>
                <a:gd name="connsiteX17" fmla="*/ 118745 w 337647"/>
                <a:gd name="connsiteY17" fmla="*/ 227200 h 290513"/>
                <a:gd name="connsiteX18" fmla="*/ 118745 w 337647"/>
                <a:gd name="connsiteY18" fmla="*/ 235044 h 290513"/>
                <a:gd name="connsiteX19" fmla="*/ 125194 w 337647"/>
                <a:gd name="connsiteY19" fmla="*/ 240273 h 290513"/>
                <a:gd name="connsiteX20" fmla="*/ 136803 w 337647"/>
                <a:gd name="connsiteY20" fmla="*/ 235044 h 290513"/>
                <a:gd name="connsiteX21" fmla="*/ 136803 w 337647"/>
                <a:gd name="connsiteY21" fmla="*/ 227200 h 290513"/>
                <a:gd name="connsiteX22" fmla="*/ 131644 w 337647"/>
                <a:gd name="connsiteY22" fmla="*/ 221970 h 290513"/>
                <a:gd name="connsiteX23" fmla="*/ 127774 w 337647"/>
                <a:gd name="connsiteY23" fmla="*/ 220663 h 290513"/>
                <a:gd name="connsiteX24" fmla="*/ 206249 w 337647"/>
                <a:gd name="connsiteY24" fmla="*/ 190500 h 290513"/>
                <a:gd name="connsiteX25" fmla="*/ 195242 w 337647"/>
                <a:gd name="connsiteY25" fmla="*/ 196950 h 290513"/>
                <a:gd name="connsiteX26" fmla="*/ 196618 w 337647"/>
                <a:gd name="connsiteY26" fmla="*/ 204689 h 290513"/>
                <a:gd name="connsiteX27" fmla="*/ 202121 w 337647"/>
                <a:gd name="connsiteY27" fmla="*/ 209848 h 290513"/>
                <a:gd name="connsiteX28" fmla="*/ 215880 w 337647"/>
                <a:gd name="connsiteY28" fmla="*/ 204689 h 290513"/>
                <a:gd name="connsiteX29" fmla="*/ 214504 w 337647"/>
                <a:gd name="connsiteY29" fmla="*/ 196950 h 290513"/>
                <a:gd name="connsiteX30" fmla="*/ 209001 w 337647"/>
                <a:gd name="connsiteY30" fmla="*/ 191790 h 290513"/>
                <a:gd name="connsiteX31" fmla="*/ 206249 w 337647"/>
                <a:gd name="connsiteY31" fmla="*/ 190500 h 290513"/>
                <a:gd name="connsiteX32" fmla="*/ 201791 w 337647"/>
                <a:gd name="connsiteY32" fmla="*/ 175311 h 290513"/>
                <a:gd name="connsiteX33" fmla="*/ 215351 w 337647"/>
                <a:gd name="connsiteY33" fmla="*/ 176934 h 290513"/>
                <a:gd name="connsiteX34" fmla="*/ 227257 w 337647"/>
                <a:gd name="connsiteY34" fmla="*/ 184728 h 290513"/>
                <a:gd name="connsiteX35" fmla="*/ 229903 w 337647"/>
                <a:gd name="connsiteY35" fmla="*/ 191222 h 290513"/>
                <a:gd name="connsiteX36" fmla="*/ 232549 w 337647"/>
                <a:gd name="connsiteY36" fmla="*/ 201613 h 290513"/>
                <a:gd name="connsiteX37" fmla="*/ 261653 w 337647"/>
                <a:gd name="connsiteY37" fmla="*/ 218498 h 290513"/>
                <a:gd name="connsiteX38" fmla="*/ 319861 w 337647"/>
                <a:gd name="connsiteY38" fmla="*/ 184728 h 290513"/>
                <a:gd name="connsiteX39" fmla="*/ 335736 w 337647"/>
                <a:gd name="connsiteY39" fmla="*/ 188624 h 290513"/>
                <a:gd name="connsiteX40" fmla="*/ 331768 w 337647"/>
                <a:gd name="connsiteY40" fmla="*/ 204211 h 290513"/>
                <a:gd name="connsiteX41" fmla="*/ 274882 w 337647"/>
                <a:gd name="connsiteY41" fmla="*/ 237981 h 290513"/>
                <a:gd name="connsiteX42" fmla="*/ 251069 w 337647"/>
                <a:gd name="connsiteY42" fmla="*/ 237981 h 290513"/>
                <a:gd name="connsiteX43" fmla="*/ 223288 w 337647"/>
                <a:gd name="connsiteY43" fmla="*/ 222395 h 290513"/>
                <a:gd name="connsiteX44" fmla="*/ 210059 w 337647"/>
                <a:gd name="connsiteY44" fmla="*/ 227590 h 290513"/>
                <a:gd name="connsiteX45" fmla="*/ 206090 w 337647"/>
                <a:gd name="connsiteY45" fmla="*/ 227590 h 290513"/>
                <a:gd name="connsiteX46" fmla="*/ 195507 w 337647"/>
                <a:gd name="connsiteY46" fmla="*/ 226292 h 290513"/>
                <a:gd name="connsiteX47" fmla="*/ 184924 w 337647"/>
                <a:gd name="connsiteY47" fmla="*/ 218498 h 290513"/>
                <a:gd name="connsiteX48" fmla="*/ 166403 w 337647"/>
                <a:gd name="connsiteY48" fmla="*/ 226292 h 290513"/>
                <a:gd name="connsiteX49" fmla="*/ 155819 w 337647"/>
                <a:gd name="connsiteY49" fmla="*/ 231487 h 290513"/>
                <a:gd name="connsiteX50" fmla="*/ 153173 w 337647"/>
                <a:gd name="connsiteY50" fmla="*/ 240579 h 290513"/>
                <a:gd name="connsiteX51" fmla="*/ 128038 w 337647"/>
                <a:gd name="connsiteY51" fmla="*/ 258763 h 290513"/>
                <a:gd name="connsiteX52" fmla="*/ 118778 w 337647"/>
                <a:gd name="connsiteY52" fmla="*/ 256165 h 290513"/>
                <a:gd name="connsiteX53" fmla="*/ 102903 w 337647"/>
                <a:gd name="connsiteY53" fmla="*/ 241878 h 290513"/>
                <a:gd name="connsiteX54" fmla="*/ 101580 w 337647"/>
                <a:gd name="connsiteY54" fmla="*/ 234085 h 290513"/>
                <a:gd name="connsiteX55" fmla="*/ 89673 w 337647"/>
                <a:gd name="connsiteY55" fmla="*/ 230188 h 290513"/>
                <a:gd name="connsiteX56" fmla="*/ 60569 w 337647"/>
                <a:gd name="connsiteY56" fmla="*/ 222395 h 290513"/>
                <a:gd name="connsiteX57" fmla="*/ 15590 w 337647"/>
                <a:gd name="connsiteY57" fmla="*/ 243177 h 290513"/>
                <a:gd name="connsiteX58" fmla="*/ 11621 w 337647"/>
                <a:gd name="connsiteY58" fmla="*/ 244476 h 290513"/>
                <a:gd name="connsiteX59" fmla="*/ 1038 w 337647"/>
                <a:gd name="connsiteY59" fmla="*/ 237981 h 290513"/>
                <a:gd name="connsiteX60" fmla="*/ 6330 w 337647"/>
                <a:gd name="connsiteY60" fmla="*/ 223694 h 290513"/>
                <a:gd name="connsiteX61" fmla="*/ 49986 w 337647"/>
                <a:gd name="connsiteY61" fmla="*/ 202912 h 290513"/>
                <a:gd name="connsiteX62" fmla="*/ 65861 w 337647"/>
                <a:gd name="connsiteY62" fmla="*/ 201613 h 290513"/>
                <a:gd name="connsiteX63" fmla="*/ 97611 w 337647"/>
                <a:gd name="connsiteY63" fmla="*/ 209406 h 290513"/>
                <a:gd name="connsiteX64" fmla="*/ 109517 w 337647"/>
                <a:gd name="connsiteY64" fmla="*/ 213303 h 290513"/>
                <a:gd name="connsiteX65" fmla="*/ 138621 w 337647"/>
                <a:gd name="connsiteY65" fmla="*/ 206809 h 290513"/>
                <a:gd name="connsiteX66" fmla="*/ 145236 w 337647"/>
                <a:gd name="connsiteY66" fmla="*/ 210705 h 290513"/>
                <a:gd name="connsiteX67" fmla="*/ 157142 w 337647"/>
                <a:gd name="connsiteY67" fmla="*/ 206809 h 290513"/>
                <a:gd name="connsiteX68" fmla="*/ 178309 w 337647"/>
                <a:gd name="connsiteY68" fmla="*/ 196418 h 290513"/>
                <a:gd name="connsiteX69" fmla="*/ 179632 w 337647"/>
                <a:gd name="connsiteY69" fmla="*/ 192521 h 290513"/>
                <a:gd name="connsiteX70" fmla="*/ 190215 w 337647"/>
                <a:gd name="connsiteY70" fmla="*/ 179532 h 290513"/>
                <a:gd name="connsiteX71" fmla="*/ 201791 w 337647"/>
                <a:gd name="connsiteY71" fmla="*/ 175311 h 290513"/>
                <a:gd name="connsiteX72" fmla="*/ 197837 w 337647"/>
                <a:gd name="connsiteY72" fmla="*/ 12700 h 290513"/>
                <a:gd name="connsiteX73" fmla="*/ 295255 w 337647"/>
                <a:gd name="connsiteY73" fmla="*/ 111680 h 290513"/>
                <a:gd name="connsiteX74" fmla="*/ 292622 w 337647"/>
                <a:gd name="connsiteY74" fmla="*/ 118279 h 290513"/>
                <a:gd name="connsiteX75" fmla="*/ 286040 w 337647"/>
                <a:gd name="connsiteY75" fmla="*/ 122238 h 290513"/>
                <a:gd name="connsiteX76" fmla="*/ 196520 w 337647"/>
                <a:gd name="connsiteY76" fmla="*/ 122238 h 290513"/>
                <a:gd name="connsiteX77" fmla="*/ 187305 w 337647"/>
                <a:gd name="connsiteY77" fmla="*/ 113000 h 290513"/>
                <a:gd name="connsiteX78" fmla="*/ 187305 w 337647"/>
                <a:gd name="connsiteY78" fmla="*/ 21938 h 290513"/>
                <a:gd name="connsiteX79" fmla="*/ 189938 w 337647"/>
                <a:gd name="connsiteY79" fmla="*/ 15339 h 290513"/>
                <a:gd name="connsiteX80" fmla="*/ 197837 w 337647"/>
                <a:gd name="connsiteY80" fmla="*/ 12700 h 290513"/>
                <a:gd name="connsiteX81" fmla="*/ 150484 w 337647"/>
                <a:gd name="connsiteY81" fmla="*/ 0 h 290513"/>
                <a:gd name="connsiteX82" fmla="*/ 159686 w 337647"/>
                <a:gd name="connsiteY82" fmla="*/ 3938 h 290513"/>
                <a:gd name="connsiteX83" fmla="*/ 163629 w 337647"/>
                <a:gd name="connsiteY83" fmla="*/ 13127 h 290513"/>
                <a:gd name="connsiteX84" fmla="*/ 163629 w 337647"/>
                <a:gd name="connsiteY84" fmla="*/ 132587 h 290513"/>
                <a:gd name="connsiteX85" fmla="*/ 176775 w 337647"/>
                <a:gd name="connsiteY85" fmla="*/ 145714 h 290513"/>
                <a:gd name="connsiteX86" fmla="*/ 296398 w 337647"/>
                <a:gd name="connsiteY86" fmla="*/ 145714 h 290513"/>
                <a:gd name="connsiteX87" fmla="*/ 305599 w 337647"/>
                <a:gd name="connsiteY87" fmla="*/ 149653 h 290513"/>
                <a:gd name="connsiteX88" fmla="*/ 308228 w 337647"/>
                <a:gd name="connsiteY88" fmla="*/ 158842 h 290513"/>
                <a:gd name="connsiteX89" fmla="*/ 305599 w 337647"/>
                <a:gd name="connsiteY89" fmla="*/ 178533 h 290513"/>
                <a:gd name="connsiteX90" fmla="*/ 262220 w 337647"/>
                <a:gd name="connsiteY90" fmla="*/ 204788 h 290513"/>
                <a:gd name="connsiteX91" fmla="*/ 242502 w 337647"/>
                <a:gd name="connsiteY91" fmla="*/ 194286 h 290513"/>
                <a:gd name="connsiteX92" fmla="*/ 218840 w 337647"/>
                <a:gd name="connsiteY92" fmla="*/ 165406 h 290513"/>
                <a:gd name="connsiteX93" fmla="*/ 205694 w 337647"/>
                <a:gd name="connsiteY93" fmla="*/ 162780 h 290513"/>
                <a:gd name="connsiteX94" fmla="*/ 168887 w 337647"/>
                <a:gd name="connsiteY94" fmla="*/ 186409 h 290513"/>
                <a:gd name="connsiteX95" fmla="*/ 168887 w 337647"/>
                <a:gd name="connsiteY95" fmla="*/ 187722 h 290513"/>
                <a:gd name="connsiteX96" fmla="*/ 146540 w 337647"/>
                <a:gd name="connsiteY96" fmla="*/ 196912 h 290513"/>
                <a:gd name="connsiteX97" fmla="*/ 142597 w 337647"/>
                <a:gd name="connsiteY97" fmla="*/ 195599 h 290513"/>
                <a:gd name="connsiteX98" fmla="*/ 128137 w 337647"/>
                <a:gd name="connsiteY98" fmla="*/ 192973 h 290513"/>
                <a:gd name="connsiteX99" fmla="*/ 107104 w 337647"/>
                <a:gd name="connsiteY99" fmla="*/ 199537 h 290513"/>
                <a:gd name="connsiteX100" fmla="*/ 70297 w 337647"/>
                <a:gd name="connsiteY100" fmla="*/ 189035 h 290513"/>
                <a:gd name="connsiteX101" fmla="*/ 45321 w 337647"/>
                <a:gd name="connsiteY101" fmla="*/ 191661 h 290513"/>
                <a:gd name="connsiteX102" fmla="*/ 29546 w 337647"/>
                <a:gd name="connsiteY102" fmla="*/ 199537 h 290513"/>
                <a:gd name="connsiteX103" fmla="*/ 19030 w 337647"/>
                <a:gd name="connsiteY103" fmla="*/ 145714 h 290513"/>
                <a:gd name="connsiteX104" fmla="*/ 150484 w 337647"/>
                <a:gd name="connsiteY104" fmla="*/ 0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37647" h="290513">
                  <a:moveTo>
                    <a:pt x="181524" y="231775"/>
                  </a:moveTo>
                  <a:cubicBezTo>
                    <a:pt x="184159" y="234386"/>
                    <a:pt x="188113" y="235691"/>
                    <a:pt x="190749" y="236996"/>
                  </a:cubicBezTo>
                  <a:cubicBezTo>
                    <a:pt x="194703" y="238302"/>
                    <a:pt x="199975" y="239607"/>
                    <a:pt x="205246" y="239607"/>
                  </a:cubicBezTo>
                  <a:cubicBezTo>
                    <a:pt x="210518" y="239607"/>
                    <a:pt x="217108" y="238302"/>
                    <a:pt x="222379" y="235691"/>
                  </a:cubicBezTo>
                  <a:lnTo>
                    <a:pt x="243466" y="247439"/>
                  </a:lnTo>
                  <a:cubicBezTo>
                    <a:pt x="248738" y="251354"/>
                    <a:pt x="255327" y="252660"/>
                    <a:pt x="261917" y="252660"/>
                  </a:cubicBezTo>
                  <a:cubicBezTo>
                    <a:pt x="235559" y="276155"/>
                    <a:pt x="201292" y="290513"/>
                    <a:pt x="163073" y="290513"/>
                  </a:cubicBezTo>
                  <a:cubicBezTo>
                    <a:pt x="118263" y="290513"/>
                    <a:pt x="78726" y="270934"/>
                    <a:pt x="52367" y="239607"/>
                  </a:cubicBezTo>
                  <a:cubicBezTo>
                    <a:pt x="52367" y="239607"/>
                    <a:pt x="52367" y="239607"/>
                    <a:pt x="60275" y="234386"/>
                  </a:cubicBezTo>
                  <a:cubicBezTo>
                    <a:pt x="60275" y="234386"/>
                    <a:pt x="60275" y="234386"/>
                    <a:pt x="91905" y="243523"/>
                  </a:cubicBezTo>
                  <a:cubicBezTo>
                    <a:pt x="91905" y="244828"/>
                    <a:pt x="91905" y="246133"/>
                    <a:pt x="93223" y="247439"/>
                  </a:cubicBezTo>
                  <a:cubicBezTo>
                    <a:pt x="97176" y="256576"/>
                    <a:pt x="105084" y="263102"/>
                    <a:pt x="114309" y="267018"/>
                  </a:cubicBezTo>
                  <a:cubicBezTo>
                    <a:pt x="118263" y="269629"/>
                    <a:pt x="123535" y="269629"/>
                    <a:pt x="127489" y="269629"/>
                  </a:cubicBezTo>
                  <a:cubicBezTo>
                    <a:pt x="143304" y="269629"/>
                    <a:pt x="157801" y="260491"/>
                    <a:pt x="164391" y="244828"/>
                  </a:cubicBezTo>
                  <a:cubicBezTo>
                    <a:pt x="164391" y="243523"/>
                    <a:pt x="164391" y="240912"/>
                    <a:pt x="165708" y="239607"/>
                  </a:cubicBezTo>
                  <a:cubicBezTo>
                    <a:pt x="165708" y="239607"/>
                    <a:pt x="165708" y="239607"/>
                    <a:pt x="181524" y="231775"/>
                  </a:cubicBezTo>
                  <a:close/>
                  <a:moveTo>
                    <a:pt x="127774" y="220663"/>
                  </a:moveTo>
                  <a:cubicBezTo>
                    <a:pt x="123904" y="220663"/>
                    <a:pt x="120035" y="223278"/>
                    <a:pt x="118745" y="227200"/>
                  </a:cubicBezTo>
                  <a:cubicBezTo>
                    <a:pt x="117455" y="229815"/>
                    <a:pt x="118745" y="232429"/>
                    <a:pt x="118745" y="235044"/>
                  </a:cubicBezTo>
                  <a:cubicBezTo>
                    <a:pt x="120035" y="237659"/>
                    <a:pt x="122615" y="238966"/>
                    <a:pt x="125194" y="240273"/>
                  </a:cubicBezTo>
                  <a:cubicBezTo>
                    <a:pt x="129064" y="242888"/>
                    <a:pt x="135513" y="238966"/>
                    <a:pt x="136803" y="235044"/>
                  </a:cubicBezTo>
                  <a:cubicBezTo>
                    <a:pt x="138093" y="232429"/>
                    <a:pt x="138093" y="229815"/>
                    <a:pt x="136803" y="227200"/>
                  </a:cubicBezTo>
                  <a:cubicBezTo>
                    <a:pt x="135513" y="224585"/>
                    <a:pt x="134223" y="223278"/>
                    <a:pt x="131644" y="221970"/>
                  </a:cubicBezTo>
                  <a:cubicBezTo>
                    <a:pt x="130354" y="221970"/>
                    <a:pt x="129064" y="220663"/>
                    <a:pt x="127774" y="220663"/>
                  </a:cubicBezTo>
                  <a:close/>
                  <a:moveTo>
                    <a:pt x="206249" y="190500"/>
                  </a:moveTo>
                  <a:cubicBezTo>
                    <a:pt x="200745" y="190500"/>
                    <a:pt x="197994" y="193080"/>
                    <a:pt x="195242" y="196950"/>
                  </a:cubicBezTo>
                  <a:cubicBezTo>
                    <a:pt x="195242" y="199529"/>
                    <a:pt x="195242" y="202109"/>
                    <a:pt x="196618" y="204689"/>
                  </a:cubicBezTo>
                  <a:cubicBezTo>
                    <a:pt x="196618" y="207269"/>
                    <a:pt x="199370" y="208558"/>
                    <a:pt x="202121" y="209848"/>
                  </a:cubicBezTo>
                  <a:cubicBezTo>
                    <a:pt x="207625" y="211138"/>
                    <a:pt x="213128" y="208558"/>
                    <a:pt x="215880" y="204689"/>
                  </a:cubicBezTo>
                  <a:cubicBezTo>
                    <a:pt x="215880" y="202109"/>
                    <a:pt x="215880" y="199529"/>
                    <a:pt x="214504" y="196950"/>
                  </a:cubicBezTo>
                  <a:cubicBezTo>
                    <a:pt x="214504" y="194370"/>
                    <a:pt x="211752" y="193080"/>
                    <a:pt x="209001" y="191790"/>
                  </a:cubicBezTo>
                  <a:cubicBezTo>
                    <a:pt x="207625" y="190500"/>
                    <a:pt x="206249" y="190500"/>
                    <a:pt x="206249" y="190500"/>
                  </a:cubicBezTo>
                  <a:close/>
                  <a:moveTo>
                    <a:pt x="201791" y="175311"/>
                  </a:moveTo>
                  <a:cubicBezTo>
                    <a:pt x="206090" y="174661"/>
                    <a:pt x="210720" y="174986"/>
                    <a:pt x="215351" y="176934"/>
                  </a:cubicBezTo>
                  <a:cubicBezTo>
                    <a:pt x="219319" y="178233"/>
                    <a:pt x="223288" y="180831"/>
                    <a:pt x="227257" y="184728"/>
                  </a:cubicBezTo>
                  <a:cubicBezTo>
                    <a:pt x="228580" y="187325"/>
                    <a:pt x="229903" y="188624"/>
                    <a:pt x="229903" y="191222"/>
                  </a:cubicBezTo>
                  <a:cubicBezTo>
                    <a:pt x="231226" y="193820"/>
                    <a:pt x="232549" y="197717"/>
                    <a:pt x="232549" y="201613"/>
                  </a:cubicBezTo>
                  <a:cubicBezTo>
                    <a:pt x="232549" y="201613"/>
                    <a:pt x="232549" y="201613"/>
                    <a:pt x="261653" y="218498"/>
                  </a:cubicBezTo>
                  <a:cubicBezTo>
                    <a:pt x="261653" y="218498"/>
                    <a:pt x="261653" y="218498"/>
                    <a:pt x="319861" y="184728"/>
                  </a:cubicBezTo>
                  <a:cubicBezTo>
                    <a:pt x="325153" y="180831"/>
                    <a:pt x="333090" y="183429"/>
                    <a:pt x="335736" y="188624"/>
                  </a:cubicBezTo>
                  <a:cubicBezTo>
                    <a:pt x="339705" y="193820"/>
                    <a:pt x="337059" y="200314"/>
                    <a:pt x="331768" y="204211"/>
                  </a:cubicBezTo>
                  <a:cubicBezTo>
                    <a:pt x="331768" y="204211"/>
                    <a:pt x="331768" y="204211"/>
                    <a:pt x="274882" y="237981"/>
                  </a:cubicBezTo>
                  <a:cubicBezTo>
                    <a:pt x="266944" y="241878"/>
                    <a:pt x="257684" y="241878"/>
                    <a:pt x="251069" y="237981"/>
                  </a:cubicBezTo>
                  <a:cubicBezTo>
                    <a:pt x="251069" y="237981"/>
                    <a:pt x="251069" y="237981"/>
                    <a:pt x="223288" y="222395"/>
                  </a:cubicBezTo>
                  <a:cubicBezTo>
                    <a:pt x="219319" y="224993"/>
                    <a:pt x="215351" y="226292"/>
                    <a:pt x="210059" y="227590"/>
                  </a:cubicBezTo>
                  <a:cubicBezTo>
                    <a:pt x="208736" y="227590"/>
                    <a:pt x="207413" y="227590"/>
                    <a:pt x="206090" y="227590"/>
                  </a:cubicBezTo>
                  <a:cubicBezTo>
                    <a:pt x="202121" y="227590"/>
                    <a:pt x="199476" y="227590"/>
                    <a:pt x="195507" y="226292"/>
                  </a:cubicBezTo>
                  <a:cubicBezTo>
                    <a:pt x="191538" y="224993"/>
                    <a:pt x="187569" y="222395"/>
                    <a:pt x="184924" y="218498"/>
                  </a:cubicBezTo>
                  <a:cubicBezTo>
                    <a:pt x="184924" y="218498"/>
                    <a:pt x="184924" y="218498"/>
                    <a:pt x="166403" y="226292"/>
                  </a:cubicBezTo>
                  <a:cubicBezTo>
                    <a:pt x="166403" y="226292"/>
                    <a:pt x="166403" y="226292"/>
                    <a:pt x="155819" y="231487"/>
                  </a:cubicBezTo>
                  <a:cubicBezTo>
                    <a:pt x="155819" y="235384"/>
                    <a:pt x="154496" y="237981"/>
                    <a:pt x="153173" y="240579"/>
                  </a:cubicBezTo>
                  <a:cubicBezTo>
                    <a:pt x="149205" y="250970"/>
                    <a:pt x="139944" y="258763"/>
                    <a:pt x="128038" y="258763"/>
                  </a:cubicBezTo>
                  <a:cubicBezTo>
                    <a:pt x="125392" y="258763"/>
                    <a:pt x="121423" y="257464"/>
                    <a:pt x="118778" y="256165"/>
                  </a:cubicBezTo>
                  <a:cubicBezTo>
                    <a:pt x="112163" y="253568"/>
                    <a:pt x="106871" y="248372"/>
                    <a:pt x="102903" y="241878"/>
                  </a:cubicBezTo>
                  <a:cubicBezTo>
                    <a:pt x="102903" y="239280"/>
                    <a:pt x="101580" y="236682"/>
                    <a:pt x="101580" y="234085"/>
                  </a:cubicBezTo>
                  <a:cubicBezTo>
                    <a:pt x="101580" y="234085"/>
                    <a:pt x="101580" y="234085"/>
                    <a:pt x="89673" y="230188"/>
                  </a:cubicBezTo>
                  <a:cubicBezTo>
                    <a:pt x="89673" y="230188"/>
                    <a:pt x="89673" y="230188"/>
                    <a:pt x="60569" y="222395"/>
                  </a:cubicBezTo>
                  <a:cubicBezTo>
                    <a:pt x="60569" y="222395"/>
                    <a:pt x="60569" y="222395"/>
                    <a:pt x="15590" y="243177"/>
                  </a:cubicBezTo>
                  <a:cubicBezTo>
                    <a:pt x="14267" y="244476"/>
                    <a:pt x="12944" y="244476"/>
                    <a:pt x="11621" y="244476"/>
                  </a:cubicBezTo>
                  <a:cubicBezTo>
                    <a:pt x="6330" y="244476"/>
                    <a:pt x="2361" y="241878"/>
                    <a:pt x="1038" y="237981"/>
                  </a:cubicBezTo>
                  <a:cubicBezTo>
                    <a:pt x="-1608" y="232786"/>
                    <a:pt x="1038" y="226292"/>
                    <a:pt x="6330" y="223694"/>
                  </a:cubicBezTo>
                  <a:cubicBezTo>
                    <a:pt x="6330" y="223694"/>
                    <a:pt x="6330" y="223694"/>
                    <a:pt x="49986" y="202912"/>
                  </a:cubicBezTo>
                  <a:cubicBezTo>
                    <a:pt x="55278" y="200314"/>
                    <a:pt x="60569" y="199015"/>
                    <a:pt x="65861" y="201613"/>
                  </a:cubicBezTo>
                  <a:cubicBezTo>
                    <a:pt x="65861" y="201613"/>
                    <a:pt x="65861" y="201613"/>
                    <a:pt x="97611" y="209406"/>
                  </a:cubicBezTo>
                  <a:cubicBezTo>
                    <a:pt x="97611" y="209406"/>
                    <a:pt x="97611" y="209406"/>
                    <a:pt x="109517" y="213303"/>
                  </a:cubicBezTo>
                  <a:cubicBezTo>
                    <a:pt x="116132" y="205510"/>
                    <a:pt x="128038" y="202912"/>
                    <a:pt x="138621" y="206809"/>
                  </a:cubicBezTo>
                  <a:cubicBezTo>
                    <a:pt x="141267" y="208107"/>
                    <a:pt x="143913" y="209406"/>
                    <a:pt x="145236" y="210705"/>
                  </a:cubicBezTo>
                  <a:cubicBezTo>
                    <a:pt x="145236" y="210705"/>
                    <a:pt x="145236" y="210705"/>
                    <a:pt x="157142" y="206809"/>
                  </a:cubicBezTo>
                  <a:cubicBezTo>
                    <a:pt x="157142" y="206809"/>
                    <a:pt x="157142" y="206809"/>
                    <a:pt x="178309" y="196418"/>
                  </a:cubicBezTo>
                  <a:cubicBezTo>
                    <a:pt x="178309" y="195119"/>
                    <a:pt x="179632" y="193820"/>
                    <a:pt x="179632" y="192521"/>
                  </a:cubicBezTo>
                  <a:cubicBezTo>
                    <a:pt x="182278" y="187325"/>
                    <a:pt x="184924" y="183429"/>
                    <a:pt x="190215" y="179532"/>
                  </a:cubicBezTo>
                  <a:cubicBezTo>
                    <a:pt x="193522" y="177584"/>
                    <a:pt x="197491" y="175960"/>
                    <a:pt x="201791" y="175311"/>
                  </a:cubicBezTo>
                  <a:close/>
                  <a:moveTo>
                    <a:pt x="197837" y="12700"/>
                  </a:moveTo>
                  <a:cubicBezTo>
                    <a:pt x="249179" y="17979"/>
                    <a:pt x="291306" y="60210"/>
                    <a:pt x="295255" y="111680"/>
                  </a:cubicBezTo>
                  <a:cubicBezTo>
                    <a:pt x="295255" y="114319"/>
                    <a:pt x="295255" y="116959"/>
                    <a:pt x="292622" y="118279"/>
                  </a:cubicBezTo>
                  <a:cubicBezTo>
                    <a:pt x="291306" y="120918"/>
                    <a:pt x="288673" y="122238"/>
                    <a:pt x="286040" y="122238"/>
                  </a:cubicBezTo>
                  <a:cubicBezTo>
                    <a:pt x="286040" y="122238"/>
                    <a:pt x="286040" y="122238"/>
                    <a:pt x="196520" y="122238"/>
                  </a:cubicBezTo>
                  <a:cubicBezTo>
                    <a:pt x="191254" y="122238"/>
                    <a:pt x="187305" y="118279"/>
                    <a:pt x="187305" y="113000"/>
                  </a:cubicBezTo>
                  <a:cubicBezTo>
                    <a:pt x="187305" y="113000"/>
                    <a:pt x="187305" y="113000"/>
                    <a:pt x="187305" y="21938"/>
                  </a:cubicBezTo>
                  <a:cubicBezTo>
                    <a:pt x="187305" y="19299"/>
                    <a:pt x="188621" y="17979"/>
                    <a:pt x="189938" y="15339"/>
                  </a:cubicBezTo>
                  <a:cubicBezTo>
                    <a:pt x="192571" y="14020"/>
                    <a:pt x="195204" y="12700"/>
                    <a:pt x="197837" y="12700"/>
                  </a:cubicBezTo>
                  <a:close/>
                  <a:moveTo>
                    <a:pt x="150484" y="0"/>
                  </a:moveTo>
                  <a:cubicBezTo>
                    <a:pt x="154427" y="0"/>
                    <a:pt x="157057" y="1313"/>
                    <a:pt x="159686" y="3938"/>
                  </a:cubicBezTo>
                  <a:cubicBezTo>
                    <a:pt x="162315" y="6564"/>
                    <a:pt x="163629" y="9189"/>
                    <a:pt x="163629" y="13127"/>
                  </a:cubicBezTo>
                  <a:cubicBezTo>
                    <a:pt x="163629" y="13127"/>
                    <a:pt x="163629" y="13127"/>
                    <a:pt x="163629" y="132587"/>
                  </a:cubicBezTo>
                  <a:cubicBezTo>
                    <a:pt x="163629" y="139151"/>
                    <a:pt x="168887" y="145714"/>
                    <a:pt x="176775" y="145714"/>
                  </a:cubicBezTo>
                  <a:cubicBezTo>
                    <a:pt x="176775" y="145714"/>
                    <a:pt x="176775" y="145714"/>
                    <a:pt x="296398" y="145714"/>
                  </a:cubicBezTo>
                  <a:cubicBezTo>
                    <a:pt x="300341" y="145714"/>
                    <a:pt x="302970" y="147027"/>
                    <a:pt x="305599" y="149653"/>
                  </a:cubicBezTo>
                  <a:cubicBezTo>
                    <a:pt x="308228" y="152278"/>
                    <a:pt x="309543" y="154904"/>
                    <a:pt x="308228" y="158842"/>
                  </a:cubicBezTo>
                  <a:cubicBezTo>
                    <a:pt x="308228" y="165406"/>
                    <a:pt x="306914" y="171969"/>
                    <a:pt x="305599" y="178533"/>
                  </a:cubicBezTo>
                  <a:cubicBezTo>
                    <a:pt x="305599" y="178533"/>
                    <a:pt x="305599" y="178533"/>
                    <a:pt x="262220" y="204788"/>
                  </a:cubicBezTo>
                  <a:cubicBezTo>
                    <a:pt x="262220" y="204788"/>
                    <a:pt x="262220" y="204788"/>
                    <a:pt x="242502" y="194286"/>
                  </a:cubicBezTo>
                  <a:cubicBezTo>
                    <a:pt x="239872" y="181158"/>
                    <a:pt x="231985" y="169344"/>
                    <a:pt x="218840" y="165406"/>
                  </a:cubicBezTo>
                  <a:cubicBezTo>
                    <a:pt x="214896" y="162780"/>
                    <a:pt x="209638" y="162780"/>
                    <a:pt x="205694" y="162780"/>
                  </a:cubicBezTo>
                  <a:cubicBezTo>
                    <a:pt x="189920" y="162780"/>
                    <a:pt x="175460" y="171969"/>
                    <a:pt x="168887" y="186409"/>
                  </a:cubicBezTo>
                  <a:cubicBezTo>
                    <a:pt x="168887" y="187722"/>
                    <a:pt x="168887" y="187722"/>
                    <a:pt x="168887" y="187722"/>
                  </a:cubicBezTo>
                  <a:cubicBezTo>
                    <a:pt x="168887" y="187722"/>
                    <a:pt x="168887" y="187722"/>
                    <a:pt x="146540" y="196912"/>
                  </a:cubicBezTo>
                  <a:cubicBezTo>
                    <a:pt x="145226" y="196912"/>
                    <a:pt x="143911" y="195599"/>
                    <a:pt x="142597" y="195599"/>
                  </a:cubicBezTo>
                  <a:cubicBezTo>
                    <a:pt x="137338" y="192973"/>
                    <a:pt x="133395" y="192973"/>
                    <a:pt x="128137" y="192973"/>
                  </a:cubicBezTo>
                  <a:cubicBezTo>
                    <a:pt x="120249" y="192973"/>
                    <a:pt x="112362" y="195599"/>
                    <a:pt x="107104" y="199537"/>
                  </a:cubicBezTo>
                  <a:cubicBezTo>
                    <a:pt x="107104" y="199537"/>
                    <a:pt x="107104" y="199537"/>
                    <a:pt x="70297" y="189035"/>
                  </a:cubicBezTo>
                  <a:cubicBezTo>
                    <a:pt x="61095" y="187722"/>
                    <a:pt x="53208" y="187722"/>
                    <a:pt x="45321" y="191661"/>
                  </a:cubicBezTo>
                  <a:lnTo>
                    <a:pt x="29546" y="199537"/>
                  </a:lnTo>
                  <a:cubicBezTo>
                    <a:pt x="21659" y="182471"/>
                    <a:pt x="19030" y="164093"/>
                    <a:pt x="19030" y="145714"/>
                  </a:cubicBezTo>
                  <a:cubicBezTo>
                    <a:pt x="19030" y="69575"/>
                    <a:pt x="76870" y="7876"/>
                    <a:pt x="150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28960" y="1371600"/>
            <a:ext cx="1614603" cy="1600200"/>
            <a:chOff x="3021720" y="1028700"/>
            <a:chExt cx="1210952" cy="1200150"/>
          </a:xfrm>
        </p:grpSpPr>
        <p:sp>
          <p:nvSpPr>
            <p:cNvPr id="26" name="箭头: V 形 25"/>
            <p:cNvSpPr/>
            <p:nvPr/>
          </p:nvSpPr>
          <p:spPr>
            <a:xfrm>
              <a:off x="3032522" y="1028700"/>
              <a:ext cx="1200150" cy="1200150"/>
            </a:xfrm>
            <a:prstGeom prst="chevron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3021720" y="1497252"/>
              <a:ext cx="348415" cy="299777"/>
            </a:xfrm>
            <a:custGeom>
              <a:avLst/>
              <a:gdLst>
                <a:gd name="connsiteX0" fmla="*/ 181524 w 337647"/>
                <a:gd name="connsiteY0" fmla="*/ 231775 h 290513"/>
                <a:gd name="connsiteX1" fmla="*/ 190749 w 337647"/>
                <a:gd name="connsiteY1" fmla="*/ 236996 h 290513"/>
                <a:gd name="connsiteX2" fmla="*/ 205246 w 337647"/>
                <a:gd name="connsiteY2" fmla="*/ 239607 h 290513"/>
                <a:gd name="connsiteX3" fmla="*/ 222379 w 337647"/>
                <a:gd name="connsiteY3" fmla="*/ 235691 h 290513"/>
                <a:gd name="connsiteX4" fmla="*/ 243466 w 337647"/>
                <a:gd name="connsiteY4" fmla="*/ 247439 h 290513"/>
                <a:gd name="connsiteX5" fmla="*/ 261917 w 337647"/>
                <a:gd name="connsiteY5" fmla="*/ 252660 h 290513"/>
                <a:gd name="connsiteX6" fmla="*/ 163073 w 337647"/>
                <a:gd name="connsiteY6" fmla="*/ 290513 h 290513"/>
                <a:gd name="connsiteX7" fmla="*/ 52367 w 337647"/>
                <a:gd name="connsiteY7" fmla="*/ 239607 h 290513"/>
                <a:gd name="connsiteX8" fmla="*/ 60275 w 337647"/>
                <a:gd name="connsiteY8" fmla="*/ 234386 h 290513"/>
                <a:gd name="connsiteX9" fmla="*/ 91905 w 337647"/>
                <a:gd name="connsiteY9" fmla="*/ 243523 h 290513"/>
                <a:gd name="connsiteX10" fmla="*/ 93223 w 337647"/>
                <a:gd name="connsiteY10" fmla="*/ 247439 h 290513"/>
                <a:gd name="connsiteX11" fmla="*/ 114309 w 337647"/>
                <a:gd name="connsiteY11" fmla="*/ 267018 h 290513"/>
                <a:gd name="connsiteX12" fmla="*/ 127489 w 337647"/>
                <a:gd name="connsiteY12" fmla="*/ 269629 h 290513"/>
                <a:gd name="connsiteX13" fmla="*/ 164391 w 337647"/>
                <a:gd name="connsiteY13" fmla="*/ 244828 h 290513"/>
                <a:gd name="connsiteX14" fmla="*/ 165708 w 337647"/>
                <a:gd name="connsiteY14" fmla="*/ 239607 h 290513"/>
                <a:gd name="connsiteX15" fmla="*/ 181524 w 337647"/>
                <a:gd name="connsiteY15" fmla="*/ 231775 h 290513"/>
                <a:gd name="connsiteX16" fmla="*/ 127774 w 337647"/>
                <a:gd name="connsiteY16" fmla="*/ 220663 h 290513"/>
                <a:gd name="connsiteX17" fmla="*/ 118745 w 337647"/>
                <a:gd name="connsiteY17" fmla="*/ 227200 h 290513"/>
                <a:gd name="connsiteX18" fmla="*/ 118745 w 337647"/>
                <a:gd name="connsiteY18" fmla="*/ 235044 h 290513"/>
                <a:gd name="connsiteX19" fmla="*/ 125194 w 337647"/>
                <a:gd name="connsiteY19" fmla="*/ 240273 h 290513"/>
                <a:gd name="connsiteX20" fmla="*/ 136803 w 337647"/>
                <a:gd name="connsiteY20" fmla="*/ 235044 h 290513"/>
                <a:gd name="connsiteX21" fmla="*/ 136803 w 337647"/>
                <a:gd name="connsiteY21" fmla="*/ 227200 h 290513"/>
                <a:gd name="connsiteX22" fmla="*/ 131644 w 337647"/>
                <a:gd name="connsiteY22" fmla="*/ 221970 h 290513"/>
                <a:gd name="connsiteX23" fmla="*/ 127774 w 337647"/>
                <a:gd name="connsiteY23" fmla="*/ 220663 h 290513"/>
                <a:gd name="connsiteX24" fmla="*/ 206249 w 337647"/>
                <a:gd name="connsiteY24" fmla="*/ 190500 h 290513"/>
                <a:gd name="connsiteX25" fmla="*/ 195242 w 337647"/>
                <a:gd name="connsiteY25" fmla="*/ 196950 h 290513"/>
                <a:gd name="connsiteX26" fmla="*/ 196618 w 337647"/>
                <a:gd name="connsiteY26" fmla="*/ 204689 h 290513"/>
                <a:gd name="connsiteX27" fmla="*/ 202121 w 337647"/>
                <a:gd name="connsiteY27" fmla="*/ 209848 h 290513"/>
                <a:gd name="connsiteX28" fmla="*/ 215880 w 337647"/>
                <a:gd name="connsiteY28" fmla="*/ 204689 h 290513"/>
                <a:gd name="connsiteX29" fmla="*/ 214504 w 337647"/>
                <a:gd name="connsiteY29" fmla="*/ 196950 h 290513"/>
                <a:gd name="connsiteX30" fmla="*/ 209001 w 337647"/>
                <a:gd name="connsiteY30" fmla="*/ 191790 h 290513"/>
                <a:gd name="connsiteX31" fmla="*/ 206249 w 337647"/>
                <a:gd name="connsiteY31" fmla="*/ 190500 h 290513"/>
                <a:gd name="connsiteX32" fmla="*/ 201791 w 337647"/>
                <a:gd name="connsiteY32" fmla="*/ 175311 h 290513"/>
                <a:gd name="connsiteX33" fmla="*/ 215351 w 337647"/>
                <a:gd name="connsiteY33" fmla="*/ 176934 h 290513"/>
                <a:gd name="connsiteX34" fmla="*/ 227257 w 337647"/>
                <a:gd name="connsiteY34" fmla="*/ 184728 h 290513"/>
                <a:gd name="connsiteX35" fmla="*/ 229903 w 337647"/>
                <a:gd name="connsiteY35" fmla="*/ 191222 h 290513"/>
                <a:gd name="connsiteX36" fmla="*/ 232549 w 337647"/>
                <a:gd name="connsiteY36" fmla="*/ 201613 h 290513"/>
                <a:gd name="connsiteX37" fmla="*/ 261653 w 337647"/>
                <a:gd name="connsiteY37" fmla="*/ 218498 h 290513"/>
                <a:gd name="connsiteX38" fmla="*/ 319861 w 337647"/>
                <a:gd name="connsiteY38" fmla="*/ 184728 h 290513"/>
                <a:gd name="connsiteX39" fmla="*/ 335736 w 337647"/>
                <a:gd name="connsiteY39" fmla="*/ 188624 h 290513"/>
                <a:gd name="connsiteX40" fmla="*/ 331768 w 337647"/>
                <a:gd name="connsiteY40" fmla="*/ 204211 h 290513"/>
                <a:gd name="connsiteX41" fmla="*/ 274882 w 337647"/>
                <a:gd name="connsiteY41" fmla="*/ 237981 h 290513"/>
                <a:gd name="connsiteX42" fmla="*/ 251069 w 337647"/>
                <a:gd name="connsiteY42" fmla="*/ 237981 h 290513"/>
                <a:gd name="connsiteX43" fmla="*/ 223288 w 337647"/>
                <a:gd name="connsiteY43" fmla="*/ 222395 h 290513"/>
                <a:gd name="connsiteX44" fmla="*/ 210059 w 337647"/>
                <a:gd name="connsiteY44" fmla="*/ 227590 h 290513"/>
                <a:gd name="connsiteX45" fmla="*/ 206090 w 337647"/>
                <a:gd name="connsiteY45" fmla="*/ 227590 h 290513"/>
                <a:gd name="connsiteX46" fmla="*/ 195507 w 337647"/>
                <a:gd name="connsiteY46" fmla="*/ 226292 h 290513"/>
                <a:gd name="connsiteX47" fmla="*/ 184924 w 337647"/>
                <a:gd name="connsiteY47" fmla="*/ 218498 h 290513"/>
                <a:gd name="connsiteX48" fmla="*/ 166403 w 337647"/>
                <a:gd name="connsiteY48" fmla="*/ 226292 h 290513"/>
                <a:gd name="connsiteX49" fmla="*/ 155819 w 337647"/>
                <a:gd name="connsiteY49" fmla="*/ 231487 h 290513"/>
                <a:gd name="connsiteX50" fmla="*/ 153173 w 337647"/>
                <a:gd name="connsiteY50" fmla="*/ 240579 h 290513"/>
                <a:gd name="connsiteX51" fmla="*/ 128038 w 337647"/>
                <a:gd name="connsiteY51" fmla="*/ 258763 h 290513"/>
                <a:gd name="connsiteX52" fmla="*/ 118778 w 337647"/>
                <a:gd name="connsiteY52" fmla="*/ 256165 h 290513"/>
                <a:gd name="connsiteX53" fmla="*/ 102903 w 337647"/>
                <a:gd name="connsiteY53" fmla="*/ 241878 h 290513"/>
                <a:gd name="connsiteX54" fmla="*/ 101580 w 337647"/>
                <a:gd name="connsiteY54" fmla="*/ 234085 h 290513"/>
                <a:gd name="connsiteX55" fmla="*/ 89673 w 337647"/>
                <a:gd name="connsiteY55" fmla="*/ 230188 h 290513"/>
                <a:gd name="connsiteX56" fmla="*/ 60569 w 337647"/>
                <a:gd name="connsiteY56" fmla="*/ 222395 h 290513"/>
                <a:gd name="connsiteX57" fmla="*/ 15590 w 337647"/>
                <a:gd name="connsiteY57" fmla="*/ 243177 h 290513"/>
                <a:gd name="connsiteX58" fmla="*/ 11621 w 337647"/>
                <a:gd name="connsiteY58" fmla="*/ 244476 h 290513"/>
                <a:gd name="connsiteX59" fmla="*/ 1038 w 337647"/>
                <a:gd name="connsiteY59" fmla="*/ 237981 h 290513"/>
                <a:gd name="connsiteX60" fmla="*/ 6330 w 337647"/>
                <a:gd name="connsiteY60" fmla="*/ 223694 h 290513"/>
                <a:gd name="connsiteX61" fmla="*/ 49986 w 337647"/>
                <a:gd name="connsiteY61" fmla="*/ 202912 h 290513"/>
                <a:gd name="connsiteX62" fmla="*/ 65861 w 337647"/>
                <a:gd name="connsiteY62" fmla="*/ 201613 h 290513"/>
                <a:gd name="connsiteX63" fmla="*/ 97611 w 337647"/>
                <a:gd name="connsiteY63" fmla="*/ 209406 h 290513"/>
                <a:gd name="connsiteX64" fmla="*/ 109517 w 337647"/>
                <a:gd name="connsiteY64" fmla="*/ 213303 h 290513"/>
                <a:gd name="connsiteX65" fmla="*/ 138621 w 337647"/>
                <a:gd name="connsiteY65" fmla="*/ 206809 h 290513"/>
                <a:gd name="connsiteX66" fmla="*/ 145236 w 337647"/>
                <a:gd name="connsiteY66" fmla="*/ 210705 h 290513"/>
                <a:gd name="connsiteX67" fmla="*/ 157142 w 337647"/>
                <a:gd name="connsiteY67" fmla="*/ 206809 h 290513"/>
                <a:gd name="connsiteX68" fmla="*/ 178309 w 337647"/>
                <a:gd name="connsiteY68" fmla="*/ 196418 h 290513"/>
                <a:gd name="connsiteX69" fmla="*/ 179632 w 337647"/>
                <a:gd name="connsiteY69" fmla="*/ 192521 h 290513"/>
                <a:gd name="connsiteX70" fmla="*/ 190215 w 337647"/>
                <a:gd name="connsiteY70" fmla="*/ 179532 h 290513"/>
                <a:gd name="connsiteX71" fmla="*/ 201791 w 337647"/>
                <a:gd name="connsiteY71" fmla="*/ 175311 h 290513"/>
                <a:gd name="connsiteX72" fmla="*/ 197837 w 337647"/>
                <a:gd name="connsiteY72" fmla="*/ 12700 h 290513"/>
                <a:gd name="connsiteX73" fmla="*/ 295255 w 337647"/>
                <a:gd name="connsiteY73" fmla="*/ 111680 h 290513"/>
                <a:gd name="connsiteX74" fmla="*/ 292622 w 337647"/>
                <a:gd name="connsiteY74" fmla="*/ 118279 h 290513"/>
                <a:gd name="connsiteX75" fmla="*/ 286040 w 337647"/>
                <a:gd name="connsiteY75" fmla="*/ 122238 h 290513"/>
                <a:gd name="connsiteX76" fmla="*/ 196520 w 337647"/>
                <a:gd name="connsiteY76" fmla="*/ 122238 h 290513"/>
                <a:gd name="connsiteX77" fmla="*/ 187305 w 337647"/>
                <a:gd name="connsiteY77" fmla="*/ 113000 h 290513"/>
                <a:gd name="connsiteX78" fmla="*/ 187305 w 337647"/>
                <a:gd name="connsiteY78" fmla="*/ 21938 h 290513"/>
                <a:gd name="connsiteX79" fmla="*/ 189938 w 337647"/>
                <a:gd name="connsiteY79" fmla="*/ 15339 h 290513"/>
                <a:gd name="connsiteX80" fmla="*/ 197837 w 337647"/>
                <a:gd name="connsiteY80" fmla="*/ 12700 h 290513"/>
                <a:gd name="connsiteX81" fmla="*/ 150484 w 337647"/>
                <a:gd name="connsiteY81" fmla="*/ 0 h 290513"/>
                <a:gd name="connsiteX82" fmla="*/ 159686 w 337647"/>
                <a:gd name="connsiteY82" fmla="*/ 3938 h 290513"/>
                <a:gd name="connsiteX83" fmla="*/ 163629 w 337647"/>
                <a:gd name="connsiteY83" fmla="*/ 13127 h 290513"/>
                <a:gd name="connsiteX84" fmla="*/ 163629 w 337647"/>
                <a:gd name="connsiteY84" fmla="*/ 132587 h 290513"/>
                <a:gd name="connsiteX85" fmla="*/ 176775 w 337647"/>
                <a:gd name="connsiteY85" fmla="*/ 145714 h 290513"/>
                <a:gd name="connsiteX86" fmla="*/ 296398 w 337647"/>
                <a:gd name="connsiteY86" fmla="*/ 145714 h 290513"/>
                <a:gd name="connsiteX87" fmla="*/ 305599 w 337647"/>
                <a:gd name="connsiteY87" fmla="*/ 149653 h 290513"/>
                <a:gd name="connsiteX88" fmla="*/ 308228 w 337647"/>
                <a:gd name="connsiteY88" fmla="*/ 158842 h 290513"/>
                <a:gd name="connsiteX89" fmla="*/ 305599 w 337647"/>
                <a:gd name="connsiteY89" fmla="*/ 178533 h 290513"/>
                <a:gd name="connsiteX90" fmla="*/ 262220 w 337647"/>
                <a:gd name="connsiteY90" fmla="*/ 204788 h 290513"/>
                <a:gd name="connsiteX91" fmla="*/ 242502 w 337647"/>
                <a:gd name="connsiteY91" fmla="*/ 194286 h 290513"/>
                <a:gd name="connsiteX92" fmla="*/ 218840 w 337647"/>
                <a:gd name="connsiteY92" fmla="*/ 165406 h 290513"/>
                <a:gd name="connsiteX93" fmla="*/ 205694 w 337647"/>
                <a:gd name="connsiteY93" fmla="*/ 162780 h 290513"/>
                <a:gd name="connsiteX94" fmla="*/ 168887 w 337647"/>
                <a:gd name="connsiteY94" fmla="*/ 186409 h 290513"/>
                <a:gd name="connsiteX95" fmla="*/ 168887 w 337647"/>
                <a:gd name="connsiteY95" fmla="*/ 187722 h 290513"/>
                <a:gd name="connsiteX96" fmla="*/ 146540 w 337647"/>
                <a:gd name="connsiteY96" fmla="*/ 196912 h 290513"/>
                <a:gd name="connsiteX97" fmla="*/ 142597 w 337647"/>
                <a:gd name="connsiteY97" fmla="*/ 195599 h 290513"/>
                <a:gd name="connsiteX98" fmla="*/ 128137 w 337647"/>
                <a:gd name="connsiteY98" fmla="*/ 192973 h 290513"/>
                <a:gd name="connsiteX99" fmla="*/ 107104 w 337647"/>
                <a:gd name="connsiteY99" fmla="*/ 199537 h 290513"/>
                <a:gd name="connsiteX100" fmla="*/ 70297 w 337647"/>
                <a:gd name="connsiteY100" fmla="*/ 189035 h 290513"/>
                <a:gd name="connsiteX101" fmla="*/ 45321 w 337647"/>
                <a:gd name="connsiteY101" fmla="*/ 191661 h 290513"/>
                <a:gd name="connsiteX102" fmla="*/ 29546 w 337647"/>
                <a:gd name="connsiteY102" fmla="*/ 199537 h 290513"/>
                <a:gd name="connsiteX103" fmla="*/ 19030 w 337647"/>
                <a:gd name="connsiteY103" fmla="*/ 145714 h 290513"/>
                <a:gd name="connsiteX104" fmla="*/ 150484 w 337647"/>
                <a:gd name="connsiteY104" fmla="*/ 0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37647" h="290513">
                  <a:moveTo>
                    <a:pt x="181524" y="231775"/>
                  </a:moveTo>
                  <a:cubicBezTo>
                    <a:pt x="184159" y="234386"/>
                    <a:pt x="188113" y="235691"/>
                    <a:pt x="190749" y="236996"/>
                  </a:cubicBezTo>
                  <a:cubicBezTo>
                    <a:pt x="194703" y="238302"/>
                    <a:pt x="199975" y="239607"/>
                    <a:pt x="205246" y="239607"/>
                  </a:cubicBezTo>
                  <a:cubicBezTo>
                    <a:pt x="210518" y="239607"/>
                    <a:pt x="217108" y="238302"/>
                    <a:pt x="222379" y="235691"/>
                  </a:cubicBezTo>
                  <a:lnTo>
                    <a:pt x="243466" y="247439"/>
                  </a:lnTo>
                  <a:cubicBezTo>
                    <a:pt x="248738" y="251354"/>
                    <a:pt x="255327" y="252660"/>
                    <a:pt x="261917" y="252660"/>
                  </a:cubicBezTo>
                  <a:cubicBezTo>
                    <a:pt x="235559" y="276155"/>
                    <a:pt x="201292" y="290513"/>
                    <a:pt x="163073" y="290513"/>
                  </a:cubicBezTo>
                  <a:cubicBezTo>
                    <a:pt x="118263" y="290513"/>
                    <a:pt x="78726" y="270934"/>
                    <a:pt x="52367" y="239607"/>
                  </a:cubicBezTo>
                  <a:cubicBezTo>
                    <a:pt x="52367" y="239607"/>
                    <a:pt x="52367" y="239607"/>
                    <a:pt x="60275" y="234386"/>
                  </a:cubicBezTo>
                  <a:cubicBezTo>
                    <a:pt x="60275" y="234386"/>
                    <a:pt x="60275" y="234386"/>
                    <a:pt x="91905" y="243523"/>
                  </a:cubicBezTo>
                  <a:cubicBezTo>
                    <a:pt x="91905" y="244828"/>
                    <a:pt x="91905" y="246133"/>
                    <a:pt x="93223" y="247439"/>
                  </a:cubicBezTo>
                  <a:cubicBezTo>
                    <a:pt x="97176" y="256576"/>
                    <a:pt x="105084" y="263102"/>
                    <a:pt x="114309" y="267018"/>
                  </a:cubicBezTo>
                  <a:cubicBezTo>
                    <a:pt x="118263" y="269629"/>
                    <a:pt x="123535" y="269629"/>
                    <a:pt x="127489" y="269629"/>
                  </a:cubicBezTo>
                  <a:cubicBezTo>
                    <a:pt x="143304" y="269629"/>
                    <a:pt x="157801" y="260491"/>
                    <a:pt x="164391" y="244828"/>
                  </a:cubicBezTo>
                  <a:cubicBezTo>
                    <a:pt x="164391" y="243523"/>
                    <a:pt x="164391" y="240912"/>
                    <a:pt x="165708" y="239607"/>
                  </a:cubicBezTo>
                  <a:cubicBezTo>
                    <a:pt x="165708" y="239607"/>
                    <a:pt x="165708" y="239607"/>
                    <a:pt x="181524" y="231775"/>
                  </a:cubicBezTo>
                  <a:close/>
                  <a:moveTo>
                    <a:pt x="127774" y="220663"/>
                  </a:moveTo>
                  <a:cubicBezTo>
                    <a:pt x="123904" y="220663"/>
                    <a:pt x="120035" y="223278"/>
                    <a:pt x="118745" y="227200"/>
                  </a:cubicBezTo>
                  <a:cubicBezTo>
                    <a:pt x="117455" y="229815"/>
                    <a:pt x="118745" y="232429"/>
                    <a:pt x="118745" y="235044"/>
                  </a:cubicBezTo>
                  <a:cubicBezTo>
                    <a:pt x="120035" y="237659"/>
                    <a:pt x="122615" y="238966"/>
                    <a:pt x="125194" y="240273"/>
                  </a:cubicBezTo>
                  <a:cubicBezTo>
                    <a:pt x="129064" y="242888"/>
                    <a:pt x="135513" y="238966"/>
                    <a:pt x="136803" y="235044"/>
                  </a:cubicBezTo>
                  <a:cubicBezTo>
                    <a:pt x="138093" y="232429"/>
                    <a:pt x="138093" y="229815"/>
                    <a:pt x="136803" y="227200"/>
                  </a:cubicBezTo>
                  <a:cubicBezTo>
                    <a:pt x="135513" y="224585"/>
                    <a:pt x="134223" y="223278"/>
                    <a:pt x="131644" y="221970"/>
                  </a:cubicBezTo>
                  <a:cubicBezTo>
                    <a:pt x="130354" y="221970"/>
                    <a:pt x="129064" y="220663"/>
                    <a:pt x="127774" y="220663"/>
                  </a:cubicBezTo>
                  <a:close/>
                  <a:moveTo>
                    <a:pt x="206249" y="190500"/>
                  </a:moveTo>
                  <a:cubicBezTo>
                    <a:pt x="200745" y="190500"/>
                    <a:pt x="197994" y="193080"/>
                    <a:pt x="195242" y="196950"/>
                  </a:cubicBezTo>
                  <a:cubicBezTo>
                    <a:pt x="195242" y="199529"/>
                    <a:pt x="195242" y="202109"/>
                    <a:pt x="196618" y="204689"/>
                  </a:cubicBezTo>
                  <a:cubicBezTo>
                    <a:pt x="196618" y="207269"/>
                    <a:pt x="199370" y="208558"/>
                    <a:pt x="202121" y="209848"/>
                  </a:cubicBezTo>
                  <a:cubicBezTo>
                    <a:pt x="207625" y="211138"/>
                    <a:pt x="213128" y="208558"/>
                    <a:pt x="215880" y="204689"/>
                  </a:cubicBezTo>
                  <a:cubicBezTo>
                    <a:pt x="215880" y="202109"/>
                    <a:pt x="215880" y="199529"/>
                    <a:pt x="214504" y="196950"/>
                  </a:cubicBezTo>
                  <a:cubicBezTo>
                    <a:pt x="214504" y="194370"/>
                    <a:pt x="211752" y="193080"/>
                    <a:pt x="209001" y="191790"/>
                  </a:cubicBezTo>
                  <a:cubicBezTo>
                    <a:pt x="207625" y="190500"/>
                    <a:pt x="206249" y="190500"/>
                    <a:pt x="206249" y="190500"/>
                  </a:cubicBezTo>
                  <a:close/>
                  <a:moveTo>
                    <a:pt x="201791" y="175311"/>
                  </a:moveTo>
                  <a:cubicBezTo>
                    <a:pt x="206090" y="174661"/>
                    <a:pt x="210720" y="174986"/>
                    <a:pt x="215351" y="176934"/>
                  </a:cubicBezTo>
                  <a:cubicBezTo>
                    <a:pt x="219319" y="178233"/>
                    <a:pt x="223288" y="180831"/>
                    <a:pt x="227257" y="184728"/>
                  </a:cubicBezTo>
                  <a:cubicBezTo>
                    <a:pt x="228580" y="187325"/>
                    <a:pt x="229903" y="188624"/>
                    <a:pt x="229903" y="191222"/>
                  </a:cubicBezTo>
                  <a:cubicBezTo>
                    <a:pt x="231226" y="193820"/>
                    <a:pt x="232549" y="197717"/>
                    <a:pt x="232549" y="201613"/>
                  </a:cubicBezTo>
                  <a:cubicBezTo>
                    <a:pt x="232549" y="201613"/>
                    <a:pt x="232549" y="201613"/>
                    <a:pt x="261653" y="218498"/>
                  </a:cubicBezTo>
                  <a:cubicBezTo>
                    <a:pt x="261653" y="218498"/>
                    <a:pt x="261653" y="218498"/>
                    <a:pt x="319861" y="184728"/>
                  </a:cubicBezTo>
                  <a:cubicBezTo>
                    <a:pt x="325153" y="180831"/>
                    <a:pt x="333090" y="183429"/>
                    <a:pt x="335736" y="188624"/>
                  </a:cubicBezTo>
                  <a:cubicBezTo>
                    <a:pt x="339705" y="193820"/>
                    <a:pt x="337059" y="200314"/>
                    <a:pt x="331768" y="204211"/>
                  </a:cubicBezTo>
                  <a:cubicBezTo>
                    <a:pt x="331768" y="204211"/>
                    <a:pt x="331768" y="204211"/>
                    <a:pt x="274882" y="237981"/>
                  </a:cubicBezTo>
                  <a:cubicBezTo>
                    <a:pt x="266944" y="241878"/>
                    <a:pt x="257684" y="241878"/>
                    <a:pt x="251069" y="237981"/>
                  </a:cubicBezTo>
                  <a:cubicBezTo>
                    <a:pt x="251069" y="237981"/>
                    <a:pt x="251069" y="237981"/>
                    <a:pt x="223288" y="222395"/>
                  </a:cubicBezTo>
                  <a:cubicBezTo>
                    <a:pt x="219319" y="224993"/>
                    <a:pt x="215351" y="226292"/>
                    <a:pt x="210059" y="227590"/>
                  </a:cubicBezTo>
                  <a:cubicBezTo>
                    <a:pt x="208736" y="227590"/>
                    <a:pt x="207413" y="227590"/>
                    <a:pt x="206090" y="227590"/>
                  </a:cubicBezTo>
                  <a:cubicBezTo>
                    <a:pt x="202121" y="227590"/>
                    <a:pt x="199476" y="227590"/>
                    <a:pt x="195507" y="226292"/>
                  </a:cubicBezTo>
                  <a:cubicBezTo>
                    <a:pt x="191538" y="224993"/>
                    <a:pt x="187569" y="222395"/>
                    <a:pt x="184924" y="218498"/>
                  </a:cubicBezTo>
                  <a:cubicBezTo>
                    <a:pt x="184924" y="218498"/>
                    <a:pt x="184924" y="218498"/>
                    <a:pt x="166403" y="226292"/>
                  </a:cubicBezTo>
                  <a:cubicBezTo>
                    <a:pt x="166403" y="226292"/>
                    <a:pt x="166403" y="226292"/>
                    <a:pt x="155819" y="231487"/>
                  </a:cubicBezTo>
                  <a:cubicBezTo>
                    <a:pt x="155819" y="235384"/>
                    <a:pt x="154496" y="237981"/>
                    <a:pt x="153173" y="240579"/>
                  </a:cubicBezTo>
                  <a:cubicBezTo>
                    <a:pt x="149205" y="250970"/>
                    <a:pt x="139944" y="258763"/>
                    <a:pt x="128038" y="258763"/>
                  </a:cubicBezTo>
                  <a:cubicBezTo>
                    <a:pt x="125392" y="258763"/>
                    <a:pt x="121423" y="257464"/>
                    <a:pt x="118778" y="256165"/>
                  </a:cubicBezTo>
                  <a:cubicBezTo>
                    <a:pt x="112163" y="253568"/>
                    <a:pt x="106871" y="248372"/>
                    <a:pt x="102903" y="241878"/>
                  </a:cubicBezTo>
                  <a:cubicBezTo>
                    <a:pt x="102903" y="239280"/>
                    <a:pt x="101580" y="236682"/>
                    <a:pt x="101580" y="234085"/>
                  </a:cubicBezTo>
                  <a:cubicBezTo>
                    <a:pt x="101580" y="234085"/>
                    <a:pt x="101580" y="234085"/>
                    <a:pt x="89673" y="230188"/>
                  </a:cubicBezTo>
                  <a:cubicBezTo>
                    <a:pt x="89673" y="230188"/>
                    <a:pt x="89673" y="230188"/>
                    <a:pt x="60569" y="222395"/>
                  </a:cubicBezTo>
                  <a:cubicBezTo>
                    <a:pt x="60569" y="222395"/>
                    <a:pt x="60569" y="222395"/>
                    <a:pt x="15590" y="243177"/>
                  </a:cubicBezTo>
                  <a:cubicBezTo>
                    <a:pt x="14267" y="244476"/>
                    <a:pt x="12944" y="244476"/>
                    <a:pt x="11621" y="244476"/>
                  </a:cubicBezTo>
                  <a:cubicBezTo>
                    <a:pt x="6330" y="244476"/>
                    <a:pt x="2361" y="241878"/>
                    <a:pt x="1038" y="237981"/>
                  </a:cubicBezTo>
                  <a:cubicBezTo>
                    <a:pt x="-1608" y="232786"/>
                    <a:pt x="1038" y="226292"/>
                    <a:pt x="6330" y="223694"/>
                  </a:cubicBezTo>
                  <a:cubicBezTo>
                    <a:pt x="6330" y="223694"/>
                    <a:pt x="6330" y="223694"/>
                    <a:pt x="49986" y="202912"/>
                  </a:cubicBezTo>
                  <a:cubicBezTo>
                    <a:pt x="55278" y="200314"/>
                    <a:pt x="60569" y="199015"/>
                    <a:pt x="65861" y="201613"/>
                  </a:cubicBezTo>
                  <a:cubicBezTo>
                    <a:pt x="65861" y="201613"/>
                    <a:pt x="65861" y="201613"/>
                    <a:pt x="97611" y="209406"/>
                  </a:cubicBezTo>
                  <a:cubicBezTo>
                    <a:pt x="97611" y="209406"/>
                    <a:pt x="97611" y="209406"/>
                    <a:pt x="109517" y="213303"/>
                  </a:cubicBezTo>
                  <a:cubicBezTo>
                    <a:pt x="116132" y="205510"/>
                    <a:pt x="128038" y="202912"/>
                    <a:pt x="138621" y="206809"/>
                  </a:cubicBezTo>
                  <a:cubicBezTo>
                    <a:pt x="141267" y="208107"/>
                    <a:pt x="143913" y="209406"/>
                    <a:pt x="145236" y="210705"/>
                  </a:cubicBezTo>
                  <a:cubicBezTo>
                    <a:pt x="145236" y="210705"/>
                    <a:pt x="145236" y="210705"/>
                    <a:pt x="157142" y="206809"/>
                  </a:cubicBezTo>
                  <a:cubicBezTo>
                    <a:pt x="157142" y="206809"/>
                    <a:pt x="157142" y="206809"/>
                    <a:pt x="178309" y="196418"/>
                  </a:cubicBezTo>
                  <a:cubicBezTo>
                    <a:pt x="178309" y="195119"/>
                    <a:pt x="179632" y="193820"/>
                    <a:pt x="179632" y="192521"/>
                  </a:cubicBezTo>
                  <a:cubicBezTo>
                    <a:pt x="182278" y="187325"/>
                    <a:pt x="184924" y="183429"/>
                    <a:pt x="190215" y="179532"/>
                  </a:cubicBezTo>
                  <a:cubicBezTo>
                    <a:pt x="193522" y="177584"/>
                    <a:pt x="197491" y="175960"/>
                    <a:pt x="201791" y="175311"/>
                  </a:cubicBezTo>
                  <a:close/>
                  <a:moveTo>
                    <a:pt x="197837" y="12700"/>
                  </a:moveTo>
                  <a:cubicBezTo>
                    <a:pt x="249179" y="17979"/>
                    <a:pt x="291306" y="60210"/>
                    <a:pt x="295255" y="111680"/>
                  </a:cubicBezTo>
                  <a:cubicBezTo>
                    <a:pt x="295255" y="114319"/>
                    <a:pt x="295255" y="116959"/>
                    <a:pt x="292622" y="118279"/>
                  </a:cubicBezTo>
                  <a:cubicBezTo>
                    <a:pt x="291306" y="120918"/>
                    <a:pt x="288673" y="122238"/>
                    <a:pt x="286040" y="122238"/>
                  </a:cubicBezTo>
                  <a:cubicBezTo>
                    <a:pt x="286040" y="122238"/>
                    <a:pt x="286040" y="122238"/>
                    <a:pt x="196520" y="122238"/>
                  </a:cubicBezTo>
                  <a:cubicBezTo>
                    <a:pt x="191254" y="122238"/>
                    <a:pt x="187305" y="118279"/>
                    <a:pt x="187305" y="113000"/>
                  </a:cubicBezTo>
                  <a:cubicBezTo>
                    <a:pt x="187305" y="113000"/>
                    <a:pt x="187305" y="113000"/>
                    <a:pt x="187305" y="21938"/>
                  </a:cubicBezTo>
                  <a:cubicBezTo>
                    <a:pt x="187305" y="19299"/>
                    <a:pt x="188621" y="17979"/>
                    <a:pt x="189938" y="15339"/>
                  </a:cubicBezTo>
                  <a:cubicBezTo>
                    <a:pt x="192571" y="14020"/>
                    <a:pt x="195204" y="12700"/>
                    <a:pt x="197837" y="12700"/>
                  </a:cubicBezTo>
                  <a:close/>
                  <a:moveTo>
                    <a:pt x="150484" y="0"/>
                  </a:moveTo>
                  <a:cubicBezTo>
                    <a:pt x="154427" y="0"/>
                    <a:pt x="157057" y="1313"/>
                    <a:pt x="159686" y="3938"/>
                  </a:cubicBezTo>
                  <a:cubicBezTo>
                    <a:pt x="162315" y="6564"/>
                    <a:pt x="163629" y="9189"/>
                    <a:pt x="163629" y="13127"/>
                  </a:cubicBezTo>
                  <a:cubicBezTo>
                    <a:pt x="163629" y="13127"/>
                    <a:pt x="163629" y="13127"/>
                    <a:pt x="163629" y="132587"/>
                  </a:cubicBezTo>
                  <a:cubicBezTo>
                    <a:pt x="163629" y="139151"/>
                    <a:pt x="168887" y="145714"/>
                    <a:pt x="176775" y="145714"/>
                  </a:cubicBezTo>
                  <a:cubicBezTo>
                    <a:pt x="176775" y="145714"/>
                    <a:pt x="176775" y="145714"/>
                    <a:pt x="296398" y="145714"/>
                  </a:cubicBezTo>
                  <a:cubicBezTo>
                    <a:pt x="300341" y="145714"/>
                    <a:pt x="302970" y="147027"/>
                    <a:pt x="305599" y="149653"/>
                  </a:cubicBezTo>
                  <a:cubicBezTo>
                    <a:pt x="308228" y="152278"/>
                    <a:pt x="309543" y="154904"/>
                    <a:pt x="308228" y="158842"/>
                  </a:cubicBezTo>
                  <a:cubicBezTo>
                    <a:pt x="308228" y="165406"/>
                    <a:pt x="306914" y="171969"/>
                    <a:pt x="305599" y="178533"/>
                  </a:cubicBezTo>
                  <a:cubicBezTo>
                    <a:pt x="305599" y="178533"/>
                    <a:pt x="305599" y="178533"/>
                    <a:pt x="262220" y="204788"/>
                  </a:cubicBezTo>
                  <a:cubicBezTo>
                    <a:pt x="262220" y="204788"/>
                    <a:pt x="262220" y="204788"/>
                    <a:pt x="242502" y="194286"/>
                  </a:cubicBezTo>
                  <a:cubicBezTo>
                    <a:pt x="239872" y="181158"/>
                    <a:pt x="231985" y="169344"/>
                    <a:pt x="218840" y="165406"/>
                  </a:cubicBezTo>
                  <a:cubicBezTo>
                    <a:pt x="214896" y="162780"/>
                    <a:pt x="209638" y="162780"/>
                    <a:pt x="205694" y="162780"/>
                  </a:cubicBezTo>
                  <a:cubicBezTo>
                    <a:pt x="189920" y="162780"/>
                    <a:pt x="175460" y="171969"/>
                    <a:pt x="168887" y="186409"/>
                  </a:cubicBezTo>
                  <a:cubicBezTo>
                    <a:pt x="168887" y="187722"/>
                    <a:pt x="168887" y="187722"/>
                    <a:pt x="168887" y="187722"/>
                  </a:cubicBezTo>
                  <a:cubicBezTo>
                    <a:pt x="168887" y="187722"/>
                    <a:pt x="168887" y="187722"/>
                    <a:pt x="146540" y="196912"/>
                  </a:cubicBezTo>
                  <a:cubicBezTo>
                    <a:pt x="145226" y="196912"/>
                    <a:pt x="143911" y="195599"/>
                    <a:pt x="142597" y="195599"/>
                  </a:cubicBezTo>
                  <a:cubicBezTo>
                    <a:pt x="137338" y="192973"/>
                    <a:pt x="133395" y="192973"/>
                    <a:pt x="128137" y="192973"/>
                  </a:cubicBezTo>
                  <a:cubicBezTo>
                    <a:pt x="120249" y="192973"/>
                    <a:pt x="112362" y="195599"/>
                    <a:pt x="107104" y="199537"/>
                  </a:cubicBezTo>
                  <a:cubicBezTo>
                    <a:pt x="107104" y="199537"/>
                    <a:pt x="107104" y="199537"/>
                    <a:pt x="70297" y="189035"/>
                  </a:cubicBezTo>
                  <a:cubicBezTo>
                    <a:pt x="61095" y="187722"/>
                    <a:pt x="53208" y="187722"/>
                    <a:pt x="45321" y="191661"/>
                  </a:cubicBezTo>
                  <a:lnTo>
                    <a:pt x="29546" y="199537"/>
                  </a:lnTo>
                  <a:cubicBezTo>
                    <a:pt x="21659" y="182471"/>
                    <a:pt x="19030" y="164093"/>
                    <a:pt x="19030" y="145714"/>
                  </a:cubicBezTo>
                  <a:cubicBezTo>
                    <a:pt x="19030" y="69575"/>
                    <a:pt x="76870" y="7876"/>
                    <a:pt x="150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138059" y="2471056"/>
            <a:ext cx="1915885" cy="1915887"/>
            <a:chOff x="3853544" y="1853292"/>
            <a:chExt cx="1436914" cy="1436915"/>
          </a:xfrm>
        </p:grpSpPr>
        <p:sp>
          <p:nvSpPr>
            <p:cNvPr id="22" name="矩形: 圆角 21"/>
            <p:cNvSpPr/>
            <p:nvPr/>
          </p:nvSpPr>
          <p:spPr>
            <a:xfrm rot="2700000">
              <a:off x="3853543" y="1853293"/>
              <a:ext cx="1436915" cy="14369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u="sng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4201363" y="2228851"/>
              <a:ext cx="741276" cy="685799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2400" u="sng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43363" y="3886200"/>
            <a:ext cx="1600200" cy="1600200"/>
            <a:chOff x="3032522" y="2914650"/>
            <a:chExt cx="1200150" cy="1200150"/>
          </a:xfrm>
        </p:grpSpPr>
        <p:sp>
          <p:nvSpPr>
            <p:cNvPr id="25" name="箭头: V 形 24"/>
            <p:cNvSpPr/>
            <p:nvPr/>
          </p:nvSpPr>
          <p:spPr>
            <a:xfrm rot="16200000">
              <a:off x="3032522" y="2914650"/>
              <a:ext cx="1200150" cy="1200150"/>
            </a:xfrm>
            <a:prstGeom prst="chevron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任意多边形: 形状 11"/>
            <p:cNvSpPr>
              <a:spLocks noChangeAspect="1"/>
            </p:cNvSpPr>
            <p:nvPr/>
          </p:nvSpPr>
          <p:spPr bwMode="auto">
            <a:xfrm>
              <a:off x="3459274" y="3744589"/>
              <a:ext cx="346646" cy="298256"/>
            </a:xfrm>
            <a:custGeom>
              <a:avLst/>
              <a:gdLst>
                <a:gd name="connsiteX0" fmla="*/ 181524 w 337647"/>
                <a:gd name="connsiteY0" fmla="*/ 231775 h 290513"/>
                <a:gd name="connsiteX1" fmla="*/ 190749 w 337647"/>
                <a:gd name="connsiteY1" fmla="*/ 236996 h 290513"/>
                <a:gd name="connsiteX2" fmla="*/ 205246 w 337647"/>
                <a:gd name="connsiteY2" fmla="*/ 239607 h 290513"/>
                <a:gd name="connsiteX3" fmla="*/ 222379 w 337647"/>
                <a:gd name="connsiteY3" fmla="*/ 235691 h 290513"/>
                <a:gd name="connsiteX4" fmla="*/ 243466 w 337647"/>
                <a:gd name="connsiteY4" fmla="*/ 247439 h 290513"/>
                <a:gd name="connsiteX5" fmla="*/ 261917 w 337647"/>
                <a:gd name="connsiteY5" fmla="*/ 252660 h 290513"/>
                <a:gd name="connsiteX6" fmla="*/ 163073 w 337647"/>
                <a:gd name="connsiteY6" fmla="*/ 290513 h 290513"/>
                <a:gd name="connsiteX7" fmla="*/ 52367 w 337647"/>
                <a:gd name="connsiteY7" fmla="*/ 239607 h 290513"/>
                <a:gd name="connsiteX8" fmla="*/ 60275 w 337647"/>
                <a:gd name="connsiteY8" fmla="*/ 234386 h 290513"/>
                <a:gd name="connsiteX9" fmla="*/ 91905 w 337647"/>
                <a:gd name="connsiteY9" fmla="*/ 243523 h 290513"/>
                <a:gd name="connsiteX10" fmla="*/ 93223 w 337647"/>
                <a:gd name="connsiteY10" fmla="*/ 247439 h 290513"/>
                <a:gd name="connsiteX11" fmla="*/ 114309 w 337647"/>
                <a:gd name="connsiteY11" fmla="*/ 267018 h 290513"/>
                <a:gd name="connsiteX12" fmla="*/ 127489 w 337647"/>
                <a:gd name="connsiteY12" fmla="*/ 269629 h 290513"/>
                <a:gd name="connsiteX13" fmla="*/ 164391 w 337647"/>
                <a:gd name="connsiteY13" fmla="*/ 244828 h 290513"/>
                <a:gd name="connsiteX14" fmla="*/ 165708 w 337647"/>
                <a:gd name="connsiteY14" fmla="*/ 239607 h 290513"/>
                <a:gd name="connsiteX15" fmla="*/ 181524 w 337647"/>
                <a:gd name="connsiteY15" fmla="*/ 231775 h 290513"/>
                <a:gd name="connsiteX16" fmla="*/ 127774 w 337647"/>
                <a:gd name="connsiteY16" fmla="*/ 220663 h 290513"/>
                <a:gd name="connsiteX17" fmla="*/ 118745 w 337647"/>
                <a:gd name="connsiteY17" fmla="*/ 227200 h 290513"/>
                <a:gd name="connsiteX18" fmla="*/ 118745 w 337647"/>
                <a:gd name="connsiteY18" fmla="*/ 235044 h 290513"/>
                <a:gd name="connsiteX19" fmla="*/ 125194 w 337647"/>
                <a:gd name="connsiteY19" fmla="*/ 240273 h 290513"/>
                <a:gd name="connsiteX20" fmla="*/ 136803 w 337647"/>
                <a:gd name="connsiteY20" fmla="*/ 235044 h 290513"/>
                <a:gd name="connsiteX21" fmla="*/ 136803 w 337647"/>
                <a:gd name="connsiteY21" fmla="*/ 227200 h 290513"/>
                <a:gd name="connsiteX22" fmla="*/ 131644 w 337647"/>
                <a:gd name="connsiteY22" fmla="*/ 221970 h 290513"/>
                <a:gd name="connsiteX23" fmla="*/ 127774 w 337647"/>
                <a:gd name="connsiteY23" fmla="*/ 220663 h 290513"/>
                <a:gd name="connsiteX24" fmla="*/ 206249 w 337647"/>
                <a:gd name="connsiteY24" fmla="*/ 190500 h 290513"/>
                <a:gd name="connsiteX25" fmla="*/ 195242 w 337647"/>
                <a:gd name="connsiteY25" fmla="*/ 196950 h 290513"/>
                <a:gd name="connsiteX26" fmla="*/ 196618 w 337647"/>
                <a:gd name="connsiteY26" fmla="*/ 204689 h 290513"/>
                <a:gd name="connsiteX27" fmla="*/ 202121 w 337647"/>
                <a:gd name="connsiteY27" fmla="*/ 209848 h 290513"/>
                <a:gd name="connsiteX28" fmla="*/ 215880 w 337647"/>
                <a:gd name="connsiteY28" fmla="*/ 204689 h 290513"/>
                <a:gd name="connsiteX29" fmla="*/ 214504 w 337647"/>
                <a:gd name="connsiteY29" fmla="*/ 196950 h 290513"/>
                <a:gd name="connsiteX30" fmla="*/ 209001 w 337647"/>
                <a:gd name="connsiteY30" fmla="*/ 191790 h 290513"/>
                <a:gd name="connsiteX31" fmla="*/ 206249 w 337647"/>
                <a:gd name="connsiteY31" fmla="*/ 190500 h 290513"/>
                <a:gd name="connsiteX32" fmla="*/ 201791 w 337647"/>
                <a:gd name="connsiteY32" fmla="*/ 175311 h 290513"/>
                <a:gd name="connsiteX33" fmla="*/ 215351 w 337647"/>
                <a:gd name="connsiteY33" fmla="*/ 176934 h 290513"/>
                <a:gd name="connsiteX34" fmla="*/ 227257 w 337647"/>
                <a:gd name="connsiteY34" fmla="*/ 184728 h 290513"/>
                <a:gd name="connsiteX35" fmla="*/ 229903 w 337647"/>
                <a:gd name="connsiteY35" fmla="*/ 191222 h 290513"/>
                <a:gd name="connsiteX36" fmla="*/ 232549 w 337647"/>
                <a:gd name="connsiteY36" fmla="*/ 201613 h 290513"/>
                <a:gd name="connsiteX37" fmla="*/ 261653 w 337647"/>
                <a:gd name="connsiteY37" fmla="*/ 218498 h 290513"/>
                <a:gd name="connsiteX38" fmla="*/ 319861 w 337647"/>
                <a:gd name="connsiteY38" fmla="*/ 184728 h 290513"/>
                <a:gd name="connsiteX39" fmla="*/ 335736 w 337647"/>
                <a:gd name="connsiteY39" fmla="*/ 188624 h 290513"/>
                <a:gd name="connsiteX40" fmla="*/ 331768 w 337647"/>
                <a:gd name="connsiteY40" fmla="*/ 204211 h 290513"/>
                <a:gd name="connsiteX41" fmla="*/ 274882 w 337647"/>
                <a:gd name="connsiteY41" fmla="*/ 237981 h 290513"/>
                <a:gd name="connsiteX42" fmla="*/ 251069 w 337647"/>
                <a:gd name="connsiteY42" fmla="*/ 237981 h 290513"/>
                <a:gd name="connsiteX43" fmla="*/ 223288 w 337647"/>
                <a:gd name="connsiteY43" fmla="*/ 222395 h 290513"/>
                <a:gd name="connsiteX44" fmla="*/ 210059 w 337647"/>
                <a:gd name="connsiteY44" fmla="*/ 227590 h 290513"/>
                <a:gd name="connsiteX45" fmla="*/ 206090 w 337647"/>
                <a:gd name="connsiteY45" fmla="*/ 227590 h 290513"/>
                <a:gd name="connsiteX46" fmla="*/ 195507 w 337647"/>
                <a:gd name="connsiteY46" fmla="*/ 226292 h 290513"/>
                <a:gd name="connsiteX47" fmla="*/ 184924 w 337647"/>
                <a:gd name="connsiteY47" fmla="*/ 218498 h 290513"/>
                <a:gd name="connsiteX48" fmla="*/ 166403 w 337647"/>
                <a:gd name="connsiteY48" fmla="*/ 226292 h 290513"/>
                <a:gd name="connsiteX49" fmla="*/ 155819 w 337647"/>
                <a:gd name="connsiteY49" fmla="*/ 231487 h 290513"/>
                <a:gd name="connsiteX50" fmla="*/ 153173 w 337647"/>
                <a:gd name="connsiteY50" fmla="*/ 240579 h 290513"/>
                <a:gd name="connsiteX51" fmla="*/ 128038 w 337647"/>
                <a:gd name="connsiteY51" fmla="*/ 258763 h 290513"/>
                <a:gd name="connsiteX52" fmla="*/ 118778 w 337647"/>
                <a:gd name="connsiteY52" fmla="*/ 256165 h 290513"/>
                <a:gd name="connsiteX53" fmla="*/ 102903 w 337647"/>
                <a:gd name="connsiteY53" fmla="*/ 241878 h 290513"/>
                <a:gd name="connsiteX54" fmla="*/ 101580 w 337647"/>
                <a:gd name="connsiteY54" fmla="*/ 234085 h 290513"/>
                <a:gd name="connsiteX55" fmla="*/ 89673 w 337647"/>
                <a:gd name="connsiteY55" fmla="*/ 230188 h 290513"/>
                <a:gd name="connsiteX56" fmla="*/ 60569 w 337647"/>
                <a:gd name="connsiteY56" fmla="*/ 222395 h 290513"/>
                <a:gd name="connsiteX57" fmla="*/ 15590 w 337647"/>
                <a:gd name="connsiteY57" fmla="*/ 243177 h 290513"/>
                <a:gd name="connsiteX58" fmla="*/ 11621 w 337647"/>
                <a:gd name="connsiteY58" fmla="*/ 244476 h 290513"/>
                <a:gd name="connsiteX59" fmla="*/ 1038 w 337647"/>
                <a:gd name="connsiteY59" fmla="*/ 237981 h 290513"/>
                <a:gd name="connsiteX60" fmla="*/ 6330 w 337647"/>
                <a:gd name="connsiteY60" fmla="*/ 223694 h 290513"/>
                <a:gd name="connsiteX61" fmla="*/ 49986 w 337647"/>
                <a:gd name="connsiteY61" fmla="*/ 202912 h 290513"/>
                <a:gd name="connsiteX62" fmla="*/ 65861 w 337647"/>
                <a:gd name="connsiteY62" fmla="*/ 201613 h 290513"/>
                <a:gd name="connsiteX63" fmla="*/ 97611 w 337647"/>
                <a:gd name="connsiteY63" fmla="*/ 209406 h 290513"/>
                <a:gd name="connsiteX64" fmla="*/ 109517 w 337647"/>
                <a:gd name="connsiteY64" fmla="*/ 213303 h 290513"/>
                <a:gd name="connsiteX65" fmla="*/ 138621 w 337647"/>
                <a:gd name="connsiteY65" fmla="*/ 206809 h 290513"/>
                <a:gd name="connsiteX66" fmla="*/ 145236 w 337647"/>
                <a:gd name="connsiteY66" fmla="*/ 210705 h 290513"/>
                <a:gd name="connsiteX67" fmla="*/ 157142 w 337647"/>
                <a:gd name="connsiteY67" fmla="*/ 206809 h 290513"/>
                <a:gd name="connsiteX68" fmla="*/ 178309 w 337647"/>
                <a:gd name="connsiteY68" fmla="*/ 196418 h 290513"/>
                <a:gd name="connsiteX69" fmla="*/ 179632 w 337647"/>
                <a:gd name="connsiteY69" fmla="*/ 192521 h 290513"/>
                <a:gd name="connsiteX70" fmla="*/ 190215 w 337647"/>
                <a:gd name="connsiteY70" fmla="*/ 179532 h 290513"/>
                <a:gd name="connsiteX71" fmla="*/ 201791 w 337647"/>
                <a:gd name="connsiteY71" fmla="*/ 175311 h 290513"/>
                <a:gd name="connsiteX72" fmla="*/ 197837 w 337647"/>
                <a:gd name="connsiteY72" fmla="*/ 12700 h 290513"/>
                <a:gd name="connsiteX73" fmla="*/ 295255 w 337647"/>
                <a:gd name="connsiteY73" fmla="*/ 111680 h 290513"/>
                <a:gd name="connsiteX74" fmla="*/ 292622 w 337647"/>
                <a:gd name="connsiteY74" fmla="*/ 118279 h 290513"/>
                <a:gd name="connsiteX75" fmla="*/ 286040 w 337647"/>
                <a:gd name="connsiteY75" fmla="*/ 122238 h 290513"/>
                <a:gd name="connsiteX76" fmla="*/ 196520 w 337647"/>
                <a:gd name="connsiteY76" fmla="*/ 122238 h 290513"/>
                <a:gd name="connsiteX77" fmla="*/ 187305 w 337647"/>
                <a:gd name="connsiteY77" fmla="*/ 113000 h 290513"/>
                <a:gd name="connsiteX78" fmla="*/ 187305 w 337647"/>
                <a:gd name="connsiteY78" fmla="*/ 21938 h 290513"/>
                <a:gd name="connsiteX79" fmla="*/ 189938 w 337647"/>
                <a:gd name="connsiteY79" fmla="*/ 15339 h 290513"/>
                <a:gd name="connsiteX80" fmla="*/ 197837 w 337647"/>
                <a:gd name="connsiteY80" fmla="*/ 12700 h 290513"/>
                <a:gd name="connsiteX81" fmla="*/ 150484 w 337647"/>
                <a:gd name="connsiteY81" fmla="*/ 0 h 290513"/>
                <a:gd name="connsiteX82" fmla="*/ 159686 w 337647"/>
                <a:gd name="connsiteY82" fmla="*/ 3938 h 290513"/>
                <a:gd name="connsiteX83" fmla="*/ 163629 w 337647"/>
                <a:gd name="connsiteY83" fmla="*/ 13127 h 290513"/>
                <a:gd name="connsiteX84" fmla="*/ 163629 w 337647"/>
                <a:gd name="connsiteY84" fmla="*/ 132587 h 290513"/>
                <a:gd name="connsiteX85" fmla="*/ 176775 w 337647"/>
                <a:gd name="connsiteY85" fmla="*/ 145714 h 290513"/>
                <a:gd name="connsiteX86" fmla="*/ 296398 w 337647"/>
                <a:gd name="connsiteY86" fmla="*/ 145714 h 290513"/>
                <a:gd name="connsiteX87" fmla="*/ 305599 w 337647"/>
                <a:gd name="connsiteY87" fmla="*/ 149653 h 290513"/>
                <a:gd name="connsiteX88" fmla="*/ 308228 w 337647"/>
                <a:gd name="connsiteY88" fmla="*/ 158842 h 290513"/>
                <a:gd name="connsiteX89" fmla="*/ 305599 w 337647"/>
                <a:gd name="connsiteY89" fmla="*/ 178533 h 290513"/>
                <a:gd name="connsiteX90" fmla="*/ 262220 w 337647"/>
                <a:gd name="connsiteY90" fmla="*/ 204788 h 290513"/>
                <a:gd name="connsiteX91" fmla="*/ 242502 w 337647"/>
                <a:gd name="connsiteY91" fmla="*/ 194286 h 290513"/>
                <a:gd name="connsiteX92" fmla="*/ 218840 w 337647"/>
                <a:gd name="connsiteY92" fmla="*/ 165406 h 290513"/>
                <a:gd name="connsiteX93" fmla="*/ 205694 w 337647"/>
                <a:gd name="connsiteY93" fmla="*/ 162780 h 290513"/>
                <a:gd name="connsiteX94" fmla="*/ 168887 w 337647"/>
                <a:gd name="connsiteY94" fmla="*/ 186409 h 290513"/>
                <a:gd name="connsiteX95" fmla="*/ 168887 w 337647"/>
                <a:gd name="connsiteY95" fmla="*/ 187722 h 290513"/>
                <a:gd name="connsiteX96" fmla="*/ 146540 w 337647"/>
                <a:gd name="connsiteY96" fmla="*/ 196912 h 290513"/>
                <a:gd name="connsiteX97" fmla="*/ 142597 w 337647"/>
                <a:gd name="connsiteY97" fmla="*/ 195599 h 290513"/>
                <a:gd name="connsiteX98" fmla="*/ 128137 w 337647"/>
                <a:gd name="connsiteY98" fmla="*/ 192973 h 290513"/>
                <a:gd name="connsiteX99" fmla="*/ 107104 w 337647"/>
                <a:gd name="connsiteY99" fmla="*/ 199537 h 290513"/>
                <a:gd name="connsiteX100" fmla="*/ 70297 w 337647"/>
                <a:gd name="connsiteY100" fmla="*/ 189035 h 290513"/>
                <a:gd name="connsiteX101" fmla="*/ 45321 w 337647"/>
                <a:gd name="connsiteY101" fmla="*/ 191661 h 290513"/>
                <a:gd name="connsiteX102" fmla="*/ 29546 w 337647"/>
                <a:gd name="connsiteY102" fmla="*/ 199537 h 290513"/>
                <a:gd name="connsiteX103" fmla="*/ 19030 w 337647"/>
                <a:gd name="connsiteY103" fmla="*/ 145714 h 290513"/>
                <a:gd name="connsiteX104" fmla="*/ 150484 w 337647"/>
                <a:gd name="connsiteY104" fmla="*/ 0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37647" h="290513">
                  <a:moveTo>
                    <a:pt x="181524" y="231775"/>
                  </a:moveTo>
                  <a:cubicBezTo>
                    <a:pt x="184159" y="234386"/>
                    <a:pt x="188113" y="235691"/>
                    <a:pt x="190749" y="236996"/>
                  </a:cubicBezTo>
                  <a:cubicBezTo>
                    <a:pt x="194703" y="238302"/>
                    <a:pt x="199975" y="239607"/>
                    <a:pt x="205246" y="239607"/>
                  </a:cubicBezTo>
                  <a:cubicBezTo>
                    <a:pt x="210518" y="239607"/>
                    <a:pt x="217108" y="238302"/>
                    <a:pt x="222379" y="235691"/>
                  </a:cubicBezTo>
                  <a:lnTo>
                    <a:pt x="243466" y="247439"/>
                  </a:lnTo>
                  <a:cubicBezTo>
                    <a:pt x="248738" y="251354"/>
                    <a:pt x="255327" y="252660"/>
                    <a:pt x="261917" y="252660"/>
                  </a:cubicBezTo>
                  <a:cubicBezTo>
                    <a:pt x="235559" y="276155"/>
                    <a:pt x="201292" y="290513"/>
                    <a:pt x="163073" y="290513"/>
                  </a:cubicBezTo>
                  <a:cubicBezTo>
                    <a:pt x="118263" y="290513"/>
                    <a:pt x="78726" y="270934"/>
                    <a:pt x="52367" y="239607"/>
                  </a:cubicBezTo>
                  <a:cubicBezTo>
                    <a:pt x="52367" y="239607"/>
                    <a:pt x="52367" y="239607"/>
                    <a:pt x="60275" y="234386"/>
                  </a:cubicBezTo>
                  <a:cubicBezTo>
                    <a:pt x="60275" y="234386"/>
                    <a:pt x="60275" y="234386"/>
                    <a:pt x="91905" y="243523"/>
                  </a:cubicBezTo>
                  <a:cubicBezTo>
                    <a:pt x="91905" y="244828"/>
                    <a:pt x="91905" y="246133"/>
                    <a:pt x="93223" y="247439"/>
                  </a:cubicBezTo>
                  <a:cubicBezTo>
                    <a:pt x="97176" y="256576"/>
                    <a:pt x="105084" y="263102"/>
                    <a:pt x="114309" y="267018"/>
                  </a:cubicBezTo>
                  <a:cubicBezTo>
                    <a:pt x="118263" y="269629"/>
                    <a:pt x="123535" y="269629"/>
                    <a:pt x="127489" y="269629"/>
                  </a:cubicBezTo>
                  <a:cubicBezTo>
                    <a:pt x="143304" y="269629"/>
                    <a:pt x="157801" y="260491"/>
                    <a:pt x="164391" y="244828"/>
                  </a:cubicBezTo>
                  <a:cubicBezTo>
                    <a:pt x="164391" y="243523"/>
                    <a:pt x="164391" y="240912"/>
                    <a:pt x="165708" y="239607"/>
                  </a:cubicBezTo>
                  <a:cubicBezTo>
                    <a:pt x="165708" y="239607"/>
                    <a:pt x="165708" y="239607"/>
                    <a:pt x="181524" y="231775"/>
                  </a:cubicBezTo>
                  <a:close/>
                  <a:moveTo>
                    <a:pt x="127774" y="220663"/>
                  </a:moveTo>
                  <a:cubicBezTo>
                    <a:pt x="123904" y="220663"/>
                    <a:pt x="120035" y="223278"/>
                    <a:pt x="118745" y="227200"/>
                  </a:cubicBezTo>
                  <a:cubicBezTo>
                    <a:pt x="117455" y="229815"/>
                    <a:pt x="118745" y="232429"/>
                    <a:pt x="118745" y="235044"/>
                  </a:cubicBezTo>
                  <a:cubicBezTo>
                    <a:pt x="120035" y="237659"/>
                    <a:pt x="122615" y="238966"/>
                    <a:pt x="125194" y="240273"/>
                  </a:cubicBezTo>
                  <a:cubicBezTo>
                    <a:pt x="129064" y="242888"/>
                    <a:pt x="135513" y="238966"/>
                    <a:pt x="136803" y="235044"/>
                  </a:cubicBezTo>
                  <a:cubicBezTo>
                    <a:pt x="138093" y="232429"/>
                    <a:pt x="138093" y="229815"/>
                    <a:pt x="136803" y="227200"/>
                  </a:cubicBezTo>
                  <a:cubicBezTo>
                    <a:pt x="135513" y="224585"/>
                    <a:pt x="134223" y="223278"/>
                    <a:pt x="131644" y="221970"/>
                  </a:cubicBezTo>
                  <a:cubicBezTo>
                    <a:pt x="130354" y="221970"/>
                    <a:pt x="129064" y="220663"/>
                    <a:pt x="127774" y="220663"/>
                  </a:cubicBezTo>
                  <a:close/>
                  <a:moveTo>
                    <a:pt x="206249" y="190500"/>
                  </a:moveTo>
                  <a:cubicBezTo>
                    <a:pt x="200745" y="190500"/>
                    <a:pt x="197994" y="193080"/>
                    <a:pt x="195242" y="196950"/>
                  </a:cubicBezTo>
                  <a:cubicBezTo>
                    <a:pt x="195242" y="199529"/>
                    <a:pt x="195242" y="202109"/>
                    <a:pt x="196618" y="204689"/>
                  </a:cubicBezTo>
                  <a:cubicBezTo>
                    <a:pt x="196618" y="207269"/>
                    <a:pt x="199370" y="208558"/>
                    <a:pt x="202121" y="209848"/>
                  </a:cubicBezTo>
                  <a:cubicBezTo>
                    <a:pt x="207625" y="211138"/>
                    <a:pt x="213128" y="208558"/>
                    <a:pt x="215880" y="204689"/>
                  </a:cubicBezTo>
                  <a:cubicBezTo>
                    <a:pt x="215880" y="202109"/>
                    <a:pt x="215880" y="199529"/>
                    <a:pt x="214504" y="196950"/>
                  </a:cubicBezTo>
                  <a:cubicBezTo>
                    <a:pt x="214504" y="194370"/>
                    <a:pt x="211752" y="193080"/>
                    <a:pt x="209001" y="191790"/>
                  </a:cubicBezTo>
                  <a:cubicBezTo>
                    <a:pt x="207625" y="190500"/>
                    <a:pt x="206249" y="190500"/>
                    <a:pt x="206249" y="190500"/>
                  </a:cubicBezTo>
                  <a:close/>
                  <a:moveTo>
                    <a:pt x="201791" y="175311"/>
                  </a:moveTo>
                  <a:cubicBezTo>
                    <a:pt x="206090" y="174661"/>
                    <a:pt x="210720" y="174986"/>
                    <a:pt x="215351" y="176934"/>
                  </a:cubicBezTo>
                  <a:cubicBezTo>
                    <a:pt x="219319" y="178233"/>
                    <a:pt x="223288" y="180831"/>
                    <a:pt x="227257" y="184728"/>
                  </a:cubicBezTo>
                  <a:cubicBezTo>
                    <a:pt x="228580" y="187325"/>
                    <a:pt x="229903" y="188624"/>
                    <a:pt x="229903" y="191222"/>
                  </a:cubicBezTo>
                  <a:cubicBezTo>
                    <a:pt x="231226" y="193820"/>
                    <a:pt x="232549" y="197717"/>
                    <a:pt x="232549" y="201613"/>
                  </a:cubicBezTo>
                  <a:cubicBezTo>
                    <a:pt x="232549" y="201613"/>
                    <a:pt x="232549" y="201613"/>
                    <a:pt x="261653" y="218498"/>
                  </a:cubicBezTo>
                  <a:cubicBezTo>
                    <a:pt x="261653" y="218498"/>
                    <a:pt x="261653" y="218498"/>
                    <a:pt x="319861" y="184728"/>
                  </a:cubicBezTo>
                  <a:cubicBezTo>
                    <a:pt x="325153" y="180831"/>
                    <a:pt x="333090" y="183429"/>
                    <a:pt x="335736" y="188624"/>
                  </a:cubicBezTo>
                  <a:cubicBezTo>
                    <a:pt x="339705" y="193820"/>
                    <a:pt x="337059" y="200314"/>
                    <a:pt x="331768" y="204211"/>
                  </a:cubicBezTo>
                  <a:cubicBezTo>
                    <a:pt x="331768" y="204211"/>
                    <a:pt x="331768" y="204211"/>
                    <a:pt x="274882" y="237981"/>
                  </a:cubicBezTo>
                  <a:cubicBezTo>
                    <a:pt x="266944" y="241878"/>
                    <a:pt x="257684" y="241878"/>
                    <a:pt x="251069" y="237981"/>
                  </a:cubicBezTo>
                  <a:cubicBezTo>
                    <a:pt x="251069" y="237981"/>
                    <a:pt x="251069" y="237981"/>
                    <a:pt x="223288" y="222395"/>
                  </a:cubicBezTo>
                  <a:cubicBezTo>
                    <a:pt x="219319" y="224993"/>
                    <a:pt x="215351" y="226292"/>
                    <a:pt x="210059" y="227590"/>
                  </a:cubicBezTo>
                  <a:cubicBezTo>
                    <a:pt x="208736" y="227590"/>
                    <a:pt x="207413" y="227590"/>
                    <a:pt x="206090" y="227590"/>
                  </a:cubicBezTo>
                  <a:cubicBezTo>
                    <a:pt x="202121" y="227590"/>
                    <a:pt x="199476" y="227590"/>
                    <a:pt x="195507" y="226292"/>
                  </a:cubicBezTo>
                  <a:cubicBezTo>
                    <a:pt x="191538" y="224993"/>
                    <a:pt x="187569" y="222395"/>
                    <a:pt x="184924" y="218498"/>
                  </a:cubicBezTo>
                  <a:cubicBezTo>
                    <a:pt x="184924" y="218498"/>
                    <a:pt x="184924" y="218498"/>
                    <a:pt x="166403" y="226292"/>
                  </a:cubicBezTo>
                  <a:cubicBezTo>
                    <a:pt x="166403" y="226292"/>
                    <a:pt x="166403" y="226292"/>
                    <a:pt x="155819" y="231487"/>
                  </a:cubicBezTo>
                  <a:cubicBezTo>
                    <a:pt x="155819" y="235384"/>
                    <a:pt x="154496" y="237981"/>
                    <a:pt x="153173" y="240579"/>
                  </a:cubicBezTo>
                  <a:cubicBezTo>
                    <a:pt x="149205" y="250970"/>
                    <a:pt x="139944" y="258763"/>
                    <a:pt x="128038" y="258763"/>
                  </a:cubicBezTo>
                  <a:cubicBezTo>
                    <a:pt x="125392" y="258763"/>
                    <a:pt x="121423" y="257464"/>
                    <a:pt x="118778" y="256165"/>
                  </a:cubicBezTo>
                  <a:cubicBezTo>
                    <a:pt x="112163" y="253568"/>
                    <a:pt x="106871" y="248372"/>
                    <a:pt x="102903" y="241878"/>
                  </a:cubicBezTo>
                  <a:cubicBezTo>
                    <a:pt x="102903" y="239280"/>
                    <a:pt x="101580" y="236682"/>
                    <a:pt x="101580" y="234085"/>
                  </a:cubicBezTo>
                  <a:cubicBezTo>
                    <a:pt x="101580" y="234085"/>
                    <a:pt x="101580" y="234085"/>
                    <a:pt x="89673" y="230188"/>
                  </a:cubicBezTo>
                  <a:cubicBezTo>
                    <a:pt x="89673" y="230188"/>
                    <a:pt x="89673" y="230188"/>
                    <a:pt x="60569" y="222395"/>
                  </a:cubicBezTo>
                  <a:cubicBezTo>
                    <a:pt x="60569" y="222395"/>
                    <a:pt x="60569" y="222395"/>
                    <a:pt x="15590" y="243177"/>
                  </a:cubicBezTo>
                  <a:cubicBezTo>
                    <a:pt x="14267" y="244476"/>
                    <a:pt x="12944" y="244476"/>
                    <a:pt x="11621" y="244476"/>
                  </a:cubicBezTo>
                  <a:cubicBezTo>
                    <a:pt x="6330" y="244476"/>
                    <a:pt x="2361" y="241878"/>
                    <a:pt x="1038" y="237981"/>
                  </a:cubicBezTo>
                  <a:cubicBezTo>
                    <a:pt x="-1608" y="232786"/>
                    <a:pt x="1038" y="226292"/>
                    <a:pt x="6330" y="223694"/>
                  </a:cubicBezTo>
                  <a:cubicBezTo>
                    <a:pt x="6330" y="223694"/>
                    <a:pt x="6330" y="223694"/>
                    <a:pt x="49986" y="202912"/>
                  </a:cubicBezTo>
                  <a:cubicBezTo>
                    <a:pt x="55278" y="200314"/>
                    <a:pt x="60569" y="199015"/>
                    <a:pt x="65861" y="201613"/>
                  </a:cubicBezTo>
                  <a:cubicBezTo>
                    <a:pt x="65861" y="201613"/>
                    <a:pt x="65861" y="201613"/>
                    <a:pt x="97611" y="209406"/>
                  </a:cubicBezTo>
                  <a:cubicBezTo>
                    <a:pt x="97611" y="209406"/>
                    <a:pt x="97611" y="209406"/>
                    <a:pt x="109517" y="213303"/>
                  </a:cubicBezTo>
                  <a:cubicBezTo>
                    <a:pt x="116132" y="205510"/>
                    <a:pt x="128038" y="202912"/>
                    <a:pt x="138621" y="206809"/>
                  </a:cubicBezTo>
                  <a:cubicBezTo>
                    <a:pt x="141267" y="208107"/>
                    <a:pt x="143913" y="209406"/>
                    <a:pt x="145236" y="210705"/>
                  </a:cubicBezTo>
                  <a:cubicBezTo>
                    <a:pt x="145236" y="210705"/>
                    <a:pt x="145236" y="210705"/>
                    <a:pt x="157142" y="206809"/>
                  </a:cubicBezTo>
                  <a:cubicBezTo>
                    <a:pt x="157142" y="206809"/>
                    <a:pt x="157142" y="206809"/>
                    <a:pt x="178309" y="196418"/>
                  </a:cubicBezTo>
                  <a:cubicBezTo>
                    <a:pt x="178309" y="195119"/>
                    <a:pt x="179632" y="193820"/>
                    <a:pt x="179632" y="192521"/>
                  </a:cubicBezTo>
                  <a:cubicBezTo>
                    <a:pt x="182278" y="187325"/>
                    <a:pt x="184924" y="183429"/>
                    <a:pt x="190215" y="179532"/>
                  </a:cubicBezTo>
                  <a:cubicBezTo>
                    <a:pt x="193522" y="177584"/>
                    <a:pt x="197491" y="175960"/>
                    <a:pt x="201791" y="175311"/>
                  </a:cubicBezTo>
                  <a:close/>
                  <a:moveTo>
                    <a:pt x="197837" y="12700"/>
                  </a:moveTo>
                  <a:cubicBezTo>
                    <a:pt x="249179" y="17979"/>
                    <a:pt x="291306" y="60210"/>
                    <a:pt x="295255" y="111680"/>
                  </a:cubicBezTo>
                  <a:cubicBezTo>
                    <a:pt x="295255" y="114319"/>
                    <a:pt x="295255" y="116959"/>
                    <a:pt x="292622" y="118279"/>
                  </a:cubicBezTo>
                  <a:cubicBezTo>
                    <a:pt x="291306" y="120918"/>
                    <a:pt x="288673" y="122238"/>
                    <a:pt x="286040" y="122238"/>
                  </a:cubicBezTo>
                  <a:cubicBezTo>
                    <a:pt x="286040" y="122238"/>
                    <a:pt x="286040" y="122238"/>
                    <a:pt x="196520" y="122238"/>
                  </a:cubicBezTo>
                  <a:cubicBezTo>
                    <a:pt x="191254" y="122238"/>
                    <a:pt x="187305" y="118279"/>
                    <a:pt x="187305" y="113000"/>
                  </a:cubicBezTo>
                  <a:cubicBezTo>
                    <a:pt x="187305" y="113000"/>
                    <a:pt x="187305" y="113000"/>
                    <a:pt x="187305" y="21938"/>
                  </a:cubicBezTo>
                  <a:cubicBezTo>
                    <a:pt x="187305" y="19299"/>
                    <a:pt x="188621" y="17979"/>
                    <a:pt x="189938" y="15339"/>
                  </a:cubicBezTo>
                  <a:cubicBezTo>
                    <a:pt x="192571" y="14020"/>
                    <a:pt x="195204" y="12700"/>
                    <a:pt x="197837" y="12700"/>
                  </a:cubicBezTo>
                  <a:close/>
                  <a:moveTo>
                    <a:pt x="150484" y="0"/>
                  </a:moveTo>
                  <a:cubicBezTo>
                    <a:pt x="154427" y="0"/>
                    <a:pt x="157057" y="1313"/>
                    <a:pt x="159686" y="3938"/>
                  </a:cubicBezTo>
                  <a:cubicBezTo>
                    <a:pt x="162315" y="6564"/>
                    <a:pt x="163629" y="9189"/>
                    <a:pt x="163629" y="13127"/>
                  </a:cubicBezTo>
                  <a:cubicBezTo>
                    <a:pt x="163629" y="13127"/>
                    <a:pt x="163629" y="13127"/>
                    <a:pt x="163629" y="132587"/>
                  </a:cubicBezTo>
                  <a:cubicBezTo>
                    <a:pt x="163629" y="139151"/>
                    <a:pt x="168887" y="145714"/>
                    <a:pt x="176775" y="145714"/>
                  </a:cubicBezTo>
                  <a:cubicBezTo>
                    <a:pt x="176775" y="145714"/>
                    <a:pt x="176775" y="145714"/>
                    <a:pt x="296398" y="145714"/>
                  </a:cubicBezTo>
                  <a:cubicBezTo>
                    <a:pt x="300341" y="145714"/>
                    <a:pt x="302970" y="147027"/>
                    <a:pt x="305599" y="149653"/>
                  </a:cubicBezTo>
                  <a:cubicBezTo>
                    <a:pt x="308228" y="152278"/>
                    <a:pt x="309543" y="154904"/>
                    <a:pt x="308228" y="158842"/>
                  </a:cubicBezTo>
                  <a:cubicBezTo>
                    <a:pt x="308228" y="165406"/>
                    <a:pt x="306914" y="171969"/>
                    <a:pt x="305599" y="178533"/>
                  </a:cubicBezTo>
                  <a:cubicBezTo>
                    <a:pt x="305599" y="178533"/>
                    <a:pt x="305599" y="178533"/>
                    <a:pt x="262220" y="204788"/>
                  </a:cubicBezTo>
                  <a:cubicBezTo>
                    <a:pt x="262220" y="204788"/>
                    <a:pt x="262220" y="204788"/>
                    <a:pt x="242502" y="194286"/>
                  </a:cubicBezTo>
                  <a:cubicBezTo>
                    <a:pt x="239872" y="181158"/>
                    <a:pt x="231985" y="169344"/>
                    <a:pt x="218840" y="165406"/>
                  </a:cubicBezTo>
                  <a:cubicBezTo>
                    <a:pt x="214896" y="162780"/>
                    <a:pt x="209638" y="162780"/>
                    <a:pt x="205694" y="162780"/>
                  </a:cubicBezTo>
                  <a:cubicBezTo>
                    <a:pt x="189920" y="162780"/>
                    <a:pt x="175460" y="171969"/>
                    <a:pt x="168887" y="186409"/>
                  </a:cubicBezTo>
                  <a:cubicBezTo>
                    <a:pt x="168887" y="187722"/>
                    <a:pt x="168887" y="187722"/>
                    <a:pt x="168887" y="187722"/>
                  </a:cubicBezTo>
                  <a:cubicBezTo>
                    <a:pt x="168887" y="187722"/>
                    <a:pt x="168887" y="187722"/>
                    <a:pt x="146540" y="196912"/>
                  </a:cubicBezTo>
                  <a:cubicBezTo>
                    <a:pt x="145226" y="196912"/>
                    <a:pt x="143911" y="195599"/>
                    <a:pt x="142597" y="195599"/>
                  </a:cubicBezTo>
                  <a:cubicBezTo>
                    <a:pt x="137338" y="192973"/>
                    <a:pt x="133395" y="192973"/>
                    <a:pt x="128137" y="192973"/>
                  </a:cubicBezTo>
                  <a:cubicBezTo>
                    <a:pt x="120249" y="192973"/>
                    <a:pt x="112362" y="195599"/>
                    <a:pt x="107104" y="199537"/>
                  </a:cubicBezTo>
                  <a:cubicBezTo>
                    <a:pt x="107104" y="199537"/>
                    <a:pt x="107104" y="199537"/>
                    <a:pt x="70297" y="189035"/>
                  </a:cubicBezTo>
                  <a:cubicBezTo>
                    <a:pt x="61095" y="187722"/>
                    <a:pt x="53208" y="187722"/>
                    <a:pt x="45321" y="191661"/>
                  </a:cubicBezTo>
                  <a:lnTo>
                    <a:pt x="29546" y="199537"/>
                  </a:lnTo>
                  <a:cubicBezTo>
                    <a:pt x="21659" y="182471"/>
                    <a:pt x="19030" y="164093"/>
                    <a:pt x="19030" y="145714"/>
                  </a:cubicBezTo>
                  <a:cubicBezTo>
                    <a:pt x="19030" y="69575"/>
                    <a:pt x="76870" y="7876"/>
                    <a:pt x="150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 u="sng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545861" y="3886199"/>
            <a:ext cx="1600200" cy="1600200"/>
            <a:chOff x="4909396" y="2914649"/>
            <a:chExt cx="1200150" cy="1200150"/>
          </a:xfrm>
        </p:grpSpPr>
        <p:sp>
          <p:nvSpPr>
            <p:cNvPr id="24" name="箭头: V 形 23"/>
            <p:cNvSpPr/>
            <p:nvPr/>
          </p:nvSpPr>
          <p:spPr>
            <a:xfrm rot="10800000">
              <a:off x="4909396" y="2914649"/>
              <a:ext cx="1200150" cy="1200150"/>
            </a:xfrm>
            <a:prstGeom prst="chevron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5772541" y="3374130"/>
              <a:ext cx="326810" cy="281189"/>
            </a:xfrm>
            <a:custGeom>
              <a:avLst/>
              <a:gdLst>
                <a:gd name="connsiteX0" fmla="*/ 181524 w 337647"/>
                <a:gd name="connsiteY0" fmla="*/ 231775 h 290513"/>
                <a:gd name="connsiteX1" fmla="*/ 190749 w 337647"/>
                <a:gd name="connsiteY1" fmla="*/ 236996 h 290513"/>
                <a:gd name="connsiteX2" fmla="*/ 205246 w 337647"/>
                <a:gd name="connsiteY2" fmla="*/ 239607 h 290513"/>
                <a:gd name="connsiteX3" fmla="*/ 222379 w 337647"/>
                <a:gd name="connsiteY3" fmla="*/ 235691 h 290513"/>
                <a:gd name="connsiteX4" fmla="*/ 243466 w 337647"/>
                <a:gd name="connsiteY4" fmla="*/ 247439 h 290513"/>
                <a:gd name="connsiteX5" fmla="*/ 261917 w 337647"/>
                <a:gd name="connsiteY5" fmla="*/ 252660 h 290513"/>
                <a:gd name="connsiteX6" fmla="*/ 163073 w 337647"/>
                <a:gd name="connsiteY6" fmla="*/ 290513 h 290513"/>
                <a:gd name="connsiteX7" fmla="*/ 52367 w 337647"/>
                <a:gd name="connsiteY7" fmla="*/ 239607 h 290513"/>
                <a:gd name="connsiteX8" fmla="*/ 60275 w 337647"/>
                <a:gd name="connsiteY8" fmla="*/ 234386 h 290513"/>
                <a:gd name="connsiteX9" fmla="*/ 91905 w 337647"/>
                <a:gd name="connsiteY9" fmla="*/ 243523 h 290513"/>
                <a:gd name="connsiteX10" fmla="*/ 93223 w 337647"/>
                <a:gd name="connsiteY10" fmla="*/ 247439 h 290513"/>
                <a:gd name="connsiteX11" fmla="*/ 114309 w 337647"/>
                <a:gd name="connsiteY11" fmla="*/ 267018 h 290513"/>
                <a:gd name="connsiteX12" fmla="*/ 127489 w 337647"/>
                <a:gd name="connsiteY12" fmla="*/ 269629 h 290513"/>
                <a:gd name="connsiteX13" fmla="*/ 164391 w 337647"/>
                <a:gd name="connsiteY13" fmla="*/ 244828 h 290513"/>
                <a:gd name="connsiteX14" fmla="*/ 165708 w 337647"/>
                <a:gd name="connsiteY14" fmla="*/ 239607 h 290513"/>
                <a:gd name="connsiteX15" fmla="*/ 181524 w 337647"/>
                <a:gd name="connsiteY15" fmla="*/ 231775 h 290513"/>
                <a:gd name="connsiteX16" fmla="*/ 127774 w 337647"/>
                <a:gd name="connsiteY16" fmla="*/ 220663 h 290513"/>
                <a:gd name="connsiteX17" fmla="*/ 118745 w 337647"/>
                <a:gd name="connsiteY17" fmla="*/ 227200 h 290513"/>
                <a:gd name="connsiteX18" fmla="*/ 118745 w 337647"/>
                <a:gd name="connsiteY18" fmla="*/ 235044 h 290513"/>
                <a:gd name="connsiteX19" fmla="*/ 125194 w 337647"/>
                <a:gd name="connsiteY19" fmla="*/ 240273 h 290513"/>
                <a:gd name="connsiteX20" fmla="*/ 136803 w 337647"/>
                <a:gd name="connsiteY20" fmla="*/ 235044 h 290513"/>
                <a:gd name="connsiteX21" fmla="*/ 136803 w 337647"/>
                <a:gd name="connsiteY21" fmla="*/ 227200 h 290513"/>
                <a:gd name="connsiteX22" fmla="*/ 131644 w 337647"/>
                <a:gd name="connsiteY22" fmla="*/ 221970 h 290513"/>
                <a:gd name="connsiteX23" fmla="*/ 127774 w 337647"/>
                <a:gd name="connsiteY23" fmla="*/ 220663 h 290513"/>
                <a:gd name="connsiteX24" fmla="*/ 206249 w 337647"/>
                <a:gd name="connsiteY24" fmla="*/ 190500 h 290513"/>
                <a:gd name="connsiteX25" fmla="*/ 195242 w 337647"/>
                <a:gd name="connsiteY25" fmla="*/ 196950 h 290513"/>
                <a:gd name="connsiteX26" fmla="*/ 196618 w 337647"/>
                <a:gd name="connsiteY26" fmla="*/ 204689 h 290513"/>
                <a:gd name="connsiteX27" fmla="*/ 202121 w 337647"/>
                <a:gd name="connsiteY27" fmla="*/ 209848 h 290513"/>
                <a:gd name="connsiteX28" fmla="*/ 215880 w 337647"/>
                <a:gd name="connsiteY28" fmla="*/ 204689 h 290513"/>
                <a:gd name="connsiteX29" fmla="*/ 214504 w 337647"/>
                <a:gd name="connsiteY29" fmla="*/ 196950 h 290513"/>
                <a:gd name="connsiteX30" fmla="*/ 209001 w 337647"/>
                <a:gd name="connsiteY30" fmla="*/ 191790 h 290513"/>
                <a:gd name="connsiteX31" fmla="*/ 206249 w 337647"/>
                <a:gd name="connsiteY31" fmla="*/ 190500 h 290513"/>
                <a:gd name="connsiteX32" fmla="*/ 201791 w 337647"/>
                <a:gd name="connsiteY32" fmla="*/ 175311 h 290513"/>
                <a:gd name="connsiteX33" fmla="*/ 215351 w 337647"/>
                <a:gd name="connsiteY33" fmla="*/ 176934 h 290513"/>
                <a:gd name="connsiteX34" fmla="*/ 227257 w 337647"/>
                <a:gd name="connsiteY34" fmla="*/ 184728 h 290513"/>
                <a:gd name="connsiteX35" fmla="*/ 229903 w 337647"/>
                <a:gd name="connsiteY35" fmla="*/ 191222 h 290513"/>
                <a:gd name="connsiteX36" fmla="*/ 232549 w 337647"/>
                <a:gd name="connsiteY36" fmla="*/ 201613 h 290513"/>
                <a:gd name="connsiteX37" fmla="*/ 261653 w 337647"/>
                <a:gd name="connsiteY37" fmla="*/ 218498 h 290513"/>
                <a:gd name="connsiteX38" fmla="*/ 319861 w 337647"/>
                <a:gd name="connsiteY38" fmla="*/ 184728 h 290513"/>
                <a:gd name="connsiteX39" fmla="*/ 335736 w 337647"/>
                <a:gd name="connsiteY39" fmla="*/ 188624 h 290513"/>
                <a:gd name="connsiteX40" fmla="*/ 331768 w 337647"/>
                <a:gd name="connsiteY40" fmla="*/ 204211 h 290513"/>
                <a:gd name="connsiteX41" fmla="*/ 274882 w 337647"/>
                <a:gd name="connsiteY41" fmla="*/ 237981 h 290513"/>
                <a:gd name="connsiteX42" fmla="*/ 251069 w 337647"/>
                <a:gd name="connsiteY42" fmla="*/ 237981 h 290513"/>
                <a:gd name="connsiteX43" fmla="*/ 223288 w 337647"/>
                <a:gd name="connsiteY43" fmla="*/ 222395 h 290513"/>
                <a:gd name="connsiteX44" fmla="*/ 210059 w 337647"/>
                <a:gd name="connsiteY44" fmla="*/ 227590 h 290513"/>
                <a:gd name="connsiteX45" fmla="*/ 206090 w 337647"/>
                <a:gd name="connsiteY45" fmla="*/ 227590 h 290513"/>
                <a:gd name="connsiteX46" fmla="*/ 195507 w 337647"/>
                <a:gd name="connsiteY46" fmla="*/ 226292 h 290513"/>
                <a:gd name="connsiteX47" fmla="*/ 184924 w 337647"/>
                <a:gd name="connsiteY47" fmla="*/ 218498 h 290513"/>
                <a:gd name="connsiteX48" fmla="*/ 166403 w 337647"/>
                <a:gd name="connsiteY48" fmla="*/ 226292 h 290513"/>
                <a:gd name="connsiteX49" fmla="*/ 155819 w 337647"/>
                <a:gd name="connsiteY49" fmla="*/ 231487 h 290513"/>
                <a:gd name="connsiteX50" fmla="*/ 153173 w 337647"/>
                <a:gd name="connsiteY50" fmla="*/ 240579 h 290513"/>
                <a:gd name="connsiteX51" fmla="*/ 128038 w 337647"/>
                <a:gd name="connsiteY51" fmla="*/ 258763 h 290513"/>
                <a:gd name="connsiteX52" fmla="*/ 118778 w 337647"/>
                <a:gd name="connsiteY52" fmla="*/ 256165 h 290513"/>
                <a:gd name="connsiteX53" fmla="*/ 102903 w 337647"/>
                <a:gd name="connsiteY53" fmla="*/ 241878 h 290513"/>
                <a:gd name="connsiteX54" fmla="*/ 101580 w 337647"/>
                <a:gd name="connsiteY54" fmla="*/ 234085 h 290513"/>
                <a:gd name="connsiteX55" fmla="*/ 89673 w 337647"/>
                <a:gd name="connsiteY55" fmla="*/ 230188 h 290513"/>
                <a:gd name="connsiteX56" fmla="*/ 60569 w 337647"/>
                <a:gd name="connsiteY56" fmla="*/ 222395 h 290513"/>
                <a:gd name="connsiteX57" fmla="*/ 15590 w 337647"/>
                <a:gd name="connsiteY57" fmla="*/ 243177 h 290513"/>
                <a:gd name="connsiteX58" fmla="*/ 11621 w 337647"/>
                <a:gd name="connsiteY58" fmla="*/ 244476 h 290513"/>
                <a:gd name="connsiteX59" fmla="*/ 1038 w 337647"/>
                <a:gd name="connsiteY59" fmla="*/ 237981 h 290513"/>
                <a:gd name="connsiteX60" fmla="*/ 6330 w 337647"/>
                <a:gd name="connsiteY60" fmla="*/ 223694 h 290513"/>
                <a:gd name="connsiteX61" fmla="*/ 49986 w 337647"/>
                <a:gd name="connsiteY61" fmla="*/ 202912 h 290513"/>
                <a:gd name="connsiteX62" fmla="*/ 65861 w 337647"/>
                <a:gd name="connsiteY62" fmla="*/ 201613 h 290513"/>
                <a:gd name="connsiteX63" fmla="*/ 97611 w 337647"/>
                <a:gd name="connsiteY63" fmla="*/ 209406 h 290513"/>
                <a:gd name="connsiteX64" fmla="*/ 109517 w 337647"/>
                <a:gd name="connsiteY64" fmla="*/ 213303 h 290513"/>
                <a:gd name="connsiteX65" fmla="*/ 138621 w 337647"/>
                <a:gd name="connsiteY65" fmla="*/ 206809 h 290513"/>
                <a:gd name="connsiteX66" fmla="*/ 145236 w 337647"/>
                <a:gd name="connsiteY66" fmla="*/ 210705 h 290513"/>
                <a:gd name="connsiteX67" fmla="*/ 157142 w 337647"/>
                <a:gd name="connsiteY67" fmla="*/ 206809 h 290513"/>
                <a:gd name="connsiteX68" fmla="*/ 178309 w 337647"/>
                <a:gd name="connsiteY68" fmla="*/ 196418 h 290513"/>
                <a:gd name="connsiteX69" fmla="*/ 179632 w 337647"/>
                <a:gd name="connsiteY69" fmla="*/ 192521 h 290513"/>
                <a:gd name="connsiteX70" fmla="*/ 190215 w 337647"/>
                <a:gd name="connsiteY70" fmla="*/ 179532 h 290513"/>
                <a:gd name="connsiteX71" fmla="*/ 201791 w 337647"/>
                <a:gd name="connsiteY71" fmla="*/ 175311 h 290513"/>
                <a:gd name="connsiteX72" fmla="*/ 197837 w 337647"/>
                <a:gd name="connsiteY72" fmla="*/ 12700 h 290513"/>
                <a:gd name="connsiteX73" fmla="*/ 295255 w 337647"/>
                <a:gd name="connsiteY73" fmla="*/ 111680 h 290513"/>
                <a:gd name="connsiteX74" fmla="*/ 292622 w 337647"/>
                <a:gd name="connsiteY74" fmla="*/ 118279 h 290513"/>
                <a:gd name="connsiteX75" fmla="*/ 286040 w 337647"/>
                <a:gd name="connsiteY75" fmla="*/ 122238 h 290513"/>
                <a:gd name="connsiteX76" fmla="*/ 196520 w 337647"/>
                <a:gd name="connsiteY76" fmla="*/ 122238 h 290513"/>
                <a:gd name="connsiteX77" fmla="*/ 187305 w 337647"/>
                <a:gd name="connsiteY77" fmla="*/ 113000 h 290513"/>
                <a:gd name="connsiteX78" fmla="*/ 187305 w 337647"/>
                <a:gd name="connsiteY78" fmla="*/ 21938 h 290513"/>
                <a:gd name="connsiteX79" fmla="*/ 189938 w 337647"/>
                <a:gd name="connsiteY79" fmla="*/ 15339 h 290513"/>
                <a:gd name="connsiteX80" fmla="*/ 197837 w 337647"/>
                <a:gd name="connsiteY80" fmla="*/ 12700 h 290513"/>
                <a:gd name="connsiteX81" fmla="*/ 150484 w 337647"/>
                <a:gd name="connsiteY81" fmla="*/ 0 h 290513"/>
                <a:gd name="connsiteX82" fmla="*/ 159686 w 337647"/>
                <a:gd name="connsiteY82" fmla="*/ 3938 h 290513"/>
                <a:gd name="connsiteX83" fmla="*/ 163629 w 337647"/>
                <a:gd name="connsiteY83" fmla="*/ 13127 h 290513"/>
                <a:gd name="connsiteX84" fmla="*/ 163629 w 337647"/>
                <a:gd name="connsiteY84" fmla="*/ 132587 h 290513"/>
                <a:gd name="connsiteX85" fmla="*/ 176775 w 337647"/>
                <a:gd name="connsiteY85" fmla="*/ 145714 h 290513"/>
                <a:gd name="connsiteX86" fmla="*/ 296398 w 337647"/>
                <a:gd name="connsiteY86" fmla="*/ 145714 h 290513"/>
                <a:gd name="connsiteX87" fmla="*/ 305599 w 337647"/>
                <a:gd name="connsiteY87" fmla="*/ 149653 h 290513"/>
                <a:gd name="connsiteX88" fmla="*/ 308228 w 337647"/>
                <a:gd name="connsiteY88" fmla="*/ 158842 h 290513"/>
                <a:gd name="connsiteX89" fmla="*/ 305599 w 337647"/>
                <a:gd name="connsiteY89" fmla="*/ 178533 h 290513"/>
                <a:gd name="connsiteX90" fmla="*/ 262220 w 337647"/>
                <a:gd name="connsiteY90" fmla="*/ 204788 h 290513"/>
                <a:gd name="connsiteX91" fmla="*/ 242502 w 337647"/>
                <a:gd name="connsiteY91" fmla="*/ 194286 h 290513"/>
                <a:gd name="connsiteX92" fmla="*/ 218840 w 337647"/>
                <a:gd name="connsiteY92" fmla="*/ 165406 h 290513"/>
                <a:gd name="connsiteX93" fmla="*/ 205694 w 337647"/>
                <a:gd name="connsiteY93" fmla="*/ 162780 h 290513"/>
                <a:gd name="connsiteX94" fmla="*/ 168887 w 337647"/>
                <a:gd name="connsiteY94" fmla="*/ 186409 h 290513"/>
                <a:gd name="connsiteX95" fmla="*/ 168887 w 337647"/>
                <a:gd name="connsiteY95" fmla="*/ 187722 h 290513"/>
                <a:gd name="connsiteX96" fmla="*/ 146540 w 337647"/>
                <a:gd name="connsiteY96" fmla="*/ 196912 h 290513"/>
                <a:gd name="connsiteX97" fmla="*/ 142597 w 337647"/>
                <a:gd name="connsiteY97" fmla="*/ 195599 h 290513"/>
                <a:gd name="connsiteX98" fmla="*/ 128137 w 337647"/>
                <a:gd name="connsiteY98" fmla="*/ 192973 h 290513"/>
                <a:gd name="connsiteX99" fmla="*/ 107104 w 337647"/>
                <a:gd name="connsiteY99" fmla="*/ 199537 h 290513"/>
                <a:gd name="connsiteX100" fmla="*/ 70297 w 337647"/>
                <a:gd name="connsiteY100" fmla="*/ 189035 h 290513"/>
                <a:gd name="connsiteX101" fmla="*/ 45321 w 337647"/>
                <a:gd name="connsiteY101" fmla="*/ 191661 h 290513"/>
                <a:gd name="connsiteX102" fmla="*/ 29546 w 337647"/>
                <a:gd name="connsiteY102" fmla="*/ 199537 h 290513"/>
                <a:gd name="connsiteX103" fmla="*/ 19030 w 337647"/>
                <a:gd name="connsiteY103" fmla="*/ 145714 h 290513"/>
                <a:gd name="connsiteX104" fmla="*/ 150484 w 337647"/>
                <a:gd name="connsiteY104" fmla="*/ 0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37647" h="290513">
                  <a:moveTo>
                    <a:pt x="181524" y="231775"/>
                  </a:moveTo>
                  <a:cubicBezTo>
                    <a:pt x="184159" y="234386"/>
                    <a:pt x="188113" y="235691"/>
                    <a:pt x="190749" y="236996"/>
                  </a:cubicBezTo>
                  <a:cubicBezTo>
                    <a:pt x="194703" y="238302"/>
                    <a:pt x="199975" y="239607"/>
                    <a:pt x="205246" y="239607"/>
                  </a:cubicBezTo>
                  <a:cubicBezTo>
                    <a:pt x="210518" y="239607"/>
                    <a:pt x="217108" y="238302"/>
                    <a:pt x="222379" y="235691"/>
                  </a:cubicBezTo>
                  <a:lnTo>
                    <a:pt x="243466" y="247439"/>
                  </a:lnTo>
                  <a:cubicBezTo>
                    <a:pt x="248738" y="251354"/>
                    <a:pt x="255327" y="252660"/>
                    <a:pt x="261917" y="252660"/>
                  </a:cubicBezTo>
                  <a:cubicBezTo>
                    <a:pt x="235559" y="276155"/>
                    <a:pt x="201292" y="290513"/>
                    <a:pt x="163073" y="290513"/>
                  </a:cubicBezTo>
                  <a:cubicBezTo>
                    <a:pt x="118263" y="290513"/>
                    <a:pt x="78726" y="270934"/>
                    <a:pt x="52367" y="239607"/>
                  </a:cubicBezTo>
                  <a:cubicBezTo>
                    <a:pt x="52367" y="239607"/>
                    <a:pt x="52367" y="239607"/>
                    <a:pt x="60275" y="234386"/>
                  </a:cubicBezTo>
                  <a:cubicBezTo>
                    <a:pt x="60275" y="234386"/>
                    <a:pt x="60275" y="234386"/>
                    <a:pt x="91905" y="243523"/>
                  </a:cubicBezTo>
                  <a:cubicBezTo>
                    <a:pt x="91905" y="244828"/>
                    <a:pt x="91905" y="246133"/>
                    <a:pt x="93223" y="247439"/>
                  </a:cubicBezTo>
                  <a:cubicBezTo>
                    <a:pt x="97176" y="256576"/>
                    <a:pt x="105084" y="263102"/>
                    <a:pt x="114309" y="267018"/>
                  </a:cubicBezTo>
                  <a:cubicBezTo>
                    <a:pt x="118263" y="269629"/>
                    <a:pt x="123535" y="269629"/>
                    <a:pt x="127489" y="269629"/>
                  </a:cubicBezTo>
                  <a:cubicBezTo>
                    <a:pt x="143304" y="269629"/>
                    <a:pt x="157801" y="260491"/>
                    <a:pt x="164391" y="244828"/>
                  </a:cubicBezTo>
                  <a:cubicBezTo>
                    <a:pt x="164391" y="243523"/>
                    <a:pt x="164391" y="240912"/>
                    <a:pt x="165708" y="239607"/>
                  </a:cubicBezTo>
                  <a:cubicBezTo>
                    <a:pt x="165708" y="239607"/>
                    <a:pt x="165708" y="239607"/>
                    <a:pt x="181524" y="231775"/>
                  </a:cubicBezTo>
                  <a:close/>
                  <a:moveTo>
                    <a:pt x="127774" y="220663"/>
                  </a:moveTo>
                  <a:cubicBezTo>
                    <a:pt x="123904" y="220663"/>
                    <a:pt x="120035" y="223278"/>
                    <a:pt x="118745" y="227200"/>
                  </a:cubicBezTo>
                  <a:cubicBezTo>
                    <a:pt x="117455" y="229815"/>
                    <a:pt x="118745" y="232429"/>
                    <a:pt x="118745" y="235044"/>
                  </a:cubicBezTo>
                  <a:cubicBezTo>
                    <a:pt x="120035" y="237659"/>
                    <a:pt x="122615" y="238966"/>
                    <a:pt x="125194" y="240273"/>
                  </a:cubicBezTo>
                  <a:cubicBezTo>
                    <a:pt x="129064" y="242888"/>
                    <a:pt x="135513" y="238966"/>
                    <a:pt x="136803" y="235044"/>
                  </a:cubicBezTo>
                  <a:cubicBezTo>
                    <a:pt x="138093" y="232429"/>
                    <a:pt x="138093" y="229815"/>
                    <a:pt x="136803" y="227200"/>
                  </a:cubicBezTo>
                  <a:cubicBezTo>
                    <a:pt x="135513" y="224585"/>
                    <a:pt x="134223" y="223278"/>
                    <a:pt x="131644" y="221970"/>
                  </a:cubicBezTo>
                  <a:cubicBezTo>
                    <a:pt x="130354" y="221970"/>
                    <a:pt x="129064" y="220663"/>
                    <a:pt x="127774" y="220663"/>
                  </a:cubicBezTo>
                  <a:close/>
                  <a:moveTo>
                    <a:pt x="206249" y="190500"/>
                  </a:moveTo>
                  <a:cubicBezTo>
                    <a:pt x="200745" y="190500"/>
                    <a:pt x="197994" y="193080"/>
                    <a:pt x="195242" y="196950"/>
                  </a:cubicBezTo>
                  <a:cubicBezTo>
                    <a:pt x="195242" y="199529"/>
                    <a:pt x="195242" y="202109"/>
                    <a:pt x="196618" y="204689"/>
                  </a:cubicBezTo>
                  <a:cubicBezTo>
                    <a:pt x="196618" y="207269"/>
                    <a:pt x="199370" y="208558"/>
                    <a:pt x="202121" y="209848"/>
                  </a:cubicBezTo>
                  <a:cubicBezTo>
                    <a:pt x="207625" y="211138"/>
                    <a:pt x="213128" y="208558"/>
                    <a:pt x="215880" y="204689"/>
                  </a:cubicBezTo>
                  <a:cubicBezTo>
                    <a:pt x="215880" y="202109"/>
                    <a:pt x="215880" y="199529"/>
                    <a:pt x="214504" y="196950"/>
                  </a:cubicBezTo>
                  <a:cubicBezTo>
                    <a:pt x="214504" y="194370"/>
                    <a:pt x="211752" y="193080"/>
                    <a:pt x="209001" y="191790"/>
                  </a:cubicBezTo>
                  <a:cubicBezTo>
                    <a:pt x="207625" y="190500"/>
                    <a:pt x="206249" y="190500"/>
                    <a:pt x="206249" y="190500"/>
                  </a:cubicBezTo>
                  <a:close/>
                  <a:moveTo>
                    <a:pt x="201791" y="175311"/>
                  </a:moveTo>
                  <a:cubicBezTo>
                    <a:pt x="206090" y="174661"/>
                    <a:pt x="210720" y="174986"/>
                    <a:pt x="215351" y="176934"/>
                  </a:cubicBezTo>
                  <a:cubicBezTo>
                    <a:pt x="219319" y="178233"/>
                    <a:pt x="223288" y="180831"/>
                    <a:pt x="227257" y="184728"/>
                  </a:cubicBezTo>
                  <a:cubicBezTo>
                    <a:pt x="228580" y="187325"/>
                    <a:pt x="229903" y="188624"/>
                    <a:pt x="229903" y="191222"/>
                  </a:cubicBezTo>
                  <a:cubicBezTo>
                    <a:pt x="231226" y="193820"/>
                    <a:pt x="232549" y="197717"/>
                    <a:pt x="232549" y="201613"/>
                  </a:cubicBezTo>
                  <a:cubicBezTo>
                    <a:pt x="232549" y="201613"/>
                    <a:pt x="232549" y="201613"/>
                    <a:pt x="261653" y="218498"/>
                  </a:cubicBezTo>
                  <a:cubicBezTo>
                    <a:pt x="261653" y="218498"/>
                    <a:pt x="261653" y="218498"/>
                    <a:pt x="319861" y="184728"/>
                  </a:cubicBezTo>
                  <a:cubicBezTo>
                    <a:pt x="325153" y="180831"/>
                    <a:pt x="333090" y="183429"/>
                    <a:pt x="335736" y="188624"/>
                  </a:cubicBezTo>
                  <a:cubicBezTo>
                    <a:pt x="339705" y="193820"/>
                    <a:pt x="337059" y="200314"/>
                    <a:pt x="331768" y="204211"/>
                  </a:cubicBezTo>
                  <a:cubicBezTo>
                    <a:pt x="331768" y="204211"/>
                    <a:pt x="331768" y="204211"/>
                    <a:pt x="274882" y="237981"/>
                  </a:cubicBezTo>
                  <a:cubicBezTo>
                    <a:pt x="266944" y="241878"/>
                    <a:pt x="257684" y="241878"/>
                    <a:pt x="251069" y="237981"/>
                  </a:cubicBezTo>
                  <a:cubicBezTo>
                    <a:pt x="251069" y="237981"/>
                    <a:pt x="251069" y="237981"/>
                    <a:pt x="223288" y="222395"/>
                  </a:cubicBezTo>
                  <a:cubicBezTo>
                    <a:pt x="219319" y="224993"/>
                    <a:pt x="215351" y="226292"/>
                    <a:pt x="210059" y="227590"/>
                  </a:cubicBezTo>
                  <a:cubicBezTo>
                    <a:pt x="208736" y="227590"/>
                    <a:pt x="207413" y="227590"/>
                    <a:pt x="206090" y="227590"/>
                  </a:cubicBezTo>
                  <a:cubicBezTo>
                    <a:pt x="202121" y="227590"/>
                    <a:pt x="199476" y="227590"/>
                    <a:pt x="195507" y="226292"/>
                  </a:cubicBezTo>
                  <a:cubicBezTo>
                    <a:pt x="191538" y="224993"/>
                    <a:pt x="187569" y="222395"/>
                    <a:pt x="184924" y="218498"/>
                  </a:cubicBezTo>
                  <a:cubicBezTo>
                    <a:pt x="184924" y="218498"/>
                    <a:pt x="184924" y="218498"/>
                    <a:pt x="166403" y="226292"/>
                  </a:cubicBezTo>
                  <a:cubicBezTo>
                    <a:pt x="166403" y="226292"/>
                    <a:pt x="166403" y="226292"/>
                    <a:pt x="155819" y="231487"/>
                  </a:cubicBezTo>
                  <a:cubicBezTo>
                    <a:pt x="155819" y="235384"/>
                    <a:pt x="154496" y="237981"/>
                    <a:pt x="153173" y="240579"/>
                  </a:cubicBezTo>
                  <a:cubicBezTo>
                    <a:pt x="149205" y="250970"/>
                    <a:pt x="139944" y="258763"/>
                    <a:pt x="128038" y="258763"/>
                  </a:cubicBezTo>
                  <a:cubicBezTo>
                    <a:pt x="125392" y="258763"/>
                    <a:pt x="121423" y="257464"/>
                    <a:pt x="118778" y="256165"/>
                  </a:cubicBezTo>
                  <a:cubicBezTo>
                    <a:pt x="112163" y="253568"/>
                    <a:pt x="106871" y="248372"/>
                    <a:pt x="102903" y="241878"/>
                  </a:cubicBezTo>
                  <a:cubicBezTo>
                    <a:pt x="102903" y="239280"/>
                    <a:pt x="101580" y="236682"/>
                    <a:pt x="101580" y="234085"/>
                  </a:cubicBezTo>
                  <a:cubicBezTo>
                    <a:pt x="101580" y="234085"/>
                    <a:pt x="101580" y="234085"/>
                    <a:pt x="89673" y="230188"/>
                  </a:cubicBezTo>
                  <a:cubicBezTo>
                    <a:pt x="89673" y="230188"/>
                    <a:pt x="89673" y="230188"/>
                    <a:pt x="60569" y="222395"/>
                  </a:cubicBezTo>
                  <a:cubicBezTo>
                    <a:pt x="60569" y="222395"/>
                    <a:pt x="60569" y="222395"/>
                    <a:pt x="15590" y="243177"/>
                  </a:cubicBezTo>
                  <a:cubicBezTo>
                    <a:pt x="14267" y="244476"/>
                    <a:pt x="12944" y="244476"/>
                    <a:pt x="11621" y="244476"/>
                  </a:cubicBezTo>
                  <a:cubicBezTo>
                    <a:pt x="6330" y="244476"/>
                    <a:pt x="2361" y="241878"/>
                    <a:pt x="1038" y="237981"/>
                  </a:cubicBezTo>
                  <a:cubicBezTo>
                    <a:pt x="-1608" y="232786"/>
                    <a:pt x="1038" y="226292"/>
                    <a:pt x="6330" y="223694"/>
                  </a:cubicBezTo>
                  <a:cubicBezTo>
                    <a:pt x="6330" y="223694"/>
                    <a:pt x="6330" y="223694"/>
                    <a:pt x="49986" y="202912"/>
                  </a:cubicBezTo>
                  <a:cubicBezTo>
                    <a:pt x="55278" y="200314"/>
                    <a:pt x="60569" y="199015"/>
                    <a:pt x="65861" y="201613"/>
                  </a:cubicBezTo>
                  <a:cubicBezTo>
                    <a:pt x="65861" y="201613"/>
                    <a:pt x="65861" y="201613"/>
                    <a:pt x="97611" y="209406"/>
                  </a:cubicBezTo>
                  <a:cubicBezTo>
                    <a:pt x="97611" y="209406"/>
                    <a:pt x="97611" y="209406"/>
                    <a:pt x="109517" y="213303"/>
                  </a:cubicBezTo>
                  <a:cubicBezTo>
                    <a:pt x="116132" y="205510"/>
                    <a:pt x="128038" y="202912"/>
                    <a:pt x="138621" y="206809"/>
                  </a:cubicBezTo>
                  <a:cubicBezTo>
                    <a:pt x="141267" y="208107"/>
                    <a:pt x="143913" y="209406"/>
                    <a:pt x="145236" y="210705"/>
                  </a:cubicBezTo>
                  <a:cubicBezTo>
                    <a:pt x="145236" y="210705"/>
                    <a:pt x="145236" y="210705"/>
                    <a:pt x="157142" y="206809"/>
                  </a:cubicBezTo>
                  <a:cubicBezTo>
                    <a:pt x="157142" y="206809"/>
                    <a:pt x="157142" y="206809"/>
                    <a:pt x="178309" y="196418"/>
                  </a:cubicBezTo>
                  <a:cubicBezTo>
                    <a:pt x="178309" y="195119"/>
                    <a:pt x="179632" y="193820"/>
                    <a:pt x="179632" y="192521"/>
                  </a:cubicBezTo>
                  <a:cubicBezTo>
                    <a:pt x="182278" y="187325"/>
                    <a:pt x="184924" y="183429"/>
                    <a:pt x="190215" y="179532"/>
                  </a:cubicBezTo>
                  <a:cubicBezTo>
                    <a:pt x="193522" y="177584"/>
                    <a:pt x="197491" y="175960"/>
                    <a:pt x="201791" y="175311"/>
                  </a:cubicBezTo>
                  <a:close/>
                  <a:moveTo>
                    <a:pt x="197837" y="12700"/>
                  </a:moveTo>
                  <a:cubicBezTo>
                    <a:pt x="249179" y="17979"/>
                    <a:pt x="291306" y="60210"/>
                    <a:pt x="295255" y="111680"/>
                  </a:cubicBezTo>
                  <a:cubicBezTo>
                    <a:pt x="295255" y="114319"/>
                    <a:pt x="295255" y="116959"/>
                    <a:pt x="292622" y="118279"/>
                  </a:cubicBezTo>
                  <a:cubicBezTo>
                    <a:pt x="291306" y="120918"/>
                    <a:pt x="288673" y="122238"/>
                    <a:pt x="286040" y="122238"/>
                  </a:cubicBezTo>
                  <a:cubicBezTo>
                    <a:pt x="286040" y="122238"/>
                    <a:pt x="286040" y="122238"/>
                    <a:pt x="196520" y="122238"/>
                  </a:cubicBezTo>
                  <a:cubicBezTo>
                    <a:pt x="191254" y="122238"/>
                    <a:pt x="187305" y="118279"/>
                    <a:pt x="187305" y="113000"/>
                  </a:cubicBezTo>
                  <a:cubicBezTo>
                    <a:pt x="187305" y="113000"/>
                    <a:pt x="187305" y="113000"/>
                    <a:pt x="187305" y="21938"/>
                  </a:cubicBezTo>
                  <a:cubicBezTo>
                    <a:pt x="187305" y="19299"/>
                    <a:pt x="188621" y="17979"/>
                    <a:pt x="189938" y="15339"/>
                  </a:cubicBezTo>
                  <a:cubicBezTo>
                    <a:pt x="192571" y="14020"/>
                    <a:pt x="195204" y="12700"/>
                    <a:pt x="197837" y="12700"/>
                  </a:cubicBezTo>
                  <a:close/>
                  <a:moveTo>
                    <a:pt x="150484" y="0"/>
                  </a:moveTo>
                  <a:cubicBezTo>
                    <a:pt x="154427" y="0"/>
                    <a:pt x="157057" y="1313"/>
                    <a:pt x="159686" y="3938"/>
                  </a:cubicBezTo>
                  <a:cubicBezTo>
                    <a:pt x="162315" y="6564"/>
                    <a:pt x="163629" y="9189"/>
                    <a:pt x="163629" y="13127"/>
                  </a:cubicBezTo>
                  <a:cubicBezTo>
                    <a:pt x="163629" y="13127"/>
                    <a:pt x="163629" y="13127"/>
                    <a:pt x="163629" y="132587"/>
                  </a:cubicBezTo>
                  <a:cubicBezTo>
                    <a:pt x="163629" y="139151"/>
                    <a:pt x="168887" y="145714"/>
                    <a:pt x="176775" y="145714"/>
                  </a:cubicBezTo>
                  <a:cubicBezTo>
                    <a:pt x="176775" y="145714"/>
                    <a:pt x="176775" y="145714"/>
                    <a:pt x="296398" y="145714"/>
                  </a:cubicBezTo>
                  <a:cubicBezTo>
                    <a:pt x="300341" y="145714"/>
                    <a:pt x="302970" y="147027"/>
                    <a:pt x="305599" y="149653"/>
                  </a:cubicBezTo>
                  <a:cubicBezTo>
                    <a:pt x="308228" y="152278"/>
                    <a:pt x="309543" y="154904"/>
                    <a:pt x="308228" y="158842"/>
                  </a:cubicBezTo>
                  <a:cubicBezTo>
                    <a:pt x="308228" y="165406"/>
                    <a:pt x="306914" y="171969"/>
                    <a:pt x="305599" y="178533"/>
                  </a:cubicBezTo>
                  <a:cubicBezTo>
                    <a:pt x="305599" y="178533"/>
                    <a:pt x="305599" y="178533"/>
                    <a:pt x="262220" y="204788"/>
                  </a:cubicBezTo>
                  <a:cubicBezTo>
                    <a:pt x="262220" y="204788"/>
                    <a:pt x="262220" y="204788"/>
                    <a:pt x="242502" y="194286"/>
                  </a:cubicBezTo>
                  <a:cubicBezTo>
                    <a:pt x="239872" y="181158"/>
                    <a:pt x="231985" y="169344"/>
                    <a:pt x="218840" y="165406"/>
                  </a:cubicBezTo>
                  <a:cubicBezTo>
                    <a:pt x="214896" y="162780"/>
                    <a:pt x="209638" y="162780"/>
                    <a:pt x="205694" y="162780"/>
                  </a:cubicBezTo>
                  <a:cubicBezTo>
                    <a:pt x="189920" y="162780"/>
                    <a:pt x="175460" y="171969"/>
                    <a:pt x="168887" y="186409"/>
                  </a:cubicBezTo>
                  <a:cubicBezTo>
                    <a:pt x="168887" y="187722"/>
                    <a:pt x="168887" y="187722"/>
                    <a:pt x="168887" y="187722"/>
                  </a:cubicBezTo>
                  <a:cubicBezTo>
                    <a:pt x="168887" y="187722"/>
                    <a:pt x="168887" y="187722"/>
                    <a:pt x="146540" y="196912"/>
                  </a:cubicBezTo>
                  <a:cubicBezTo>
                    <a:pt x="145226" y="196912"/>
                    <a:pt x="143911" y="195599"/>
                    <a:pt x="142597" y="195599"/>
                  </a:cubicBezTo>
                  <a:cubicBezTo>
                    <a:pt x="137338" y="192973"/>
                    <a:pt x="133395" y="192973"/>
                    <a:pt x="128137" y="192973"/>
                  </a:cubicBezTo>
                  <a:cubicBezTo>
                    <a:pt x="120249" y="192973"/>
                    <a:pt x="112362" y="195599"/>
                    <a:pt x="107104" y="199537"/>
                  </a:cubicBezTo>
                  <a:cubicBezTo>
                    <a:pt x="107104" y="199537"/>
                    <a:pt x="107104" y="199537"/>
                    <a:pt x="70297" y="189035"/>
                  </a:cubicBezTo>
                  <a:cubicBezTo>
                    <a:pt x="61095" y="187722"/>
                    <a:pt x="53208" y="187722"/>
                    <a:pt x="45321" y="191661"/>
                  </a:cubicBezTo>
                  <a:lnTo>
                    <a:pt x="29546" y="199537"/>
                  </a:lnTo>
                  <a:cubicBezTo>
                    <a:pt x="21659" y="182471"/>
                    <a:pt x="19030" y="164093"/>
                    <a:pt x="19030" y="145714"/>
                  </a:cubicBezTo>
                  <a:cubicBezTo>
                    <a:pt x="19030" y="69575"/>
                    <a:pt x="76870" y="7876"/>
                    <a:pt x="150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5885" y="105410"/>
            <a:ext cx="155448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2486440109,240840136&amp;fm=27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8890"/>
            <a:ext cx="5591175" cy="2477135"/>
          </a:xfrm>
          <a:prstGeom prst="rect">
            <a:avLst/>
          </a:prstGeom>
        </p:spPr>
      </p:pic>
      <p:grpSp>
        <p:nvGrpSpPr>
          <p:cNvPr id="48" name="Group 69"/>
          <p:cNvGrpSpPr/>
          <p:nvPr/>
        </p:nvGrpSpPr>
        <p:grpSpPr>
          <a:xfrm>
            <a:off x="5105889" y="1412776"/>
            <a:ext cx="1980220" cy="1980220"/>
            <a:chOff x="731404" y="2060848"/>
            <a:chExt cx="1980220" cy="1980220"/>
          </a:xfrm>
        </p:grpSpPr>
        <p:sp>
          <p:nvSpPr>
            <p:cNvPr id="49" name="Diamond 2"/>
            <p:cNvSpPr/>
            <p:nvPr/>
          </p:nvSpPr>
          <p:spPr bwMode="auto">
            <a:xfrm>
              <a:off x="731404" y="2060848"/>
              <a:ext cx="1980220" cy="1980220"/>
            </a:xfrm>
            <a:prstGeom prst="diamond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1" name="TextBox 33"/>
            <p:cNvSpPr txBox="1"/>
            <p:nvPr/>
          </p:nvSpPr>
          <p:spPr>
            <a:xfrm>
              <a:off x="917232" y="2828933"/>
              <a:ext cx="1608565" cy="610759"/>
            </a:xfrm>
            <a:prstGeom prst="rect">
              <a:avLst/>
            </a:prstGeom>
            <a:noFill/>
          </p:spPr>
          <p:txBody>
            <a:bodyPr wrap="none">
              <a:normAutofit fontScale="75000" lnSpcReduction="20000"/>
            </a:bodyPr>
            <a:lstStyle/>
            <a:p>
              <a:pPr algn="ctr"/>
              <a:r>
                <a:rPr lang="en-US" altLang="zh-CN" sz="5335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53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536599" y="2807872"/>
            <a:ext cx="3025140" cy="1240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37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3"/>
          <p:cNvSpPr>
            <a:spLocks noChangeArrowheads="1"/>
          </p:cNvSpPr>
          <p:nvPr/>
        </p:nvSpPr>
        <p:spPr bwMode="auto">
          <a:xfrm>
            <a:off x="179931" y="3270251"/>
            <a:ext cx="7101516" cy="1166813"/>
          </a:xfrm>
          <a:prstGeom prst="homePlate">
            <a:avLst>
              <a:gd name="adj" fmla="val 47936"/>
            </a:avLst>
          </a:prstGeom>
          <a:noFill/>
          <a:ln w="12700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4" tIns="45708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2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" name="燕尾形 2"/>
          <p:cNvSpPr>
            <a:spLocks noChangeArrowheads="1"/>
          </p:cNvSpPr>
          <p:nvPr/>
        </p:nvSpPr>
        <p:spPr bwMode="auto">
          <a:xfrm>
            <a:off x="1200555" y="3279776"/>
            <a:ext cx="1065068" cy="1157288"/>
          </a:xfrm>
          <a:prstGeom prst="chevron">
            <a:avLst>
              <a:gd name="adj" fmla="val 54426"/>
            </a:avLst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14" tIns="45708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2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" name="燕尾形 4"/>
          <p:cNvSpPr>
            <a:spLocks noChangeArrowheads="1"/>
          </p:cNvSpPr>
          <p:nvPr/>
        </p:nvSpPr>
        <p:spPr bwMode="auto">
          <a:xfrm>
            <a:off x="1943404" y="3279776"/>
            <a:ext cx="1065068" cy="1157288"/>
          </a:xfrm>
          <a:prstGeom prst="chevron">
            <a:avLst>
              <a:gd name="adj" fmla="val 54426"/>
            </a:avLst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14" tIns="45708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2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" name="燕尾形 5"/>
          <p:cNvSpPr>
            <a:spLocks noChangeArrowheads="1"/>
          </p:cNvSpPr>
          <p:nvPr/>
        </p:nvSpPr>
        <p:spPr bwMode="auto">
          <a:xfrm>
            <a:off x="2686255" y="3279776"/>
            <a:ext cx="1065068" cy="1157288"/>
          </a:xfrm>
          <a:prstGeom prst="chevron">
            <a:avLst>
              <a:gd name="adj" fmla="val 54426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14" tIns="45708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2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燕尾形 6"/>
          <p:cNvSpPr>
            <a:spLocks noChangeArrowheads="1"/>
          </p:cNvSpPr>
          <p:nvPr/>
        </p:nvSpPr>
        <p:spPr bwMode="auto">
          <a:xfrm>
            <a:off x="3429105" y="3279776"/>
            <a:ext cx="1065068" cy="1157288"/>
          </a:xfrm>
          <a:prstGeom prst="chevron">
            <a:avLst>
              <a:gd name="adj" fmla="val 54426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14" tIns="45708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2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7" name="组合 30"/>
          <p:cNvGrpSpPr/>
          <p:nvPr/>
        </p:nvGrpSpPr>
        <p:grpSpPr bwMode="auto">
          <a:xfrm>
            <a:off x="4452904" y="2894013"/>
            <a:ext cx="2369817" cy="2260600"/>
            <a:chOff x="0" y="0"/>
            <a:chExt cx="533400" cy="487363"/>
          </a:xfrm>
          <a:solidFill>
            <a:schemeClr val="accent1"/>
          </a:solidFill>
        </p:grpSpPr>
        <p:sp>
          <p:nvSpPr>
            <p:cNvPr id="8" name="Oval 312"/>
            <p:cNvSpPr>
              <a:spLocks noChangeArrowheads="1"/>
            </p:cNvSpPr>
            <p:nvPr/>
          </p:nvSpPr>
          <p:spPr bwMode="auto">
            <a:xfrm>
              <a:off x="371475" y="0"/>
              <a:ext cx="93663" cy="88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Freeform 313"/>
            <p:cNvSpPr>
              <a:spLocks noChangeArrowheads="1"/>
            </p:cNvSpPr>
            <p:nvPr/>
          </p:nvSpPr>
          <p:spPr bwMode="auto">
            <a:xfrm>
              <a:off x="0" y="55563"/>
              <a:ext cx="533400" cy="431800"/>
            </a:xfrm>
            <a:custGeom>
              <a:avLst/>
              <a:gdLst>
                <a:gd name="T0" fmla="*/ 26294 w 142"/>
                <a:gd name="T1" fmla="*/ 225287 h 115"/>
                <a:gd name="T2" fmla="*/ 33807 w 142"/>
                <a:gd name="T3" fmla="*/ 225287 h 115"/>
                <a:gd name="T4" fmla="*/ 135228 w 142"/>
                <a:gd name="T5" fmla="*/ 225287 h 115"/>
                <a:gd name="T6" fmla="*/ 289238 w 142"/>
                <a:gd name="T7" fmla="*/ 45057 h 115"/>
                <a:gd name="T8" fmla="*/ 251675 w 142"/>
                <a:gd name="T9" fmla="*/ 45057 h 115"/>
                <a:gd name="T10" fmla="*/ 180304 w 142"/>
                <a:gd name="T11" fmla="*/ 127663 h 115"/>
                <a:gd name="T12" fmla="*/ 161523 w 142"/>
                <a:gd name="T13" fmla="*/ 135172 h 115"/>
                <a:gd name="T14" fmla="*/ 138985 w 142"/>
                <a:gd name="T15" fmla="*/ 112643 h 115"/>
                <a:gd name="T16" fmla="*/ 146497 w 142"/>
                <a:gd name="T17" fmla="*/ 93870 h 115"/>
                <a:gd name="T18" fmla="*/ 221624 w 142"/>
                <a:gd name="T19" fmla="*/ 7510 h 115"/>
                <a:gd name="T20" fmla="*/ 240406 w 142"/>
                <a:gd name="T21" fmla="*/ 0 h 115"/>
                <a:gd name="T22" fmla="*/ 349339 w 142"/>
                <a:gd name="T23" fmla="*/ 0 h 115"/>
                <a:gd name="T24" fmla="*/ 428223 w 142"/>
                <a:gd name="T25" fmla="*/ 56322 h 115"/>
                <a:gd name="T26" fmla="*/ 428223 w 142"/>
                <a:gd name="T27" fmla="*/ 120153 h 115"/>
                <a:gd name="T28" fmla="*/ 507106 w 142"/>
                <a:gd name="T29" fmla="*/ 120153 h 115"/>
                <a:gd name="T30" fmla="*/ 522131 w 142"/>
                <a:gd name="T31" fmla="*/ 127663 h 115"/>
                <a:gd name="T32" fmla="*/ 522131 w 142"/>
                <a:gd name="T33" fmla="*/ 161456 h 115"/>
                <a:gd name="T34" fmla="*/ 507106 w 142"/>
                <a:gd name="T35" fmla="*/ 168965 h 115"/>
                <a:gd name="T36" fmla="*/ 409441 w 142"/>
                <a:gd name="T37" fmla="*/ 168965 h 115"/>
                <a:gd name="T38" fmla="*/ 379390 w 142"/>
                <a:gd name="T39" fmla="*/ 142682 h 115"/>
                <a:gd name="T40" fmla="*/ 379390 w 142"/>
                <a:gd name="T41" fmla="*/ 101379 h 115"/>
                <a:gd name="T42" fmla="*/ 323045 w 142"/>
                <a:gd name="T43" fmla="*/ 168965 h 115"/>
                <a:gd name="T44" fmla="*/ 375634 w 142"/>
                <a:gd name="T45" fmla="*/ 221532 h 115"/>
                <a:gd name="T46" fmla="*/ 379390 w 142"/>
                <a:gd name="T47" fmla="*/ 259080 h 115"/>
                <a:gd name="T48" fmla="*/ 345583 w 142"/>
                <a:gd name="T49" fmla="*/ 409271 h 115"/>
                <a:gd name="T50" fmla="*/ 319289 w 142"/>
                <a:gd name="T51" fmla="*/ 431800 h 115"/>
                <a:gd name="T52" fmla="*/ 289238 w 142"/>
                <a:gd name="T53" fmla="*/ 405517 h 115"/>
                <a:gd name="T54" fmla="*/ 289238 w 142"/>
                <a:gd name="T55" fmla="*/ 398007 h 115"/>
                <a:gd name="T56" fmla="*/ 319289 w 142"/>
                <a:gd name="T57" fmla="*/ 270344 h 115"/>
                <a:gd name="T58" fmla="*/ 247918 w 142"/>
                <a:gd name="T59" fmla="*/ 202758 h 115"/>
                <a:gd name="T60" fmla="*/ 187817 w 142"/>
                <a:gd name="T61" fmla="*/ 270344 h 115"/>
                <a:gd name="T62" fmla="*/ 154010 w 142"/>
                <a:gd name="T63" fmla="*/ 281609 h 115"/>
                <a:gd name="T64" fmla="*/ 30051 w 142"/>
                <a:gd name="T65" fmla="*/ 281609 h 115"/>
                <a:gd name="T66" fmla="*/ 3756 w 142"/>
                <a:gd name="T67" fmla="*/ 259080 h 115"/>
                <a:gd name="T68" fmla="*/ 26294 w 142"/>
                <a:gd name="T69" fmla="*/ 225287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2"/>
                <a:gd name="T106" fmla="*/ 0 h 115"/>
                <a:gd name="T107" fmla="*/ 142 w 142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直接连接符 31"/>
          <p:cNvSpPr>
            <a:spLocks noChangeShapeType="1"/>
          </p:cNvSpPr>
          <p:nvPr/>
        </p:nvSpPr>
        <p:spPr bwMode="auto">
          <a:xfrm rot="5400000">
            <a:off x="5620065" y="3829845"/>
            <a:ext cx="4248151" cy="1587"/>
          </a:xfrm>
          <a:prstGeom prst="line">
            <a:avLst/>
          </a:prstGeom>
          <a:noFill/>
          <a:ln w="12700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直接连接符 24"/>
          <p:cNvSpPr>
            <a:spLocks noChangeShapeType="1"/>
          </p:cNvSpPr>
          <p:nvPr/>
        </p:nvSpPr>
        <p:spPr bwMode="auto">
          <a:xfrm rot="5400000">
            <a:off x="2310809" y="2893219"/>
            <a:ext cx="757239" cy="0"/>
          </a:xfrm>
          <a:prstGeom prst="line">
            <a:avLst/>
          </a:prstGeom>
          <a:noFill/>
          <a:ln w="12700">
            <a:solidFill>
              <a:schemeClr val="accent2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直接连接符 32"/>
          <p:cNvSpPr>
            <a:spLocks noChangeShapeType="1"/>
          </p:cNvSpPr>
          <p:nvPr/>
        </p:nvSpPr>
        <p:spPr bwMode="auto">
          <a:xfrm rot="5400000">
            <a:off x="828285" y="2894807"/>
            <a:ext cx="755649" cy="1588"/>
          </a:xfrm>
          <a:prstGeom prst="line">
            <a:avLst/>
          </a:prstGeom>
          <a:noFill/>
          <a:ln w="12700">
            <a:solidFill>
              <a:schemeClr val="accent4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直接连接符 34"/>
          <p:cNvSpPr>
            <a:spLocks noChangeShapeType="1"/>
          </p:cNvSpPr>
          <p:nvPr/>
        </p:nvSpPr>
        <p:spPr bwMode="auto">
          <a:xfrm rot="16200000" flipV="1">
            <a:off x="3051280" y="4838700"/>
            <a:ext cx="755649" cy="0"/>
          </a:xfrm>
          <a:prstGeom prst="line">
            <a:avLst/>
          </a:prstGeom>
          <a:noFill/>
          <a:ln w="12700">
            <a:solidFill>
              <a:schemeClr val="accent1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直接连接符 33"/>
          <p:cNvSpPr>
            <a:spLocks noChangeShapeType="1"/>
          </p:cNvSpPr>
          <p:nvPr/>
        </p:nvSpPr>
        <p:spPr bwMode="auto">
          <a:xfrm rot="16200000" flipV="1">
            <a:off x="1566375" y="4837907"/>
            <a:ext cx="755649" cy="1587"/>
          </a:xfrm>
          <a:prstGeom prst="line">
            <a:avLst/>
          </a:prstGeom>
          <a:noFill/>
          <a:ln w="12700">
            <a:solidFill>
              <a:schemeClr val="accent3"/>
            </a:solidFill>
            <a:bevel/>
            <a:head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直接连接符 9"/>
          <p:cNvSpPr>
            <a:spLocks noChangeShapeType="1"/>
          </p:cNvSpPr>
          <p:nvPr/>
        </p:nvSpPr>
        <p:spPr bwMode="auto">
          <a:xfrm>
            <a:off x="8084615" y="2635251"/>
            <a:ext cx="2557117" cy="0"/>
          </a:xfrm>
          <a:prstGeom prst="line">
            <a:avLst/>
          </a:prstGeom>
          <a:noFill/>
          <a:ln w="12700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直接连接符 20"/>
          <p:cNvSpPr>
            <a:spLocks noChangeShapeType="1"/>
          </p:cNvSpPr>
          <p:nvPr/>
        </p:nvSpPr>
        <p:spPr bwMode="auto">
          <a:xfrm>
            <a:off x="8084615" y="3952876"/>
            <a:ext cx="2557117" cy="0"/>
          </a:xfrm>
          <a:prstGeom prst="line">
            <a:avLst/>
          </a:prstGeom>
          <a:noFill/>
          <a:ln w="12700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直接连接符 42"/>
          <p:cNvSpPr>
            <a:spLocks noChangeShapeType="1"/>
          </p:cNvSpPr>
          <p:nvPr/>
        </p:nvSpPr>
        <p:spPr bwMode="auto">
          <a:xfrm>
            <a:off x="8084615" y="5032376"/>
            <a:ext cx="2557117" cy="0"/>
          </a:xfrm>
          <a:prstGeom prst="line">
            <a:avLst/>
          </a:prstGeom>
          <a:noFill/>
          <a:ln w="12700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43"/>
          <p:cNvSpPr>
            <a:spLocks noChangeArrowheads="1"/>
          </p:cNvSpPr>
          <p:nvPr/>
        </p:nvSpPr>
        <p:spPr bwMode="auto">
          <a:xfrm>
            <a:off x="8030645" y="1673225"/>
            <a:ext cx="1197610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8" rIns="91414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方正兰亭黑_GBK" panose="02000000000000000000" pitchFamily="2" charset="-122"/>
              </a:rPr>
              <a:t>添加标题一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方正兰亭黑_GBK" panose="02000000000000000000" pitchFamily="2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8030645" y="1998663"/>
            <a:ext cx="3152349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14" tIns="45708" rIns="91414" bIns="4570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45"/>
          <p:cNvSpPr>
            <a:spLocks noChangeArrowheads="1"/>
          </p:cNvSpPr>
          <p:nvPr/>
        </p:nvSpPr>
        <p:spPr bwMode="auto">
          <a:xfrm>
            <a:off x="8030645" y="5149851"/>
            <a:ext cx="1197610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8" rIns="91414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方正兰亭黑_GBK" panose="02000000000000000000" pitchFamily="2" charset="-122"/>
              </a:rPr>
              <a:t>添加标题四</a:t>
            </a:r>
            <a:endParaRPr lang="en-US" altLang="zh-CN" sz="16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方正兰亭黑_GBK" panose="02000000000000000000" pitchFamily="2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8030645" y="5476876"/>
            <a:ext cx="3152349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14" tIns="45708" rIns="91414" bIns="4570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8030645" y="2752725"/>
            <a:ext cx="1197610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8" rIns="91414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方正兰亭黑_GBK" panose="02000000000000000000" pitchFamily="2" charset="-122"/>
              </a:rPr>
              <a:t>添加标题二</a:t>
            </a:r>
            <a:endParaRPr lang="en-US" altLang="zh-CN" sz="16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方正兰亭黑_GBK" panose="02000000000000000000" pitchFamily="2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8030645" y="3079751"/>
            <a:ext cx="3152349" cy="69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14" tIns="45708" rIns="91414" bIns="4570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方正兰亭黑_GBK" panose="02000000000000000000" pitchFamily="2" charset="-122"/>
              </a:rPr>
              <a:t>在此录入上述图表的描述说明，在此录入上述图表的描述说明，在此录入上述图表的描述说明。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51"/>
          <p:cNvSpPr>
            <a:spLocks noChangeArrowheads="1"/>
          </p:cNvSpPr>
          <p:nvPr/>
        </p:nvSpPr>
        <p:spPr bwMode="auto">
          <a:xfrm>
            <a:off x="8030645" y="4070351"/>
            <a:ext cx="1197610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8" rIns="91414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方正兰亭黑_GBK" panose="02000000000000000000" pitchFamily="2" charset="-122"/>
              </a:rPr>
              <a:t>添加标题三</a:t>
            </a:r>
            <a:endParaRPr lang="en-US" altLang="zh-CN" sz="16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方正兰亭黑_GBK" panose="02000000000000000000" pitchFamily="2" charset="-122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8030645" y="4395788"/>
            <a:ext cx="3152349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414" tIns="45708" rIns="91414" bIns="4570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方正兰亭黑_GBK" panose="02000000000000000000" pitchFamily="2" charset="-122"/>
              </a:rPr>
              <a:t>在此录入上述图表的描述说明，在此录入上述图表的描述说明。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53"/>
          <p:cNvSpPr>
            <a:spLocks noChangeArrowheads="1"/>
          </p:cNvSpPr>
          <p:nvPr/>
        </p:nvSpPr>
        <p:spPr bwMode="auto">
          <a:xfrm>
            <a:off x="1094207" y="2130427"/>
            <a:ext cx="1197610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8" rIns="91414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方正兰亭黑_GBK" panose="02000000000000000000" pitchFamily="2" charset="-122"/>
              </a:rPr>
              <a:t>添加标题一</a:t>
            </a:r>
            <a:endParaRPr lang="en-US" altLang="zh-CN" sz="16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方正兰亭黑_GBK" panose="02000000000000000000" pitchFamily="2" charset="-122"/>
            </a:endParaRPr>
          </a:p>
        </p:txBody>
      </p:sp>
      <p:sp>
        <p:nvSpPr>
          <p:cNvPr id="27" name="矩形 54"/>
          <p:cNvSpPr>
            <a:spLocks noChangeArrowheads="1"/>
          </p:cNvSpPr>
          <p:nvPr/>
        </p:nvSpPr>
        <p:spPr bwMode="auto">
          <a:xfrm>
            <a:off x="2562448" y="2130427"/>
            <a:ext cx="1197610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8" rIns="91414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方正兰亭黑_GBK" panose="02000000000000000000" pitchFamily="2" charset="-122"/>
              </a:rPr>
              <a:t>添加标题三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方正兰亭黑_GBK" panose="02000000000000000000" pitchFamily="2" charset="-122"/>
            </a:endParaRPr>
          </a:p>
        </p:txBody>
      </p:sp>
      <p:sp>
        <p:nvSpPr>
          <p:cNvPr id="28" name="矩形 55"/>
          <p:cNvSpPr>
            <a:spLocks noChangeArrowheads="1"/>
          </p:cNvSpPr>
          <p:nvPr/>
        </p:nvSpPr>
        <p:spPr bwMode="auto">
          <a:xfrm>
            <a:off x="1811660" y="5270500"/>
            <a:ext cx="1197610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8" rIns="91414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方正兰亭黑_GBK" panose="02000000000000000000" pitchFamily="2" charset="-122"/>
              </a:rPr>
              <a:t>添加标题二</a:t>
            </a:r>
            <a:endParaRPr lang="en-US" altLang="zh-CN" sz="16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方正兰亭黑_GBK" panose="02000000000000000000" pitchFamily="2" charset="-122"/>
            </a:endParaRPr>
          </a:p>
        </p:txBody>
      </p:sp>
      <p:sp>
        <p:nvSpPr>
          <p:cNvPr id="29" name="矩形 56"/>
          <p:cNvSpPr>
            <a:spLocks noChangeArrowheads="1"/>
          </p:cNvSpPr>
          <p:nvPr/>
        </p:nvSpPr>
        <p:spPr bwMode="auto">
          <a:xfrm>
            <a:off x="3279901" y="5270500"/>
            <a:ext cx="1197610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8" rIns="91414" bIns="457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方正兰亭黑_GBK" panose="02000000000000000000" pitchFamily="2" charset="-122"/>
              </a:rPr>
              <a:t>添加标题四</a:t>
            </a:r>
            <a:endParaRPr lang="en-US" altLang="zh-CN" sz="16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方正兰亭黑_GBK" panose="020000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5885" y="105410"/>
            <a:ext cx="155448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 bldLvl="0" animBg="1" autoUpdateAnimBg="0"/>
      <p:bldP spid="4" grpId="0" bldLvl="0" animBg="1" autoUpdateAnimBg="0"/>
      <p:bldP spid="5" grpId="0" bldLvl="0" animBg="1" autoUpdateAnimBg="0"/>
      <p:bldP spid="6" grpId="0" bldLvl="0" animBg="1" autoUpdateAnimBg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2" grpId="0" bldLvl="0" autoUpdateAnimBg="0"/>
      <p:bldP spid="23" grpId="0" bldLvl="0" autoUpdateAnimBg="0"/>
      <p:bldP spid="24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4"/>
          <p:cNvGrpSpPr/>
          <p:nvPr/>
        </p:nvGrpSpPr>
        <p:grpSpPr>
          <a:xfrm>
            <a:off x="5329647" y="1275688"/>
            <a:ext cx="1532705" cy="1506139"/>
            <a:chOff x="5329648" y="1486933"/>
            <a:chExt cx="1532706" cy="1506139"/>
          </a:xfrm>
        </p:grpSpPr>
        <p:sp>
          <p:nvSpPr>
            <p:cNvPr id="57" name="TextBox 75"/>
            <p:cNvSpPr txBox="1"/>
            <p:nvPr/>
          </p:nvSpPr>
          <p:spPr>
            <a:xfrm>
              <a:off x="5425440" y="1518147"/>
              <a:ext cx="1341120" cy="61555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7500" lnSpcReduction="20000"/>
            </a:bodyPr>
            <a:lstStyle/>
            <a:p>
              <a:pPr algn="dist"/>
              <a:r>
                <a:rPr lang="zh-CN" altLang="en-US" sz="5335" b="1">
                  <a:solidFill>
                    <a:schemeClr val="tx2">
                      <a:lumMod val="75000"/>
                    </a:schemeClr>
                  </a:solidFill>
                </a:rPr>
                <a:t>目录</a:t>
              </a:r>
              <a:endParaRPr lang="zh-CN" altLang="en-US" sz="5335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8" name="TextBox 76"/>
            <p:cNvSpPr txBox="1"/>
            <p:nvPr/>
          </p:nvSpPr>
          <p:spPr>
            <a:xfrm>
              <a:off x="5329648" y="1486933"/>
              <a:ext cx="1532706" cy="1506139"/>
            </a:xfrm>
            <a:prstGeom prst="diamond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altLang="zh-CN" sz="3735" b="1">
                  <a:solidFill>
                    <a:schemeClr val="tx2">
                      <a:lumMod val="75000"/>
                    </a:schemeClr>
                  </a:solidFill>
                </a:rPr>
                <a:t>Contents</a:t>
              </a:r>
              <a:endParaRPr lang="en-US" altLang="zh-CN" sz="3735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32" hidden="1"/>
          <p:cNvGrpSpPr/>
          <p:nvPr/>
        </p:nvGrpSpPr>
        <p:grpSpPr>
          <a:xfrm>
            <a:off x="1859160" y="1943976"/>
            <a:ext cx="9461228" cy="1314144"/>
            <a:chOff x="1859164" y="1943975"/>
            <a:chExt cx="9461225" cy="1314144"/>
          </a:xfrm>
        </p:grpSpPr>
        <p:cxnSp>
          <p:nvCxnSpPr>
            <p:cNvPr id="46" name="Straight Connector 10"/>
            <p:cNvCxnSpPr>
              <a:stCxn id="42" idx="0"/>
            </p:cNvCxnSpPr>
            <p:nvPr/>
          </p:nvCxnSpPr>
          <p:spPr>
            <a:xfrm flipH="1">
              <a:off x="1859164" y="2384884"/>
              <a:ext cx="984142" cy="873235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3"/>
            <p:cNvCxnSpPr/>
            <p:nvPr/>
          </p:nvCxnSpPr>
          <p:spPr>
            <a:xfrm>
              <a:off x="1897934" y="1943975"/>
              <a:ext cx="1044715" cy="1051258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/>
            <p:cNvCxnSpPr/>
            <p:nvPr/>
          </p:nvCxnSpPr>
          <p:spPr>
            <a:xfrm flipH="1">
              <a:off x="2940929" y="1943975"/>
              <a:ext cx="1046634" cy="1052977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"/>
            <p:cNvCxnSpPr/>
            <p:nvPr/>
          </p:nvCxnSpPr>
          <p:spPr>
            <a:xfrm>
              <a:off x="3992369" y="1943975"/>
              <a:ext cx="1044715" cy="1051258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4"/>
            <p:cNvCxnSpPr/>
            <p:nvPr/>
          </p:nvCxnSpPr>
          <p:spPr>
            <a:xfrm flipH="1">
              <a:off x="5035364" y="1943975"/>
              <a:ext cx="1046634" cy="1052977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5"/>
            <p:cNvCxnSpPr/>
            <p:nvPr/>
          </p:nvCxnSpPr>
          <p:spPr>
            <a:xfrm>
              <a:off x="6086804" y="1943975"/>
              <a:ext cx="1044715" cy="1051258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6"/>
            <p:cNvCxnSpPr/>
            <p:nvPr/>
          </p:nvCxnSpPr>
          <p:spPr>
            <a:xfrm flipH="1">
              <a:off x="7129799" y="1943975"/>
              <a:ext cx="1046634" cy="1052977"/>
            </a:xfrm>
            <a:prstGeom prst="line">
              <a:avLst/>
            </a:prstGeom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7"/>
            <p:cNvCxnSpPr/>
            <p:nvPr/>
          </p:nvCxnSpPr>
          <p:spPr>
            <a:xfrm>
              <a:off x="8181239" y="1943975"/>
              <a:ext cx="1044715" cy="1051258"/>
            </a:xfrm>
            <a:prstGeom prst="line">
              <a:avLst/>
            </a:prstGeom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8"/>
            <p:cNvCxnSpPr/>
            <p:nvPr/>
          </p:nvCxnSpPr>
          <p:spPr>
            <a:xfrm flipH="1">
              <a:off x="9224234" y="1943975"/>
              <a:ext cx="1046634" cy="1052977"/>
            </a:xfrm>
            <a:prstGeom prst="line">
              <a:avLst/>
            </a:prstGeom>
            <a:ln w="12700" cap="flat" cmpd="sng" algn="ctr">
              <a:solidFill>
                <a:schemeClr val="accent5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9"/>
            <p:cNvCxnSpPr/>
            <p:nvPr/>
          </p:nvCxnSpPr>
          <p:spPr>
            <a:xfrm>
              <a:off x="10275674" y="1943975"/>
              <a:ext cx="1044715" cy="1051258"/>
            </a:xfrm>
            <a:prstGeom prst="line">
              <a:avLst/>
            </a:prstGeom>
            <a:ln w="12700" cap="flat" cmpd="sng" algn="ctr">
              <a:solidFill>
                <a:schemeClr val="accent5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840928" y="2384884"/>
            <a:ext cx="2041029" cy="2988332"/>
            <a:chOff x="539354" y="1788663"/>
            <a:chExt cx="1530772" cy="2241249"/>
          </a:xfrm>
        </p:grpSpPr>
        <p:grpSp>
          <p:nvGrpSpPr>
            <p:cNvPr id="6" name="Group 69"/>
            <p:cNvGrpSpPr/>
            <p:nvPr/>
          </p:nvGrpSpPr>
          <p:grpSpPr>
            <a:xfrm>
              <a:off x="548553" y="1788663"/>
              <a:ext cx="1485165" cy="1485165"/>
              <a:chOff x="731404" y="2060848"/>
              <a:chExt cx="1980220" cy="1980220"/>
            </a:xfrm>
          </p:grpSpPr>
          <p:sp>
            <p:nvSpPr>
              <p:cNvPr id="42" name="Diamond 2"/>
              <p:cNvSpPr/>
              <p:nvPr/>
            </p:nvSpPr>
            <p:spPr bwMode="auto">
              <a:xfrm>
                <a:off x="731404" y="2060848"/>
                <a:ext cx="1980220" cy="1980220"/>
              </a:xfrm>
              <a:prstGeom prst="diamond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43" name="Group 43"/>
              <p:cNvGrpSpPr/>
              <p:nvPr/>
            </p:nvGrpSpPr>
            <p:grpSpPr>
              <a:xfrm>
                <a:off x="917232" y="2459513"/>
                <a:ext cx="1608565" cy="1221518"/>
                <a:chOff x="737371" y="2523368"/>
                <a:chExt cx="1763734" cy="1339350"/>
              </a:xfrm>
            </p:grpSpPr>
            <p:sp>
              <p:nvSpPr>
                <p:cNvPr id="44" name="TextBox 33"/>
                <p:cNvSpPr txBox="1"/>
                <p:nvPr/>
              </p:nvSpPr>
              <p:spPr>
                <a:xfrm>
                  <a:off x="737371" y="2523368"/>
                  <a:ext cx="1763734" cy="669675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5000" lnSpcReduction="20000"/>
                </a:bodyPr>
                <a:lstStyle/>
                <a:p>
                  <a:pPr algn="ctr"/>
                  <a:r>
                    <a:rPr lang="en-US" altLang="zh-CN" sz="5335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01</a:t>
                  </a:r>
                  <a:endParaRPr lang="en-US" altLang="zh-CN" sz="5335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45" name="TextBox 34"/>
                <p:cNvSpPr txBox="1"/>
                <p:nvPr/>
              </p:nvSpPr>
              <p:spPr>
                <a:xfrm>
                  <a:off x="737371" y="3189411"/>
                  <a:ext cx="1763734" cy="673307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lang="zh-CN" altLang="en-US" sz="2400">
                      <a:solidFill>
                        <a:schemeClr val="bg1"/>
                      </a:solidFill>
                    </a:rPr>
                    <a:t>关键词</a:t>
                  </a:r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1" name="Group 49"/>
            <p:cNvGrpSpPr/>
            <p:nvPr/>
          </p:nvGrpSpPr>
          <p:grpSpPr>
            <a:xfrm>
              <a:off x="539354" y="3386967"/>
              <a:ext cx="1530772" cy="642945"/>
              <a:chOff x="1732858" y="5001250"/>
              <a:chExt cx="2213143" cy="857260"/>
            </a:xfrm>
          </p:grpSpPr>
          <p:sp>
            <p:nvSpPr>
              <p:cNvPr id="24" name="TextBox 6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865" b="1" dirty="0">
                    <a:solidFill>
                      <a:schemeClr val="accent1"/>
                    </a:solidFill>
                  </a:rPr>
                  <a:t>点击添加标题</a:t>
                </a:r>
                <a:endParaRPr lang="zh-CN" altLang="en-US" sz="1865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TextBox 6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335"/>
                  <a:t>此部分内容作为文字排版占位显示 </a:t>
                </a:r>
                <a:br>
                  <a:rPr lang="zh-CN" altLang="en-US" sz="1335"/>
                </a:br>
                <a:r>
                  <a:rPr lang="zh-CN" altLang="en-US" sz="1335"/>
                  <a:t>（建议使用主题字体）</a:t>
                </a:r>
                <a:endParaRPr lang="zh-CN" altLang="en-US" sz="1335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019101" y="2384884"/>
            <a:ext cx="2041029" cy="2988332"/>
            <a:chOff x="2172984" y="1788663"/>
            <a:chExt cx="1530772" cy="2241249"/>
          </a:xfrm>
        </p:grpSpPr>
        <p:grpSp>
          <p:nvGrpSpPr>
            <p:cNvPr id="7" name="Group 70"/>
            <p:cNvGrpSpPr/>
            <p:nvPr/>
          </p:nvGrpSpPr>
          <p:grpSpPr>
            <a:xfrm>
              <a:off x="2188985" y="1788663"/>
              <a:ext cx="1485165" cy="1485165"/>
              <a:chOff x="2918647" y="2060848"/>
              <a:chExt cx="1980220" cy="1980220"/>
            </a:xfrm>
          </p:grpSpPr>
          <p:sp>
            <p:nvSpPr>
              <p:cNvPr id="38" name="Diamond 3"/>
              <p:cNvSpPr/>
              <p:nvPr/>
            </p:nvSpPr>
            <p:spPr bwMode="auto">
              <a:xfrm>
                <a:off x="2918647" y="2060848"/>
                <a:ext cx="1980220" cy="1980220"/>
              </a:xfrm>
              <a:prstGeom prst="diamond">
                <a:avLst/>
              </a:prstGeom>
              <a:solidFill>
                <a:schemeClr val="accent2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39" name="Group 44"/>
              <p:cNvGrpSpPr/>
              <p:nvPr/>
            </p:nvGrpSpPr>
            <p:grpSpPr>
              <a:xfrm>
                <a:off x="3104475" y="2459513"/>
                <a:ext cx="1608565" cy="1221518"/>
                <a:chOff x="3130297" y="2523368"/>
                <a:chExt cx="1763734" cy="1339350"/>
              </a:xfrm>
            </p:grpSpPr>
            <p:sp>
              <p:nvSpPr>
                <p:cNvPr id="40" name="TextBox 35"/>
                <p:cNvSpPr txBox="1"/>
                <p:nvPr/>
              </p:nvSpPr>
              <p:spPr>
                <a:xfrm>
                  <a:off x="3130297" y="2523368"/>
                  <a:ext cx="1763734" cy="669675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5000" lnSpcReduction="20000"/>
                </a:bodyPr>
                <a:lstStyle/>
                <a:p>
                  <a:pPr algn="ctr"/>
                  <a:r>
                    <a:rPr lang="en-US" altLang="zh-CN" sz="5335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02</a:t>
                  </a:r>
                  <a:endParaRPr lang="en-US" altLang="zh-CN" sz="5335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41" name="TextBox 36"/>
                <p:cNvSpPr txBox="1"/>
                <p:nvPr/>
              </p:nvSpPr>
              <p:spPr>
                <a:xfrm>
                  <a:off x="3130297" y="3189411"/>
                  <a:ext cx="1763734" cy="673307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lang="zh-CN" altLang="en-US" sz="2400">
                      <a:solidFill>
                        <a:schemeClr val="bg1"/>
                      </a:solidFill>
                    </a:rPr>
                    <a:t>关键词</a:t>
                  </a:r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2" name="Group 50"/>
            <p:cNvGrpSpPr/>
            <p:nvPr/>
          </p:nvGrpSpPr>
          <p:grpSpPr>
            <a:xfrm>
              <a:off x="2172984" y="3386967"/>
              <a:ext cx="1530772" cy="642945"/>
              <a:chOff x="1732858" y="5001250"/>
              <a:chExt cx="2213143" cy="857260"/>
            </a:xfrm>
          </p:grpSpPr>
          <p:sp>
            <p:nvSpPr>
              <p:cNvPr id="22" name="TextBox 6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865" b="1">
                    <a:solidFill>
                      <a:schemeClr val="accent2"/>
                    </a:solidFill>
                  </a:rPr>
                  <a:t>点击添加标题</a:t>
                </a:r>
                <a:endParaRPr lang="zh-CN" altLang="en-US" sz="1865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" name="TextBox 6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335"/>
                  <a:t>此部分内容作为文字排版占位显示 </a:t>
                </a:r>
                <a:br>
                  <a:rPr lang="zh-CN" altLang="en-US" sz="1335"/>
                </a:br>
                <a:r>
                  <a:rPr lang="zh-CN" altLang="en-US" sz="1335"/>
                  <a:t>（建议使用主题字体）</a:t>
                </a:r>
                <a:endParaRPr lang="zh-CN" altLang="en-US" sz="1335"/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6197277" y="2384884"/>
            <a:ext cx="2041029" cy="2988332"/>
            <a:chOff x="3806616" y="1788663"/>
            <a:chExt cx="1530772" cy="2241249"/>
          </a:xfrm>
        </p:grpSpPr>
        <p:grpSp>
          <p:nvGrpSpPr>
            <p:cNvPr id="8" name="Group 71"/>
            <p:cNvGrpSpPr/>
            <p:nvPr/>
          </p:nvGrpSpPr>
          <p:grpSpPr>
            <a:xfrm>
              <a:off x="3829417" y="1788663"/>
              <a:ext cx="1485165" cy="1485165"/>
              <a:chOff x="5105890" y="2060848"/>
              <a:chExt cx="1980220" cy="1980220"/>
            </a:xfrm>
          </p:grpSpPr>
          <p:sp>
            <p:nvSpPr>
              <p:cNvPr id="34" name="Diamond 4"/>
              <p:cNvSpPr/>
              <p:nvPr/>
            </p:nvSpPr>
            <p:spPr bwMode="auto">
              <a:xfrm>
                <a:off x="5105890" y="2060848"/>
                <a:ext cx="1980220" cy="1980220"/>
              </a:xfrm>
              <a:prstGeom prst="diamond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35" name="Group 45"/>
              <p:cNvGrpSpPr/>
              <p:nvPr/>
            </p:nvGrpSpPr>
            <p:grpSpPr>
              <a:xfrm>
                <a:off x="5291718" y="2459513"/>
                <a:ext cx="1608565" cy="1221518"/>
                <a:chOff x="5523224" y="2523368"/>
                <a:chExt cx="1763734" cy="1339350"/>
              </a:xfrm>
            </p:grpSpPr>
            <p:sp>
              <p:nvSpPr>
                <p:cNvPr id="36" name="TextBox 37"/>
                <p:cNvSpPr txBox="1"/>
                <p:nvPr/>
              </p:nvSpPr>
              <p:spPr>
                <a:xfrm>
                  <a:off x="5523224" y="2523368"/>
                  <a:ext cx="1763734" cy="669675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5000" lnSpcReduction="20000"/>
                </a:bodyPr>
                <a:lstStyle/>
                <a:p>
                  <a:pPr algn="ctr"/>
                  <a:r>
                    <a:rPr lang="en-US" altLang="zh-CN" sz="5335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03</a:t>
                  </a:r>
                  <a:endParaRPr lang="en-US" altLang="zh-CN" sz="5335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37" name="TextBox 38"/>
                <p:cNvSpPr txBox="1"/>
                <p:nvPr/>
              </p:nvSpPr>
              <p:spPr>
                <a:xfrm>
                  <a:off x="5523224" y="3189411"/>
                  <a:ext cx="1763734" cy="673307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bg1"/>
                      </a:solidFill>
                    </a:rPr>
                    <a:t>关键词</a:t>
                  </a:r>
                  <a:endParaRPr lang="zh-CN" alt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3" name="Group 51"/>
            <p:cNvGrpSpPr/>
            <p:nvPr/>
          </p:nvGrpSpPr>
          <p:grpSpPr>
            <a:xfrm>
              <a:off x="3806616" y="3386967"/>
              <a:ext cx="1530772" cy="642945"/>
              <a:chOff x="1732858" y="5001250"/>
              <a:chExt cx="2213143" cy="857260"/>
            </a:xfrm>
          </p:grpSpPr>
          <p:sp>
            <p:nvSpPr>
              <p:cNvPr id="20" name="TextBox 58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865" b="1">
                    <a:solidFill>
                      <a:schemeClr val="accent3"/>
                    </a:solidFill>
                  </a:rPr>
                  <a:t>点击添加标题</a:t>
                </a:r>
                <a:endParaRPr lang="zh-CN" altLang="en-US" sz="1865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1" name="TextBox 59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335"/>
                  <a:t>此部分内容作为文字排版占位显示 </a:t>
                </a:r>
                <a:br>
                  <a:rPr lang="zh-CN" altLang="en-US" sz="1335"/>
                </a:br>
                <a:r>
                  <a:rPr lang="zh-CN" altLang="en-US" sz="1335"/>
                  <a:t>（建议使用主题字体）</a:t>
                </a:r>
                <a:endParaRPr lang="zh-CN" altLang="en-US" sz="1335"/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8375451" y="2384884"/>
            <a:ext cx="2041029" cy="2988332"/>
            <a:chOff x="5440246" y="1788663"/>
            <a:chExt cx="1530772" cy="2241249"/>
          </a:xfrm>
        </p:grpSpPr>
        <p:grpSp>
          <p:nvGrpSpPr>
            <p:cNvPr id="9" name="Group 72"/>
            <p:cNvGrpSpPr/>
            <p:nvPr/>
          </p:nvGrpSpPr>
          <p:grpSpPr>
            <a:xfrm>
              <a:off x="5469849" y="1788663"/>
              <a:ext cx="1485165" cy="1485165"/>
              <a:chOff x="7293133" y="2060848"/>
              <a:chExt cx="1980220" cy="1980220"/>
            </a:xfrm>
          </p:grpSpPr>
          <p:sp>
            <p:nvSpPr>
              <p:cNvPr id="30" name="Diamond 5"/>
              <p:cNvSpPr/>
              <p:nvPr/>
            </p:nvSpPr>
            <p:spPr bwMode="auto">
              <a:xfrm>
                <a:off x="7293133" y="2060848"/>
                <a:ext cx="1980220" cy="1980220"/>
              </a:xfrm>
              <a:prstGeom prst="diamond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31" name="Group 46"/>
              <p:cNvGrpSpPr/>
              <p:nvPr/>
            </p:nvGrpSpPr>
            <p:grpSpPr>
              <a:xfrm>
                <a:off x="7478961" y="2459513"/>
                <a:ext cx="1608565" cy="1221518"/>
                <a:chOff x="7343867" y="2423507"/>
                <a:chExt cx="1763734" cy="1339350"/>
              </a:xfrm>
            </p:grpSpPr>
            <p:sp>
              <p:nvSpPr>
                <p:cNvPr id="32" name="TextBox 39"/>
                <p:cNvSpPr txBox="1"/>
                <p:nvPr/>
              </p:nvSpPr>
              <p:spPr>
                <a:xfrm>
                  <a:off x="7343867" y="2423507"/>
                  <a:ext cx="1763734" cy="669675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5000" lnSpcReduction="20000"/>
                </a:bodyPr>
                <a:lstStyle/>
                <a:p>
                  <a:pPr algn="ctr"/>
                  <a:r>
                    <a:rPr lang="en-US" altLang="zh-CN" sz="5335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04</a:t>
                  </a:r>
                  <a:endParaRPr lang="en-US" altLang="zh-CN" sz="5335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33" name="TextBox 40"/>
                <p:cNvSpPr txBox="1"/>
                <p:nvPr/>
              </p:nvSpPr>
              <p:spPr>
                <a:xfrm>
                  <a:off x="7343867" y="3089550"/>
                  <a:ext cx="1763734" cy="673307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lang="zh-CN" altLang="en-US" sz="2400">
                      <a:solidFill>
                        <a:schemeClr val="bg1"/>
                      </a:solidFill>
                    </a:rPr>
                    <a:t>关键词</a:t>
                  </a:r>
                  <a:endParaRPr lang="zh-CN" altLang="en-US" sz="24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4" name="Group 52"/>
            <p:cNvGrpSpPr/>
            <p:nvPr/>
          </p:nvGrpSpPr>
          <p:grpSpPr>
            <a:xfrm>
              <a:off x="5440246" y="3386967"/>
              <a:ext cx="1530772" cy="642945"/>
              <a:chOff x="1732858" y="5001250"/>
              <a:chExt cx="2213143" cy="857260"/>
            </a:xfrm>
          </p:grpSpPr>
          <p:sp>
            <p:nvSpPr>
              <p:cNvPr id="18" name="TextBox 5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865" b="1">
                    <a:solidFill>
                      <a:schemeClr val="accent4"/>
                    </a:solidFill>
                  </a:rPr>
                  <a:t>点击添加标题</a:t>
                </a:r>
                <a:endParaRPr lang="zh-CN" altLang="en-US" sz="1865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9" name="TextBox 5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335"/>
                  <a:t>此部分内容作为文字排版占位显示 </a:t>
                </a:r>
                <a:br>
                  <a:rPr lang="zh-CN" altLang="en-US" sz="1335"/>
                </a:br>
                <a:r>
                  <a:rPr lang="zh-CN" altLang="en-US" sz="1335"/>
                  <a:t>（建议使用主题字体）</a:t>
                </a:r>
                <a:endParaRPr lang="zh-CN" altLang="en-US" sz="1335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/>
        </p:nvGrpSpPr>
        <p:grpSpPr>
          <a:xfrm>
            <a:off x="6564052" y="1471679"/>
            <a:ext cx="4693689" cy="4255265"/>
            <a:chOff x="5827486" y="1471680"/>
            <a:chExt cx="4693689" cy="4255265"/>
          </a:xfrm>
        </p:grpSpPr>
        <p:sp>
          <p:nvSpPr>
            <p:cNvPr id="21" name="Oval 1"/>
            <p:cNvSpPr/>
            <p:nvPr/>
          </p:nvSpPr>
          <p:spPr>
            <a:xfrm>
              <a:off x="6445756" y="1870738"/>
              <a:ext cx="3457147" cy="3457147"/>
            </a:xfrm>
            <a:prstGeom prst="ellipse">
              <a:avLst/>
            </a:prstGeom>
            <a:noFill/>
            <a:ln w="19050">
              <a:solidFill>
                <a:schemeClr val="tx2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grpSp>
          <p:nvGrpSpPr>
            <p:cNvPr id="22" name="Group 2"/>
            <p:cNvGrpSpPr/>
            <p:nvPr/>
          </p:nvGrpSpPr>
          <p:grpSpPr>
            <a:xfrm rot="5400000">
              <a:off x="7255029" y="1905999"/>
              <a:ext cx="2138089" cy="1269452"/>
              <a:chOff x="1371600" y="1272983"/>
              <a:chExt cx="1603567" cy="952089"/>
            </a:xfrm>
            <a:solidFill>
              <a:schemeClr val="accent1"/>
            </a:solidFill>
          </p:grpSpPr>
          <p:sp>
            <p:nvSpPr>
              <p:cNvPr id="35" name="Rectangle: Rounded Corners 3"/>
              <p:cNvSpPr/>
              <p:nvPr/>
            </p:nvSpPr>
            <p:spPr>
              <a:xfrm>
                <a:off x="1371600" y="1733550"/>
                <a:ext cx="1524000" cy="304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6" name="Rectangle: Rounded Corners 4"/>
              <p:cNvSpPr/>
              <p:nvPr/>
            </p:nvSpPr>
            <p:spPr>
              <a:xfrm rot="2700000">
                <a:off x="2132204" y="1542065"/>
                <a:ext cx="842963" cy="304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7" name="Rectangle: Rounded Corners 5"/>
              <p:cNvSpPr/>
              <p:nvPr/>
            </p:nvSpPr>
            <p:spPr>
              <a:xfrm rot="18900000" flipV="1">
                <a:off x="2132204" y="1920272"/>
                <a:ext cx="842963" cy="304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23" name="Group 6"/>
            <p:cNvGrpSpPr/>
            <p:nvPr/>
          </p:nvGrpSpPr>
          <p:grpSpPr>
            <a:xfrm rot="10800000">
              <a:off x="8383086" y="3154537"/>
              <a:ext cx="2138089" cy="1269452"/>
              <a:chOff x="1371600" y="1272983"/>
              <a:chExt cx="1603567" cy="952089"/>
            </a:xfrm>
            <a:solidFill>
              <a:schemeClr val="accent2">
                <a:alpha val="50000"/>
              </a:schemeClr>
            </a:solidFill>
          </p:grpSpPr>
          <p:sp>
            <p:nvSpPr>
              <p:cNvPr id="32" name="Rectangle: Rounded Corners 7"/>
              <p:cNvSpPr/>
              <p:nvPr/>
            </p:nvSpPr>
            <p:spPr>
              <a:xfrm>
                <a:off x="1371600" y="1733550"/>
                <a:ext cx="1524000" cy="3048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3" name="Rectangle: Rounded Corners 8"/>
              <p:cNvSpPr/>
              <p:nvPr/>
            </p:nvSpPr>
            <p:spPr>
              <a:xfrm rot="2700000">
                <a:off x="2132204" y="1542065"/>
                <a:ext cx="842963" cy="3048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4" name="Rectangle: Rounded Corners 9"/>
              <p:cNvSpPr/>
              <p:nvPr/>
            </p:nvSpPr>
            <p:spPr>
              <a:xfrm rot="18900000" flipV="1">
                <a:off x="2132204" y="1920272"/>
                <a:ext cx="842963" cy="3048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24" name="Group 10"/>
            <p:cNvGrpSpPr/>
            <p:nvPr/>
          </p:nvGrpSpPr>
          <p:grpSpPr>
            <a:xfrm>
              <a:off x="5827486" y="2768771"/>
              <a:ext cx="2138089" cy="1269452"/>
              <a:chOff x="1371600" y="1272983"/>
              <a:chExt cx="1603567" cy="952089"/>
            </a:xfrm>
            <a:solidFill>
              <a:schemeClr val="accent4">
                <a:alpha val="50000"/>
              </a:schemeClr>
            </a:solidFill>
          </p:grpSpPr>
          <p:sp>
            <p:nvSpPr>
              <p:cNvPr id="29" name="Rectangle: Rounded Corners 11"/>
              <p:cNvSpPr/>
              <p:nvPr/>
            </p:nvSpPr>
            <p:spPr>
              <a:xfrm>
                <a:off x="1371600" y="1733550"/>
                <a:ext cx="1524000" cy="304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0" name="Rectangle: Rounded Corners 12"/>
              <p:cNvSpPr/>
              <p:nvPr/>
            </p:nvSpPr>
            <p:spPr>
              <a:xfrm rot="2700000">
                <a:off x="2132204" y="1542065"/>
                <a:ext cx="842963" cy="304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1" name="Rectangle: Rounded Corners 13"/>
              <p:cNvSpPr/>
              <p:nvPr/>
            </p:nvSpPr>
            <p:spPr>
              <a:xfrm rot="18900000" flipV="1">
                <a:off x="2132204" y="1920272"/>
                <a:ext cx="842963" cy="304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25" name="Group 30"/>
            <p:cNvGrpSpPr/>
            <p:nvPr/>
          </p:nvGrpSpPr>
          <p:grpSpPr>
            <a:xfrm>
              <a:off x="7351487" y="3588854"/>
              <a:ext cx="1269452" cy="2138091"/>
              <a:chOff x="5513615" y="3097307"/>
              <a:chExt cx="952089" cy="1603568"/>
            </a:xfrm>
          </p:grpSpPr>
          <p:sp>
            <p:nvSpPr>
              <p:cNvPr id="26" name="Rectangle: Rounded Corners 31"/>
              <p:cNvSpPr/>
              <p:nvPr/>
            </p:nvSpPr>
            <p:spPr>
              <a:xfrm rot="16200000">
                <a:off x="5364581" y="3786475"/>
                <a:ext cx="1524000" cy="3048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27" name="Rectangle: Rounded Corners 32"/>
              <p:cNvSpPr/>
              <p:nvPr/>
            </p:nvSpPr>
            <p:spPr>
              <a:xfrm rot="18900000">
                <a:off x="5513615" y="3366389"/>
                <a:ext cx="842963" cy="3048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28" name="Rectangle: Rounded Corners 33"/>
              <p:cNvSpPr/>
              <p:nvPr/>
            </p:nvSpPr>
            <p:spPr>
              <a:xfrm rot="13500000" flipV="1">
                <a:off x="5891822" y="3366389"/>
                <a:ext cx="842963" cy="3048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1176195" y="1537621"/>
            <a:ext cx="5292379" cy="4134456"/>
            <a:chOff x="882146" y="1153216"/>
            <a:chExt cx="3969284" cy="3100842"/>
          </a:xfrm>
        </p:grpSpPr>
        <p:grpSp>
          <p:nvGrpSpPr>
            <p:cNvPr id="4" name="Group 14"/>
            <p:cNvGrpSpPr/>
            <p:nvPr/>
          </p:nvGrpSpPr>
          <p:grpSpPr>
            <a:xfrm>
              <a:off x="882146" y="1196783"/>
              <a:ext cx="409616" cy="412538"/>
              <a:chOff x="5931156" y="1399652"/>
              <a:chExt cx="644626" cy="649224"/>
            </a:xfrm>
          </p:grpSpPr>
          <p:sp>
            <p:nvSpPr>
              <p:cNvPr id="44" name="Oval 15"/>
              <p:cNvSpPr/>
              <p:nvPr/>
            </p:nvSpPr>
            <p:spPr>
              <a:xfrm>
                <a:off x="5931156" y="1399652"/>
                <a:ext cx="644626" cy="64922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: Shape 16"/>
              <p:cNvSpPr/>
              <p:nvPr/>
            </p:nvSpPr>
            <p:spPr bwMode="auto">
              <a:xfrm>
                <a:off x="6057730" y="1551942"/>
                <a:ext cx="400552" cy="359916"/>
              </a:xfrm>
              <a:custGeom>
                <a:avLst/>
                <a:gdLst/>
                <a:ahLst/>
                <a:cxnLst>
                  <a:cxn ang="0">
                    <a:pos x="23" y="39"/>
                  </a:cxn>
                  <a:cxn ang="0">
                    <a:pos x="21" y="41"/>
                  </a:cxn>
                  <a:cxn ang="0">
                    <a:pos x="20" y="41"/>
                  </a:cxn>
                  <a:cxn ang="0">
                    <a:pos x="19" y="40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19" y="1"/>
                  </a:cxn>
                  <a:cxn ang="0">
                    <a:pos x="21" y="0"/>
                  </a:cxn>
                  <a:cxn ang="0">
                    <a:pos x="23" y="2"/>
                  </a:cxn>
                  <a:cxn ang="0">
                    <a:pos x="23" y="5"/>
                  </a:cxn>
                  <a:cxn ang="0">
                    <a:pos x="8" y="19"/>
                  </a:cxn>
                  <a:cxn ang="0">
                    <a:pos x="8" y="22"/>
                  </a:cxn>
                  <a:cxn ang="0">
                    <a:pos x="23" y="36"/>
                  </a:cxn>
                  <a:cxn ang="0">
                    <a:pos x="23" y="39"/>
                  </a:cxn>
                  <a:cxn ang="0">
                    <a:pos x="58" y="57"/>
                  </a:cxn>
                  <a:cxn ang="0">
                    <a:pos x="57" y="57"/>
                  </a:cxn>
                  <a:cxn ang="0">
                    <a:pos x="57" y="57"/>
                  </a:cxn>
                  <a:cxn ang="0">
                    <a:pos x="56" y="56"/>
                  </a:cxn>
                  <a:cxn ang="0">
                    <a:pos x="52" y="36"/>
                  </a:cxn>
                  <a:cxn ang="0">
                    <a:pos x="36" y="30"/>
                  </a:cxn>
                  <a:cxn ang="0">
                    <a:pos x="36" y="39"/>
                  </a:cxn>
                  <a:cxn ang="0">
                    <a:pos x="35" y="41"/>
                  </a:cxn>
                  <a:cxn ang="0">
                    <a:pos x="34" y="41"/>
                  </a:cxn>
                  <a:cxn ang="0">
                    <a:pos x="32" y="40"/>
                  </a:cxn>
                  <a:cxn ang="0">
                    <a:pos x="14" y="22"/>
                  </a:cxn>
                  <a:cxn ang="0">
                    <a:pos x="14" y="19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36" y="2"/>
                  </a:cxn>
                  <a:cxn ang="0">
                    <a:pos x="36" y="12"/>
                  </a:cxn>
                  <a:cxn ang="0">
                    <a:pos x="58" y="20"/>
                  </a:cxn>
                  <a:cxn ang="0">
                    <a:pos x="64" y="38"/>
                  </a:cxn>
                  <a:cxn ang="0">
                    <a:pos x="58" y="57"/>
                  </a:cxn>
                </a:cxnLst>
                <a:rect l="0" t="0" r="r" b="b"/>
                <a:pathLst>
                  <a:path w="64" h="57">
                    <a:moveTo>
                      <a:pt x="23" y="39"/>
                    </a:moveTo>
                    <a:cubicBezTo>
                      <a:pt x="23" y="40"/>
                      <a:pt x="22" y="41"/>
                      <a:pt x="21" y="41"/>
                    </a:cubicBezTo>
                    <a:cubicBezTo>
                      <a:pt x="21" y="41"/>
                      <a:pt x="21" y="41"/>
                      <a:pt x="20" y="41"/>
                    </a:cubicBezTo>
                    <a:cubicBezTo>
                      <a:pt x="20" y="41"/>
                      <a:pt x="19" y="41"/>
                      <a:pt x="19" y="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1"/>
                      <a:pt x="0" y="20"/>
                      <a:pt x="0" y="1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23" y="36"/>
                      <a:pt x="23" y="36"/>
                      <a:pt x="23" y="36"/>
                    </a:cubicBezTo>
                    <a:lnTo>
                      <a:pt x="23" y="39"/>
                    </a:lnTo>
                    <a:close/>
                    <a:moveTo>
                      <a:pt x="58" y="57"/>
                    </a:moveTo>
                    <a:cubicBezTo>
                      <a:pt x="58" y="57"/>
                      <a:pt x="57" y="57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6" y="57"/>
                      <a:pt x="56" y="56"/>
                      <a:pt x="56" y="56"/>
                    </a:cubicBezTo>
                    <a:cubicBezTo>
                      <a:pt x="57" y="46"/>
                      <a:pt x="56" y="40"/>
                      <a:pt x="52" y="36"/>
                    </a:cubicBezTo>
                    <a:cubicBezTo>
                      <a:pt x="49" y="32"/>
                      <a:pt x="44" y="31"/>
                      <a:pt x="36" y="3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1"/>
                      <a:pt x="35" y="41"/>
                    </a:cubicBezTo>
                    <a:cubicBezTo>
                      <a:pt x="35" y="41"/>
                      <a:pt x="34" y="41"/>
                      <a:pt x="34" y="41"/>
                    </a:cubicBezTo>
                    <a:cubicBezTo>
                      <a:pt x="33" y="41"/>
                      <a:pt x="33" y="41"/>
                      <a:pt x="32" y="40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1"/>
                      <a:pt x="13" y="20"/>
                      <a:pt x="14" y="19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6" y="1"/>
                      <a:pt x="36" y="1"/>
                      <a:pt x="36" y="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46" y="12"/>
                      <a:pt x="53" y="15"/>
                      <a:pt x="58" y="20"/>
                    </a:cubicBezTo>
                    <a:cubicBezTo>
                      <a:pt x="63" y="25"/>
                      <a:pt x="64" y="33"/>
                      <a:pt x="64" y="38"/>
                    </a:cubicBezTo>
                    <a:cubicBezTo>
                      <a:pt x="64" y="45"/>
                      <a:pt x="58" y="56"/>
                      <a:pt x="58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882146" y="2061070"/>
              <a:ext cx="409616" cy="412538"/>
              <a:chOff x="5950091" y="2237852"/>
              <a:chExt cx="644626" cy="649224"/>
            </a:xfrm>
          </p:grpSpPr>
          <p:sp>
            <p:nvSpPr>
              <p:cNvPr id="42" name="Oval 19"/>
              <p:cNvSpPr/>
              <p:nvPr/>
            </p:nvSpPr>
            <p:spPr>
              <a:xfrm flipH="1">
                <a:off x="5950091" y="2237852"/>
                <a:ext cx="644626" cy="6492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" name="Freeform: Shape 20"/>
              <p:cNvSpPr/>
              <p:nvPr/>
            </p:nvSpPr>
            <p:spPr bwMode="auto">
              <a:xfrm>
                <a:off x="6100406" y="2400386"/>
                <a:ext cx="315200" cy="347304"/>
              </a:xfrm>
              <a:custGeom>
                <a:avLst/>
                <a:gdLst/>
                <a:ahLst/>
                <a:cxnLst>
                  <a:cxn ang="0">
                    <a:pos x="40" y="55"/>
                  </a:cxn>
                  <a:cxn ang="0">
                    <a:pos x="32" y="51"/>
                  </a:cxn>
                  <a:cxn ang="0">
                    <a:pos x="4" y="24"/>
                  </a:cxn>
                  <a:cxn ang="0">
                    <a:pos x="0" y="14"/>
                  </a:cxn>
                  <a:cxn ang="0">
                    <a:pos x="13" y="0"/>
                  </a:cxn>
                  <a:cxn ang="0">
                    <a:pos x="23" y="5"/>
                  </a:cxn>
                  <a:cxn ang="0">
                    <a:pos x="45" y="26"/>
                  </a:cxn>
                  <a:cxn ang="0">
                    <a:pos x="45" y="27"/>
                  </a:cxn>
                  <a:cxn ang="0">
                    <a:pos x="42" y="30"/>
                  </a:cxn>
                  <a:cxn ang="0">
                    <a:pos x="42" y="29"/>
                  </a:cxn>
                  <a:cxn ang="0">
                    <a:pos x="20" y="8"/>
                  </a:cxn>
                  <a:cxn ang="0">
                    <a:pos x="13" y="5"/>
                  </a:cxn>
                  <a:cxn ang="0">
                    <a:pos x="4" y="14"/>
                  </a:cxn>
                  <a:cxn ang="0">
                    <a:pos x="7" y="21"/>
                  </a:cxn>
                  <a:cxn ang="0">
                    <a:pos x="35" y="48"/>
                  </a:cxn>
                  <a:cxn ang="0">
                    <a:pos x="40" y="50"/>
                  </a:cxn>
                  <a:cxn ang="0">
                    <a:pos x="45" y="45"/>
                  </a:cxn>
                  <a:cxn ang="0">
                    <a:pos x="43" y="40"/>
                  </a:cxn>
                  <a:cxn ang="0">
                    <a:pos x="22" y="19"/>
                  </a:cxn>
                  <a:cxn ang="0">
                    <a:pos x="20" y="18"/>
                  </a:cxn>
                  <a:cxn ang="0">
                    <a:pos x="18" y="21"/>
                  </a:cxn>
                  <a:cxn ang="0">
                    <a:pos x="19" y="23"/>
                  </a:cxn>
                  <a:cxn ang="0">
                    <a:pos x="33" y="38"/>
                  </a:cxn>
                  <a:cxn ang="0">
                    <a:pos x="34" y="38"/>
                  </a:cxn>
                  <a:cxn ang="0">
                    <a:pos x="31" y="41"/>
                  </a:cxn>
                  <a:cxn ang="0">
                    <a:pos x="30" y="41"/>
                  </a:cxn>
                  <a:cxn ang="0">
                    <a:pos x="16" y="26"/>
                  </a:cxn>
                  <a:cxn ang="0">
                    <a:pos x="13" y="21"/>
                  </a:cxn>
                  <a:cxn ang="0">
                    <a:pos x="20" y="14"/>
                  </a:cxn>
                  <a:cxn ang="0">
                    <a:pos x="26" y="16"/>
                  </a:cxn>
                  <a:cxn ang="0">
                    <a:pos x="46" y="37"/>
                  </a:cxn>
                  <a:cxn ang="0">
                    <a:pos x="50" y="45"/>
                  </a:cxn>
                  <a:cxn ang="0">
                    <a:pos x="40" y="55"/>
                  </a:cxn>
                </a:cxnLst>
                <a:rect l="0" t="0" r="r" b="b"/>
                <a:pathLst>
                  <a:path w="50" h="55">
                    <a:moveTo>
                      <a:pt x="40" y="55"/>
                    </a:moveTo>
                    <a:cubicBezTo>
                      <a:pt x="37" y="55"/>
                      <a:pt x="34" y="54"/>
                      <a:pt x="32" y="51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1" y="21"/>
                      <a:pt x="0" y="18"/>
                      <a:pt x="0" y="14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17" y="0"/>
                      <a:pt x="21" y="2"/>
                      <a:pt x="23" y="5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7"/>
                      <a:pt x="45" y="27"/>
                    </a:cubicBezTo>
                    <a:cubicBezTo>
                      <a:pt x="45" y="28"/>
                      <a:pt x="43" y="30"/>
                      <a:pt x="42" y="30"/>
                    </a:cubicBezTo>
                    <a:cubicBezTo>
                      <a:pt x="42" y="30"/>
                      <a:pt x="42" y="30"/>
                      <a:pt x="42" y="2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6" y="5"/>
                      <a:pt x="13" y="5"/>
                    </a:cubicBezTo>
                    <a:cubicBezTo>
                      <a:pt x="8" y="5"/>
                      <a:pt x="4" y="9"/>
                      <a:pt x="4" y="14"/>
                    </a:cubicBezTo>
                    <a:cubicBezTo>
                      <a:pt x="4" y="16"/>
                      <a:pt x="5" y="19"/>
                      <a:pt x="7" y="21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6" y="50"/>
                      <a:pt x="38" y="50"/>
                      <a:pt x="40" y="50"/>
                    </a:cubicBezTo>
                    <a:cubicBezTo>
                      <a:pt x="43" y="50"/>
                      <a:pt x="45" y="48"/>
                      <a:pt x="45" y="45"/>
                    </a:cubicBezTo>
                    <a:cubicBezTo>
                      <a:pt x="45" y="43"/>
                      <a:pt x="44" y="41"/>
                      <a:pt x="43" y="4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8"/>
                      <a:pt x="20" y="18"/>
                    </a:cubicBezTo>
                    <a:cubicBezTo>
                      <a:pt x="19" y="18"/>
                      <a:pt x="18" y="19"/>
                      <a:pt x="18" y="21"/>
                    </a:cubicBezTo>
                    <a:cubicBezTo>
                      <a:pt x="18" y="22"/>
                      <a:pt x="18" y="22"/>
                      <a:pt x="19" y="2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9"/>
                      <a:pt x="32" y="41"/>
                      <a:pt x="31" y="41"/>
                    </a:cubicBezTo>
                    <a:cubicBezTo>
                      <a:pt x="31" y="41"/>
                      <a:pt x="30" y="41"/>
                      <a:pt x="30" y="4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4" y="25"/>
                      <a:pt x="13" y="23"/>
                      <a:pt x="13" y="21"/>
                    </a:cubicBezTo>
                    <a:cubicBezTo>
                      <a:pt x="13" y="17"/>
                      <a:pt x="16" y="14"/>
                      <a:pt x="20" y="14"/>
                    </a:cubicBezTo>
                    <a:cubicBezTo>
                      <a:pt x="22" y="14"/>
                      <a:pt x="24" y="15"/>
                      <a:pt x="26" y="16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9" y="39"/>
                      <a:pt x="50" y="42"/>
                      <a:pt x="50" y="45"/>
                    </a:cubicBezTo>
                    <a:cubicBezTo>
                      <a:pt x="50" y="51"/>
                      <a:pt x="46" y="55"/>
                      <a:pt x="40" y="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" name="Group 22"/>
            <p:cNvGrpSpPr/>
            <p:nvPr/>
          </p:nvGrpSpPr>
          <p:grpSpPr>
            <a:xfrm>
              <a:off x="882146" y="2925356"/>
              <a:ext cx="409616" cy="412538"/>
              <a:chOff x="5931156" y="3059486"/>
              <a:chExt cx="644626" cy="649224"/>
            </a:xfrm>
          </p:grpSpPr>
          <p:sp>
            <p:nvSpPr>
              <p:cNvPr id="40" name="Oval 23"/>
              <p:cNvSpPr/>
              <p:nvPr/>
            </p:nvSpPr>
            <p:spPr>
              <a:xfrm>
                <a:off x="5931156" y="3059486"/>
                <a:ext cx="644626" cy="64922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Freeform: Shape 24"/>
              <p:cNvSpPr/>
              <p:nvPr/>
            </p:nvSpPr>
            <p:spPr bwMode="auto">
              <a:xfrm>
                <a:off x="6058775" y="3227031"/>
                <a:ext cx="398463" cy="345165"/>
              </a:xfrm>
              <a:custGeom>
                <a:avLst/>
                <a:gdLst/>
                <a:ahLst/>
                <a:cxnLst>
                  <a:cxn ang="0">
                    <a:pos x="67" y="63"/>
                  </a:cxn>
                  <a:cxn ang="0">
                    <a:pos x="0" y="57"/>
                  </a:cxn>
                  <a:cxn ang="0">
                    <a:pos x="7" y="0"/>
                  </a:cxn>
                  <a:cxn ang="0">
                    <a:pos x="73" y="6"/>
                  </a:cxn>
                  <a:cxn ang="0">
                    <a:pos x="15" y="7"/>
                  </a:cxn>
                  <a:cxn ang="0">
                    <a:pos x="8" y="4"/>
                  </a:cxn>
                  <a:cxn ang="0">
                    <a:pos x="5" y="12"/>
                  </a:cxn>
                  <a:cxn ang="0">
                    <a:pos x="13" y="14"/>
                  </a:cxn>
                  <a:cxn ang="0">
                    <a:pos x="15" y="7"/>
                  </a:cxn>
                  <a:cxn ang="0">
                    <a:pos x="13" y="19"/>
                  </a:cxn>
                  <a:cxn ang="0">
                    <a:pos x="5" y="21"/>
                  </a:cxn>
                  <a:cxn ang="0">
                    <a:pos x="8" y="29"/>
                  </a:cxn>
                  <a:cxn ang="0">
                    <a:pos x="15" y="26"/>
                  </a:cxn>
                  <a:cxn ang="0">
                    <a:pos x="15" y="36"/>
                  </a:cxn>
                  <a:cxn ang="0">
                    <a:pos x="8" y="34"/>
                  </a:cxn>
                  <a:cxn ang="0">
                    <a:pos x="5" y="41"/>
                  </a:cxn>
                  <a:cxn ang="0">
                    <a:pos x="13" y="43"/>
                  </a:cxn>
                  <a:cxn ang="0">
                    <a:pos x="15" y="36"/>
                  </a:cxn>
                  <a:cxn ang="0">
                    <a:pos x="13" y="48"/>
                  </a:cxn>
                  <a:cxn ang="0">
                    <a:pos x="5" y="51"/>
                  </a:cxn>
                  <a:cxn ang="0">
                    <a:pos x="8" y="58"/>
                  </a:cxn>
                  <a:cxn ang="0">
                    <a:pos x="15" y="55"/>
                  </a:cxn>
                  <a:cxn ang="0">
                    <a:pos x="54" y="7"/>
                  </a:cxn>
                  <a:cxn ang="0">
                    <a:pos x="22" y="4"/>
                  </a:cxn>
                  <a:cxn ang="0">
                    <a:pos x="20" y="26"/>
                  </a:cxn>
                  <a:cxn ang="0">
                    <a:pos x="51" y="29"/>
                  </a:cxn>
                  <a:cxn ang="0">
                    <a:pos x="54" y="7"/>
                  </a:cxn>
                  <a:cxn ang="0">
                    <a:pos x="51" y="34"/>
                  </a:cxn>
                  <a:cxn ang="0">
                    <a:pos x="20" y="36"/>
                  </a:cxn>
                  <a:cxn ang="0">
                    <a:pos x="22" y="58"/>
                  </a:cxn>
                  <a:cxn ang="0">
                    <a:pos x="54" y="55"/>
                  </a:cxn>
                  <a:cxn ang="0">
                    <a:pos x="68" y="7"/>
                  </a:cxn>
                  <a:cxn ang="0">
                    <a:pos x="61" y="4"/>
                  </a:cxn>
                  <a:cxn ang="0">
                    <a:pos x="59" y="12"/>
                  </a:cxn>
                  <a:cxn ang="0">
                    <a:pos x="66" y="14"/>
                  </a:cxn>
                  <a:cxn ang="0">
                    <a:pos x="68" y="7"/>
                  </a:cxn>
                  <a:cxn ang="0">
                    <a:pos x="66" y="19"/>
                  </a:cxn>
                  <a:cxn ang="0">
                    <a:pos x="59" y="21"/>
                  </a:cxn>
                  <a:cxn ang="0">
                    <a:pos x="61" y="29"/>
                  </a:cxn>
                  <a:cxn ang="0">
                    <a:pos x="68" y="26"/>
                  </a:cxn>
                  <a:cxn ang="0">
                    <a:pos x="68" y="36"/>
                  </a:cxn>
                  <a:cxn ang="0">
                    <a:pos x="61" y="34"/>
                  </a:cxn>
                  <a:cxn ang="0">
                    <a:pos x="59" y="41"/>
                  </a:cxn>
                  <a:cxn ang="0">
                    <a:pos x="66" y="43"/>
                  </a:cxn>
                  <a:cxn ang="0">
                    <a:pos x="68" y="36"/>
                  </a:cxn>
                  <a:cxn ang="0">
                    <a:pos x="66" y="48"/>
                  </a:cxn>
                  <a:cxn ang="0">
                    <a:pos x="59" y="51"/>
                  </a:cxn>
                  <a:cxn ang="0">
                    <a:pos x="61" y="58"/>
                  </a:cxn>
                  <a:cxn ang="0">
                    <a:pos x="68" y="55"/>
                  </a:cxn>
                </a:cxnLst>
                <a:rect l="0" t="0" r="r" b="b"/>
                <a:pathLst>
                  <a:path w="73" h="63">
                    <a:moveTo>
                      <a:pt x="73" y="57"/>
                    </a:moveTo>
                    <a:cubicBezTo>
                      <a:pt x="73" y="60"/>
                      <a:pt x="71" y="63"/>
                      <a:pt x="67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3" y="63"/>
                      <a:pt x="0" y="60"/>
                      <a:pt x="0" y="5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1" y="0"/>
                      <a:pt x="73" y="2"/>
                      <a:pt x="73" y="6"/>
                    </a:cubicBezTo>
                    <a:lnTo>
                      <a:pt x="73" y="57"/>
                    </a:lnTo>
                    <a:close/>
                    <a:moveTo>
                      <a:pt x="15" y="7"/>
                    </a:moveTo>
                    <a:cubicBezTo>
                      <a:pt x="15" y="6"/>
                      <a:pt x="14" y="4"/>
                      <a:pt x="13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5" y="6"/>
                      <a:pt x="5" y="7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6" y="14"/>
                      <a:pt x="8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5" y="13"/>
                      <a:pt x="15" y="12"/>
                    </a:cubicBezTo>
                    <a:lnTo>
                      <a:pt x="15" y="7"/>
                    </a:lnTo>
                    <a:close/>
                    <a:moveTo>
                      <a:pt x="15" y="21"/>
                    </a:moveTo>
                    <a:cubicBezTo>
                      <a:pt x="15" y="20"/>
                      <a:pt x="14" y="19"/>
                      <a:pt x="13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6" y="19"/>
                      <a:pt x="5" y="20"/>
                      <a:pt x="5" y="21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6" y="29"/>
                      <a:pt x="8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4" y="29"/>
                      <a:pt x="15" y="28"/>
                      <a:pt x="15" y="26"/>
                    </a:cubicBezTo>
                    <a:lnTo>
                      <a:pt x="15" y="21"/>
                    </a:lnTo>
                    <a:close/>
                    <a:moveTo>
                      <a:pt x="15" y="36"/>
                    </a:moveTo>
                    <a:cubicBezTo>
                      <a:pt x="15" y="35"/>
                      <a:pt x="14" y="34"/>
                      <a:pt x="13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6" y="34"/>
                      <a:pt x="5" y="35"/>
                      <a:pt x="5" y="36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6" y="43"/>
                      <a:pt x="8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4" y="43"/>
                      <a:pt x="15" y="42"/>
                      <a:pt x="15" y="41"/>
                    </a:cubicBezTo>
                    <a:lnTo>
                      <a:pt x="15" y="36"/>
                    </a:lnTo>
                    <a:close/>
                    <a:moveTo>
                      <a:pt x="15" y="51"/>
                    </a:moveTo>
                    <a:cubicBezTo>
                      <a:pt x="15" y="49"/>
                      <a:pt x="14" y="48"/>
                      <a:pt x="13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6" y="48"/>
                      <a:pt x="5" y="49"/>
                      <a:pt x="5" y="51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6" y="58"/>
                      <a:pt x="8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4" y="58"/>
                      <a:pt x="15" y="57"/>
                      <a:pt x="15" y="55"/>
                    </a:cubicBezTo>
                    <a:lnTo>
                      <a:pt x="15" y="51"/>
                    </a:lnTo>
                    <a:close/>
                    <a:moveTo>
                      <a:pt x="54" y="7"/>
                    </a:moveTo>
                    <a:cubicBezTo>
                      <a:pt x="54" y="6"/>
                      <a:pt x="53" y="4"/>
                      <a:pt x="5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0" y="6"/>
                      <a:pt x="20" y="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8"/>
                      <a:pt x="21" y="29"/>
                      <a:pt x="22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3" y="29"/>
                      <a:pt x="54" y="28"/>
                      <a:pt x="54" y="26"/>
                    </a:cubicBezTo>
                    <a:lnTo>
                      <a:pt x="54" y="7"/>
                    </a:lnTo>
                    <a:close/>
                    <a:moveTo>
                      <a:pt x="54" y="36"/>
                    </a:moveTo>
                    <a:cubicBezTo>
                      <a:pt x="54" y="35"/>
                      <a:pt x="53" y="34"/>
                      <a:pt x="51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1" y="34"/>
                      <a:pt x="20" y="35"/>
                      <a:pt x="20" y="36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7"/>
                      <a:pt x="21" y="58"/>
                      <a:pt x="22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3" y="58"/>
                      <a:pt x="54" y="57"/>
                      <a:pt x="54" y="55"/>
                    </a:cubicBezTo>
                    <a:lnTo>
                      <a:pt x="54" y="36"/>
                    </a:lnTo>
                    <a:close/>
                    <a:moveTo>
                      <a:pt x="68" y="7"/>
                    </a:moveTo>
                    <a:cubicBezTo>
                      <a:pt x="68" y="6"/>
                      <a:pt x="67" y="4"/>
                      <a:pt x="66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4"/>
                      <a:pt x="59" y="6"/>
                      <a:pt x="59" y="7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3"/>
                      <a:pt x="60" y="14"/>
                      <a:pt x="61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7" y="14"/>
                      <a:pt x="68" y="13"/>
                      <a:pt x="68" y="12"/>
                    </a:cubicBezTo>
                    <a:lnTo>
                      <a:pt x="68" y="7"/>
                    </a:lnTo>
                    <a:close/>
                    <a:moveTo>
                      <a:pt x="68" y="21"/>
                    </a:moveTo>
                    <a:cubicBezTo>
                      <a:pt x="68" y="20"/>
                      <a:pt x="67" y="19"/>
                      <a:pt x="66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0" y="19"/>
                      <a:pt x="59" y="20"/>
                      <a:pt x="59" y="2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8"/>
                      <a:pt x="60" y="29"/>
                      <a:pt x="61" y="2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7" y="29"/>
                      <a:pt x="68" y="28"/>
                      <a:pt x="68" y="26"/>
                    </a:cubicBezTo>
                    <a:lnTo>
                      <a:pt x="68" y="21"/>
                    </a:lnTo>
                    <a:close/>
                    <a:moveTo>
                      <a:pt x="68" y="36"/>
                    </a:moveTo>
                    <a:cubicBezTo>
                      <a:pt x="68" y="35"/>
                      <a:pt x="67" y="34"/>
                      <a:pt x="66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0" y="34"/>
                      <a:pt x="59" y="35"/>
                      <a:pt x="59" y="36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9" y="42"/>
                      <a:pt x="60" y="43"/>
                      <a:pt x="61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3"/>
                      <a:pt x="68" y="42"/>
                      <a:pt x="68" y="41"/>
                    </a:cubicBezTo>
                    <a:lnTo>
                      <a:pt x="68" y="36"/>
                    </a:lnTo>
                    <a:close/>
                    <a:moveTo>
                      <a:pt x="68" y="51"/>
                    </a:moveTo>
                    <a:cubicBezTo>
                      <a:pt x="68" y="49"/>
                      <a:pt x="67" y="48"/>
                      <a:pt x="66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0" y="48"/>
                      <a:pt x="59" y="49"/>
                      <a:pt x="59" y="51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7"/>
                      <a:pt x="60" y="58"/>
                      <a:pt x="61" y="58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67" y="58"/>
                      <a:pt x="68" y="57"/>
                      <a:pt x="68" y="55"/>
                    </a:cubicBezTo>
                    <a:lnTo>
                      <a:pt x="68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" name="Group 26"/>
            <p:cNvGrpSpPr/>
            <p:nvPr/>
          </p:nvGrpSpPr>
          <p:grpSpPr>
            <a:xfrm>
              <a:off x="882146" y="3789643"/>
              <a:ext cx="409616" cy="412538"/>
              <a:chOff x="5937844" y="3877809"/>
              <a:chExt cx="644626" cy="649224"/>
            </a:xfrm>
          </p:grpSpPr>
          <p:sp>
            <p:nvSpPr>
              <p:cNvPr id="38" name="Oval 27"/>
              <p:cNvSpPr/>
              <p:nvPr/>
            </p:nvSpPr>
            <p:spPr>
              <a:xfrm flipH="1">
                <a:off x="5937844" y="3877809"/>
                <a:ext cx="644626" cy="64922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Freeform: Shape 28"/>
              <p:cNvSpPr/>
              <p:nvPr/>
            </p:nvSpPr>
            <p:spPr bwMode="auto">
              <a:xfrm>
                <a:off x="6018978" y="4057735"/>
                <a:ext cx="478057" cy="32040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44" y="29"/>
                  </a:cxn>
                  <a:cxn ang="0">
                    <a:pos x="43" y="29"/>
                  </a:cxn>
                  <a:cxn ang="0">
                    <a:pos x="43" y="29"/>
                  </a:cxn>
                  <a:cxn ang="0">
                    <a:pos x="18" y="21"/>
                  </a:cxn>
                  <a:cxn ang="0">
                    <a:pos x="14" y="32"/>
                  </a:cxn>
                  <a:cxn ang="0">
                    <a:pos x="17" y="36"/>
                  </a:cxn>
                  <a:cxn ang="0">
                    <a:pos x="15" y="40"/>
                  </a:cxn>
                  <a:cxn ang="0">
                    <a:pos x="17" y="56"/>
                  </a:cxn>
                  <a:cxn ang="0">
                    <a:pos x="16" y="57"/>
                  </a:cxn>
                  <a:cxn ang="0">
                    <a:pos x="16" y="58"/>
                  </a:cxn>
                  <a:cxn ang="0">
                    <a:pos x="8" y="58"/>
                  </a:cxn>
                  <a:cxn ang="0">
                    <a:pos x="7" y="57"/>
                  </a:cxn>
                  <a:cxn ang="0">
                    <a:pos x="7" y="56"/>
                  </a:cxn>
                  <a:cxn ang="0">
                    <a:pos x="9" y="40"/>
                  </a:cxn>
                  <a:cxn ang="0">
                    <a:pos x="7" y="36"/>
                  </a:cxn>
                  <a:cxn ang="0">
                    <a:pos x="10" y="32"/>
                  </a:cxn>
                  <a:cxn ang="0">
                    <a:pos x="13" y="19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86" y="13"/>
                  </a:cxn>
                  <a:cxn ang="0">
                    <a:pos x="87" y="14"/>
                  </a:cxn>
                  <a:cxn ang="0">
                    <a:pos x="86" y="15"/>
                  </a:cxn>
                  <a:cxn ang="0">
                    <a:pos x="68" y="38"/>
                  </a:cxn>
                  <a:cxn ang="0">
                    <a:pos x="43" y="48"/>
                  </a:cxn>
                  <a:cxn ang="0">
                    <a:pos x="19" y="38"/>
                  </a:cxn>
                  <a:cxn ang="0">
                    <a:pos x="20" y="26"/>
                  </a:cxn>
                  <a:cxn ang="0">
                    <a:pos x="42" y="33"/>
                  </a:cxn>
                  <a:cxn ang="0">
                    <a:pos x="43" y="34"/>
                  </a:cxn>
                  <a:cxn ang="0">
                    <a:pos x="45" y="33"/>
                  </a:cxn>
                  <a:cxn ang="0">
                    <a:pos x="67" y="26"/>
                  </a:cxn>
                  <a:cxn ang="0">
                    <a:pos x="68" y="38"/>
                  </a:cxn>
                </a:cxnLst>
                <a:rect l="0" t="0" r="r" b="b"/>
                <a:pathLst>
                  <a:path w="87" h="58">
                    <a:moveTo>
                      <a:pt x="86" y="15"/>
                    </a:move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3"/>
                      <a:pt x="15" y="27"/>
                      <a:pt x="14" y="32"/>
                    </a:cubicBezTo>
                    <a:cubicBezTo>
                      <a:pt x="16" y="33"/>
                      <a:pt x="17" y="34"/>
                      <a:pt x="17" y="36"/>
                    </a:cubicBezTo>
                    <a:cubicBezTo>
                      <a:pt x="17" y="38"/>
                      <a:pt x="16" y="39"/>
                      <a:pt x="15" y="40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7"/>
                      <a:pt x="17" y="57"/>
                      <a:pt x="16" y="57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7" y="57"/>
                    </a:cubicBezTo>
                    <a:cubicBezTo>
                      <a:pt x="7" y="57"/>
                      <a:pt x="7" y="57"/>
                      <a:pt x="7" y="56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8" y="39"/>
                      <a:pt x="7" y="38"/>
                      <a:pt x="7" y="36"/>
                    </a:cubicBezTo>
                    <a:cubicBezTo>
                      <a:pt x="7" y="34"/>
                      <a:pt x="8" y="33"/>
                      <a:pt x="10" y="32"/>
                    </a:cubicBezTo>
                    <a:cubicBezTo>
                      <a:pt x="10" y="27"/>
                      <a:pt x="11" y="23"/>
                      <a:pt x="13" y="19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4"/>
                      <a:pt x="0" y="13"/>
                      <a:pt x="1" y="13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7" y="13"/>
                      <a:pt x="87" y="14"/>
                      <a:pt x="87" y="14"/>
                    </a:cubicBezTo>
                    <a:cubicBezTo>
                      <a:pt x="87" y="15"/>
                      <a:pt x="87" y="15"/>
                      <a:pt x="86" y="15"/>
                    </a:cubicBezTo>
                    <a:close/>
                    <a:moveTo>
                      <a:pt x="68" y="38"/>
                    </a:moveTo>
                    <a:cubicBezTo>
                      <a:pt x="68" y="44"/>
                      <a:pt x="57" y="48"/>
                      <a:pt x="43" y="48"/>
                    </a:cubicBezTo>
                    <a:cubicBezTo>
                      <a:pt x="30" y="48"/>
                      <a:pt x="19" y="44"/>
                      <a:pt x="19" y="3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3" y="34"/>
                      <a:pt x="43" y="34"/>
                    </a:cubicBezTo>
                    <a:cubicBezTo>
                      <a:pt x="44" y="34"/>
                      <a:pt x="45" y="33"/>
                      <a:pt x="45" y="33"/>
                    </a:cubicBezTo>
                    <a:cubicBezTo>
                      <a:pt x="67" y="26"/>
                      <a:pt x="67" y="26"/>
                      <a:pt x="67" y="26"/>
                    </a:cubicBezTo>
                    <a:lnTo>
                      <a:pt x="68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9" name="Group 37"/>
            <p:cNvGrpSpPr/>
            <p:nvPr/>
          </p:nvGrpSpPr>
          <p:grpSpPr>
            <a:xfrm>
              <a:off x="1291762" y="1153216"/>
              <a:ext cx="3559668" cy="507831"/>
              <a:chOff x="1817828" y="1400217"/>
              <a:chExt cx="4746224" cy="677108"/>
            </a:xfrm>
          </p:grpSpPr>
          <p:sp>
            <p:nvSpPr>
              <p:cNvPr id="19" name="TextBox 17"/>
              <p:cNvSpPr txBox="1"/>
              <p:nvPr/>
            </p:nvSpPr>
            <p:spPr>
              <a:xfrm>
                <a:off x="1817828" y="1400217"/>
                <a:ext cx="4746224" cy="338554"/>
              </a:xfrm>
              <a:prstGeom prst="rect">
                <a:avLst/>
              </a:prstGeom>
              <a:noFill/>
            </p:spPr>
            <p:txBody>
              <a:bodyPr wrap="none" lIns="192000" tIns="0" rIns="192000" bIns="0" anchor="b" anchorCtr="0">
                <a:normAutofit/>
              </a:bodyPr>
              <a:lstStyle/>
              <a:p>
                <a:pPr algn="l"/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点击添加标题</a:t>
                </a:r>
                <a:endParaRPr lang="zh-CN" altLang="en-US" sz="16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TextBox 36"/>
              <p:cNvSpPr txBox="1"/>
              <p:nvPr/>
            </p:nvSpPr>
            <p:spPr>
              <a:xfrm>
                <a:off x="1817828" y="1738771"/>
                <a:ext cx="4746224" cy="338554"/>
              </a:xfrm>
              <a:prstGeom prst="rect">
                <a:avLst/>
              </a:prstGeom>
              <a:noFill/>
            </p:spPr>
            <p:txBody>
              <a:bodyPr wrap="square" lIns="192000" tIns="0" rIns="19200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65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此部分内容作为文字排版占位显示（建议使用主题字体）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0" name="Group 38"/>
            <p:cNvGrpSpPr/>
            <p:nvPr/>
          </p:nvGrpSpPr>
          <p:grpSpPr>
            <a:xfrm>
              <a:off x="1291762" y="2022468"/>
              <a:ext cx="3559668" cy="507831"/>
              <a:chOff x="1817828" y="1400217"/>
              <a:chExt cx="4746224" cy="677108"/>
            </a:xfrm>
          </p:grpSpPr>
          <p:sp>
            <p:nvSpPr>
              <p:cNvPr id="17" name="TextBox 39"/>
              <p:cNvSpPr txBox="1"/>
              <p:nvPr/>
            </p:nvSpPr>
            <p:spPr>
              <a:xfrm>
                <a:off x="1817828" y="1400217"/>
                <a:ext cx="4746224" cy="338554"/>
              </a:xfrm>
              <a:prstGeom prst="rect">
                <a:avLst/>
              </a:prstGeom>
              <a:noFill/>
            </p:spPr>
            <p:txBody>
              <a:bodyPr wrap="none" lIns="192000" tIns="0" rIns="192000" bIns="0" anchor="b" anchorCtr="0">
                <a:normAutofit/>
              </a:bodyPr>
              <a:lstStyle/>
              <a:p>
                <a:pPr algn="l"/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点击添加标题</a:t>
                </a:r>
                <a:endParaRPr lang="zh-CN" altLang="en-US" sz="16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TextBox 40"/>
              <p:cNvSpPr txBox="1"/>
              <p:nvPr/>
            </p:nvSpPr>
            <p:spPr>
              <a:xfrm>
                <a:off x="1817828" y="1738771"/>
                <a:ext cx="4746224" cy="338554"/>
              </a:xfrm>
              <a:prstGeom prst="rect">
                <a:avLst/>
              </a:prstGeom>
              <a:noFill/>
            </p:spPr>
            <p:txBody>
              <a:bodyPr wrap="square" lIns="192000" tIns="0" rIns="19200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此部分内容作为文字排版占位显示（建议使用主题字体）</a:t>
                </a:r>
                <a:endPara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1" name="Group 41"/>
            <p:cNvGrpSpPr/>
            <p:nvPr/>
          </p:nvGrpSpPr>
          <p:grpSpPr>
            <a:xfrm>
              <a:off x="1291762" y="2887568"/>
              <a:ext cx="3559668" cy="507831"/>
              <a:chOff x="1817828" y="1400217"/>
              <a:chExt cx="4746224" cy="677108"/>
            </a:xfrm>
          </p:grpSpPr>
          <p:sp>
            <p:nvSpPr>
              <p:cNvPr id="15" name="TextBox 42"/>
              <p:cNvSpPr txBox="1"/>
              <p:nvPr/>
            </p:nvSpPr>
            <p:spPr>
              <a:xfrm>
                <a:off x="1817828" y="1400217"/>
                <a:ext cx="4746224" cy="338554"/>
              </a:xfrm>
              <a:prstGeom prst="rect">
                <a:avLst/>
              </a:prstGeom>
              <a:noFill/>
            </p:spPr>
            <p:txBody>
              <a:bodyPr wrap="none" lIns="192000" tIns="0" rIns="192000" bIns="0" anchor="b" anchorCtr="0">
                <a:normAutofit/>
              </a:bodyPr>
              <a:lstStyle/>
              <a:p>
                <a:pPr algn="l"/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点击添加标题</a:t>
                </a:r>
                <a:endParaRPr lang="zh-CN" altLang="en-US" sz="16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TextBox 43"/>
              <p:cNvSpPr txBox="1"/>
              <p:nvPr/>
            </p:nvSpPr>
            <p:spPr>
              <a:xfrm>
                <a:off x="1817828" y="1738771"/>
                <a:ext cx="4746224" cy="338554"/>
              </a:xfrm>
              <a:prstGeom prst="rect">
                <a:avLst/>
              </a:prstGeom>
              <a:noFill/>
            </p:spPr>
            <p:txBody>
              <a:bodyPr wrap="square" lIns="192000" tIns="0" rIns="19200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65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此部分内容作为文字排版占位显示（建议使用主题字体）</a:t>
                </a:r>
                <a:endPara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2" name="Group 44"/>
            <p:cNvGrpSpPr/>
            <p:nvPr/>
          </p:nvGrpSpPr>
          <p:grpSpPr>
            <a:xfrm>
              <a:off x="1291762" y="3746227"/>
              <a:ext cx="3559668" cy="507831"/>
              <a:chOff x="1817828" y="1400217"/>
              <a:chExt cx="4746224" cy="677108"/>
            </a:xfrm>
          </p:grpSpPr>
          <p:sp>
            <p:nvSpPr>
              <p:cNvPr id="13" name="TextBox 45"/>
              <p:cNvSpPr txBox="1"/>
              <p:nvPr/>
            </p:nvSpPr>
            <p:spPr>
              <a:xfrm>
                <a:off x="1817828" y="1400217"/>
                <a:ext cx="4746224" cy="338554"/>
              </a:xfrm>
              <a:prstGeom prst="rect">
                <a:avLst/>
              </a:prstGeom>
              <a:noFill/>
            </p:spPr>
            <p:txBody>
              <a:bodyPr wrap="none" lIns="192000" tIns="0" rIns="192000" bIns="0" anchor="b" anchorCtr="0">
                <a:normAutofit/>
              </a:bodyPr>
              <a:lstStyle/>
              <a:p>
                <a:pPr algn="l"/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点击添加标题</a:t>
                </a:r>
                <a:endParaRPr lang="zh-CN" altLang="en-US" sz="16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TextBox 46"/>
              <p:cNvSpPr txBox="1"/>
              <p:nvPr/>
            </p:nvSpPr>
            <p:spPr>
              <a:xfrm>
                <a:off x="1817828" y="1738771"/>
                <a:ext cx="4746224" cy="338554"/>
              </a:xfrm>
              <a:prstGeom prst="rect">
                <a:avLst/>
              </a:prstGeom>
              <a:noFill/>
            </p:spPr>
            <p:txBody>
              <a:bodyPr wrap="square" lIns="192000" tIns="0" rIns="19200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此部分内容作为文字排版占位显示（建议使用主题字体）</a:t>
                </a:r>
                <a:endPara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95885" y="105410"/>
            <a:ext cx="155448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690968" y="790236"/>
            <a:ext cx="4990077" cy="6167153"/>
            <a:chOff x="4439816" y="1700807"/>
            <a:chExt cx="3492389" cy="4316181"/>
          </a:xfrm>
        </p:grpSpPr>
        <p:sp>
          <p:nvSpPr>
            <p:cNvPr id="17" name="Freeform: Shape 16"/>
            <p:cNvSpPr/>
            <p:nvPr/>
          </p:nvSpPr>
          <p:spPr bwMode="auto">
            <a:xfrm>
              <a:off x="6082434" y="1700807"/>
              <a:ext cx="202433" cy="4316181"/>
            </a:xfrm>
            <a:custGeom>
              <a:avLst/>
              <a:gdLst>
                <a:gd name="T0" fmla="*/ 0 w 109"/>
                <a:gd name="T1" fmla="*/ 2268 h 2288"/>
                <a:gd name="T2" fmla="*/ 0 w 109"/>
                <a:gd name="T3" fmla="*/ 27 h 2288"/>
                <a:gd name="T4" fmla="*/ 109 w 109"/>
                <a:gd name="T5" fmla="*/ 27 h 2288"/>
                <a:gd name="T6" fmla="*/ 109 w 109"/>
                <a:gd name="T7" fmla="*/ 2268 h 2288"/>
                <a:gd name="T8" fmla="*/ 0 w 109"/>
                <a:gd name="T9" fmla="*/ 2268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288">
                  <a:moveTo>
                    <a:pt x="0" y="2268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50" y="0"/>
                    <a:pt x="109" y="27"/>
                  </a:cubicBezTo>
                  <a:cubicBezTo>
                    <a:pt x="109" y="2268"/>
                    <a:pt x="109" y="2268"/>
                    <a:pt x="109" y="2268"/>
                  </a:cubicBezTo>
                  <a:cubicBezTo>
                    <a:pt x="109" y="2268"/>
                    <a:pt x="64" y="2288"/>
                    <a:pt x="0" y="22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18" name="Group 23"/>
            <p:cNvGrpSpPr/>
            <p:nvPr/>
          </p:nvGrpSpPr>
          <p:grpSpPr>
            <a:xfrm>
              <a:off x="5333317" y="2089515"/>
              <a:ext cx="719823" cy="366189"/>
              <a:chOff x="3925888" y="1576388"/>
              <a:chExt cx="546100" cy="277813"/>
            </a:xfrm>
          </p:grpSpPr>
          <p:sp>
            <p:nvSpPr>
              <p:cNvPr id="36" name="Freeform: Shape 7"/>
              <p:cNvSpPr/>
              <p:nvPr/>
            </p:nvSpPr>
            <p:spPr bwMode="auto">
              <a:xfrm>
                <a:off x="3925888" y="1576388"/>
                <a:ext cx="546100" cy="260350"/>
              </a:xfrm>
              <a:custGeom>
                <a:avLst/>
                <a:gdLst>
                  <a:gd name="T0" fmla="*/ 344 w 344"/>
                  <a:gd name="T1" fmla="*/ 0 h 164"/>
                  <a:gd name="T2" fmla="*/ 344 w 344"/>
                  <a:gd name="T3" fmla="*/ 164 h 164"/>
                  <a:gd name="T4" fmla="*/ 72 w 344"/>
                  <a:gd name="T5" fmla="*/ 157 h 164"/>
                  <a:gd name="T6" fmla="*/ 0 w 344"/>
                  <a:gd name="T7" fmla="*/ 87 h 164"/>
                  <a:gd name="T8" fmla="*/ 74 w 344"/>
                  <a:gd name="T9" fmla="*/ 13 h 164"/>
                  <a:gd name="T10" fmla="*/ 344 w 344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" h="164">
                    <a:moveTo>
                      <a:pt x="344" y="0"/>
                    </a:moveTo>
                    <a:lnTo>
                      <a:pt x="344" y="164"/>
                    </a:lnTo>
                    <a:lnTo>
                      <a:pt x="72" y="157"/>
                    </a:lnTo>
                    <a:lnTo>
                      <a:pt x="0" y="87"/>
                    </a:lnTo>
                    <a:lnTo>
                      <a:pt x="74" y="13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8"/>
              <p:cNvSpPr/>
              <p:nvPr/>
            </p:nvSpPr>
            <p:spPr bwMode="auto">
              <a:xfrm>
                <a:off x="3925888" y="1714501"/>
                <a:ext cx="546100" cy="139700"/>
              </a:xfrm>
              <a:custGeom>
                <a:avLst/>
                <a:gdLst>
                  <a:gd name="T0" fmla="*/ 344 w 344"/>
                  <a:gd name="T1" fmla="*/ 77 h 88"/>
                  <a:gd name="T2" fmla="*/ 344 w 344"/>
                  <a:gd name="T3" fmla="*/ 88 h 88"/>
                  <a:gd name="T4" fmla="*/ 67 w 344"/>
                  <a:gd name="T5" fmla="*/ 77 h 88"/>
                  <a:gd name="T6" fmla="*/ 0 w 344"/>
                  <a:gd name="T7" fmla="*/ 17 h 88"/>
                  <a:gd name="T8" fmla="*/ 0 w 344"/>
                  <a:gd name="T9" fmla="*/ 0 h 88"/>
                  <a:gd name="T10" fmla="*/ 71 w 344"/>
                  <a:gd name="T11" fmla="*/ 68 h 88"/>
                  <a:gd name="T12" fmla="*/ 344 w 344"/>
                  <a:gd name="T13" fmla="*/ 7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4" h="88">
                    <a:moveTo>
                      <a:pt x="344" y="77"/>
                    </a:moveTo>
                    <a:lnTo>
                      <a:pt x="344" y="88"/>
                    </a:lnTo>
                    <a:lnTo>
                      <a:pt x="67" y="7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71" y="68"/>
                    </a:lnTo>
                    <a:lnTo>
                      <a:pt x="344" y="7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" name="Freeform: Shape 9"/>
            <p:cNvSpPr/>
            <p:nvPr/>
          </p:nvSpPr>
          <p:spPr bwMode="auto">
            <a:xfrm>
              <a:off x="6053139" y="2012093"/>
              <a:ext cx="263656" cy="525219"/>
            </a:xfrm>
            <a:custGeom>
              <a:avLst/>
              <a:gdLst>
                <a:gd name="T0" fmla="*/ 0 w 150"/>
                <a:gd name="T1" fmla="*/ 289 h 301"/>
                <a:gd name="T2" fmla="*/ 150 w 150"/>
                <a:gd name="T3" fmla="*/ 289 h 301"/>
                <a:gd name="T4" fmla="*/ 150 w 150"/>
                <a:gd name="T5" fmla="*/ 15 h 301"/>
                <a:gd name="T6" fmla="*/ 0 w 150"/>
                <a:gd name="T7" fmla="*/ 15 h 301"/>
                <a:gd name="T8" fmla="*/ 0 w 150"/>
                <a:gd name="T9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01">
                  <a:moveTo>
                    <a:pt x="0" y="289"/>
                  </a:moveTo>
                  <a:cubicBezTo>
                    <a:pt x="0" y="289"/>
                    <a:pt x="81" y="301"/>
                    <a:pt x="150" y="289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82" y="0"/>
                    <a:pt x="0" y="15"/>
                  </a:cubicBezTo>
                  <a:lnTo>
                    <a:pt x="0" y="2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20" name="Group 2"/>
            <p:cNvGrpSpPr/>
            <p:nvPr/>
          </p:nvGrpSpPr>
          <p:grpSpPr>
            <a:xfrm>
              <a:off x="6316794" y="2878755"/>
              <a:ext cx="912333" cy="372467"/>
              <a:chOff x="6196015" y="2992259"/>
              <a:chExt cx="692151" cy="282576"/>
            </a:xfrm>
          </p:grpSpPr>
          <p:sp>
            <p:nvSpPr>
              <p:cNvPr id="34" name="Freeform: Shape 10"/>
              <p:cNvSpPr/>
              <p:nvPr/>
            </p:nvSpPr>
            <p:spPr bwMode="auto">
              <a:xfrm>
                <a:off x="6196015" y="2992259"/>
                <a:ext cx="692151" cy="271463"/>
              </a:xfrm>
              <a:custGeom>
                <a:avLst/>
                <a:gdLst>
                  <a:gd name="T0" fmla="*/ 0 w 436"/>
                  <a:gd name="T1" fmla="*/ 0 h 171"/>
                  <a:gd name="T2" fmla="*/ 344 w 436"/>
                  <a:gd name="T3" fmla="*/ 9 h 171"/>
                  <a:gd name="T4" fmla="*/ 436 w 436"/>
                  <a:gd name="T5" fmla="*/ 89 h 171"/>
                  <a:gd name="T6" fmla="*/ 349 w 436"/>
                  <a:gd name="T7" fmla="*/ 157 h 171"/>
                  <a:gd name="T8" fmla="*/ 0 w 436"/>
                  <a:gd name="T9" fmla="*/ 171 h 171"/>
                  <a:gd name="T10" fmla="*/ 0 w 436"/>
                  <a:gd name="T1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171">
                    <a:moveTo>
                      <a:pt x="0" y="0"/>
                    </a:moveTo>
                    <a:lnTo>
                      <a:pt x="344" y="9"/>
                    </a:lnTo>
                    <a:lnTo>
                      <a:pt x="436" y="89"/>
                    </a:lnTo>
                    <a:lnTo>
                      <a:pt x="349" y="157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Freeform: Shape 11"/>
              <p:cNvSpPr/>
              <p:nvPr/>
            </p:nvSpPr>
            <p:spPr bwMode="auto">
              <a:xfrm>
                <a:off x="6196015" y="3133547"/>
                <a:ext cx="692151" cy="141288"/>
              </a:xfrm>
              <a:custGeom>
                <a:avLst/>
                <a:gdLst>
                  <a:gd name="T0" fmla="*/ 436 w 436"/>
                  <a:gd name="T1" fmla="*/ 0 h 89"/>
                  <a:gd name="T2" fmla="*/ 436 w 436"/>
                  <a:gd name="T3" fmla="*/ 18 h 89"/>
                  <a:gd name="T4" fmla="*/ 352 w 436"/>
                  <a:gd name="T5" fmla="*/ 82 h 89"/>
                  <a:gd name="T6" fmla="*/ 0 w 436"/>
                  <a:gd name="T7" fmla="*/ 89 h 89"/>
                  <a:gd name="T8" fmla="*/ 0 w 436"/>
                  <a:gd name="T9" fmla="*/ 82 h 89"/>
                  <a:gd name="T10" fmla="*/ 351 w 436"/>
                  <a:gd name="T11" fmla="*/ 67 h 89"/>
                  <a:gd name="T12" fmla="*/ 436 w 436"/>
                  <a:gd name="T1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6" h="89">
                    <a:moveTo>
                      <a:pt x="436" y="0"/>
                    </a:moveTo>
                    <a:lnTo>
                      <a:pt x="436" y="18"/>
                    </a:lnTo>
                    <a:lnTo>
                      <a:pt x="352" y="82"/>
                    </a:lnTo>
                    <a:lnTo>
                      <a:pt x="0" y="89"/>
                    </a:lnTo>
                    <a:lnTo>
                      <a:pt x="0" y="82"/>
                    </a:lnTo>
                    <a:lnTo>
                      <a:pt x="351" y="67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1" name="Freeform: Shape 17"/>
            <p:cNvSpPr/>
            <p:nvPr/>
          </p:nvSpPr>
          <p:spPr bwMode="auto">
            <a:xfrm>
              <a:off x="6053139" y="2788780"/>
              <a:ext cx="263656" cy="525219"/>
            </a:xfrm>
            <a:custGeom>
              <a:avLst/>
              <a:gdLst>
                <a:gd name="T0" fmla="*/ 0 w 150"/>
                <a:gd name="T1" fmla="*/ 289 h 301"/>
                <a:gd name="T2" fmla="*/ 150 w 150"/>
                <a:gd name="T3" fmla="*/ 289 h 301"/>
                <a:gd name="T4" fmla="*/ 150 w 150"/>
                <a:gd name="T5" fmla="*/ 15 h 301"/>
                <a:gd name="T6" fmla="*/ 0 w 150"/>
                <a:gd name="T7" fmla="*/ 15 h 301"/>
                <a:gd name="T8" fmla="*/ 0 w 150"/>
                <a:gd name="T9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01">
                  <a:moveTo>
                    <a:pt x="0" y="289"/>
                  </a:moveTo>
                  <a:cubicBezTo>
                    <a:pt x="0" y="289"/>
                    <a:pt x="81" y="301"/>
                    <a:pt x="150" y="289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82" y="0"/>
                    <a:pt x="0" y="15"/>
                  </a:cubicBezTo>
                  <a:lnTo>
                    <a:pt x="0" y="2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Freeform: Shape 18"/>
            <p:cNvSpPr/>
            <p:nvPr/>
          </p:nvSpPr>
          <p:spPr bwMode="auto">
            <a:xfrm>
              <a:off x="6053139" y="3676593"/>
              <a:ext cx="263656" cy="525219"/>
            </a:xfrm>
            <a:custGeom>
              <a:avLst/>
              <a:gdLst>
                <a:gd name="T0" fmla="*/ 0 w 150"/>
                <a:gd name="T1" fmla="*/ 289 h 301"/>
                <a:gd name="T2" fmla="*/ 150 w 150"/>
                <a:gd name="T3" fmla="*/ 289 h 301"/>
                <a:gd name="T4" fmla="*/ 150 w 150"/>
                <a:gd name="T5" fmla="*/ 15 h 301"/>
                <a:gd name="T6" fmla="*/ 0 w 150"/>
                <a:gd name="T7" fmla="*/ 15 h 301"/>
                <a:gd name="T8" fmla="*/ 0 w 150"/>
                <a:gd name="T9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01">
                  <a:moveTo>
                    <a:pt x="0" y="289"/>
                  </a:moveTo>
                  <a:cubicBezTo>
                    <a:pt x="0" y="289"/>
                    <a:pt x="81" y="301"/>
                    <a:pt x="150" y="289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82" y="0"/>
                    <a:pt x="0" y="15"/>
                  </a:cubicBezTo>
                  <a:lnTo>
                    <a:pt x="0" y="2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23" name="Group 20"/>
            <p:cNvGrpSpPr/>
            <p:nvPr/>
          </p:nvGrpSpPr>
          <p:grpSpPr>
            <a:xfrm>
              <a:off x="6272848" y="3647296"/>
              <a:ext cx="1659357" cy="604733"/>
              <a:chOff x="4638675" y="2527301"/>
              <a:chExt cx="1258888" cy="458787"/>
            </a:xfrm>
          </p:grpSpPr>
          <p:sp>
            <p:nvSpPr>
              <p:cNvPr id="32" name="Freeform: Shape 12"/>
              <p:cNvSpPr/>
              <p:nvPr/>
            </p:nvSpPr>
            <p:spPr bwMode="auto">
              <a:xfrm>
                <a:off x="4638675" y="2527301"/>
                <a:ext cx="1258888" cy="439738"/>
              </a:xfrm>
              <a:custGeom>
                <a:avLst/>
                <a:gdLst>
                  <a:gd name="T0" fmla="*/ 0 w 793"/>
                  <a:gd name="T1" fmla="*/ 43 h 277"/>
                  <a:gd name="T2" fmla="*/ 0 w 793"/>
                  <a:gd name="T3" fmla="*/ 220 h 277"/>
                  <a:gd name="T4" fmla="*/ 626 w 793"/>
                  <a:gd name="T5" fmla="*/ 277 h 277"/>
                  <a:gd name="T6" fmla="*/ 793 w 793"/>
                  <a:gd name="T7" fmla="*/ 145 h 277"/>
                  <a:gd name="T8" fmla="*/ 628 w 793"/>
                  <a:gd name="T9" fmla="*/ 0 h 277"/>
                  <a:gd name="T10" fmla="*/ 0 w 793"/>
                  <a:gd name="T11" fmla="*/ 43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3" h="277">
                    <a:moveTo>
                      <a:pt x="0" y="43"/>
                    </a:moveTo>
                    <a:lnTo>
                      <a:pt x="0" y="220"/>
                    </a:lnTo>
                    <a:lnTo>
                      <a:pt x="626" y="277"/>
                    </a:lnTo>
                    <a:lnTo>
                      <a:pt x="793" y="145"/>
                    </a:lnTo>
                    <a:lnTo>
                      <a:pt x="62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Freeform: Shape 13"/>
              <p:cNvSpPr/>
              <p:nvPr/>
            </p:nvSpPr>
            <p:spPr bwMode="auto">
              <a:xfrm>
                <a:off x="4638675" y="2757488"/>
                <a:ext cx="1258888" cy="228600"/>
              </a:xfrm>
              <a:custGeom>
                <a:avLst/>
                <a:gdLst>
                  <a:gd name="T0" fmla="*/ 793 w 793"/>
                  <a:gd name="T1" fmla="*/ 0 h 144"/>
                  <a:gd name="T2" fmla="*/ 793 w 793"/>
                  <a:gd name="T3" fmla="*/ 21 h 144"/>
                  <a:gd name="T4" fmla="*/ 627 w 793"/>
                  <a:gd name="T5" fmla="*/ 144 h 144"/>
                  <a:gd name="T6" fmla="*/ 0 w 793"/>
                  <a:gd name="T7" fmla="*/ 92 h 144"/>
                  <a:gd name="T8" fmla="*/ 0 w 793"/>
                  <a:gd name="T9" fmla="*/ 75 h 144"/>
                  <a:gd name="T10" fmla="*/ 627 w 793"/>
                  <a:gd name="T11" fmla="*/ 131 h 144"/>
                  <a:gd name="T12" fmla="*/ 793 w 793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3" h="144">
                    <a:moveTo>
                      <a:pt x="793" y="0"/>
                    </a:moveTo>
                    <a:lnTo>
                      <a:pt x="793" y="21"/>
                    </a:lnTo>
                    <a:lnTo>
                      <a:pt x="627" y="144"/>
                    </a:lnTo>
                    <a:lnTo>
                      <a:pt x="0" y="92"/>
                    </a:lnTo>
                    <a:lnTo>
                      <a:pt x="0" y="75"/>
                    </a:lnTo>
                    <a:lnTo>
                      <a:pt x="627" y="131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4" name="Freeform: Shape 19"/>
            <p:cNvSpPr/>
            <p:nvPr/>
          </p:nvSpPr>
          <p:spPr bwMode="auto">
            <a:xfrm>
              <a:off x="6053139" y="4437733"/>
              <a:ext cx="263656" cy="525219"/>
            </a:xfrm>
            <a:custGeom>
              <a:avLst/>
              <a:gdLst>
                <a:gd name="T0" fmla="*/ 0 w 150"/>
                <a:gd name="T1" fmla="*/ 289 h 301"/>
                <a:gd name="T2" fmla="*/ 150 w 150"/>
                <a:gd name="T3" fmla="*/ 289 h 301"/>
                <a:gd name="T4" fmla="*/ 150 w 150"/>
                <a:gd name="T5" fmla="*/ 15 h 301"/>
                <a:gd name="T6" fmla="*/ 0 w 150"/>
                <a:gd name="T7" fmla="*/ 15 h 301"/>
                <a:gd name="T8" fmla="*/ 0 w 150"/>
                <a:gd name="T9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01">
                  <a:moveTo>
                    <a:pt x="0" y="289"/>
                  </a:moveTo>
                  <a:cubicBezTo>
                    <a:pt x="0" y="289"/>
                    <a:pt x="81" y="301"/>
                    <a:pt x="150" y="289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82" y="0"/>
                    <a:pt x="0" y="15"/>
                  </a:cubicBezTo>
                  <a:lnTo>
                    <a:pt x="0" y="2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25" name="Group 21"/>
            <p:cNvGrpSpPr/>
            <p:nvPr/>
          </p:nvGrpSpPr>
          <p:grpSpPr>
            <a:xfrm>
              <a:off x="4439816" y="4405302"/>
              <a:ext cx="1657264" cy="613103"/>
              <a:chOff x="3248025" y="3009901"/>
              <a:chExt cx="1257300" cy="465137"/>
            </a:xfrm>
          </p:grpSpPr>
          <p:sp>
            <p:nvSpPr>
              <p:cNvPr id="30" name="Freeform: Shape 14"/>
              <p:cNvSpPr/>
              <p:nvPr/>
            </p:nvSpPr>
            <p:spPr bwMode="auto">
              <a:xfrm>
                <a:off x="3248025" y="3009901"/>
                <a:ext cx="1257300" cy="446088"/>
              </a:xfrm>
              <a:custGeom>
                <a:avLst/>
                <a:gdLst>
                  <a:gd name="T0" fmla="*/ 792 w 792"/>
                  <a:gd name="T1" fmla="*/ 49 h 281"/>
                  <a:gd name="T2" fmla="*/ 792 w 792"/>
                  <a:gd name="T3" fmla="*/ 226 h 281"/>
                  <a:gd name="T4" fmla="*/ 165 w 792"/>
                  <a:gd name="T5" fmla="*/ 281 h 281"/>
                  <a:gd name="T6" fmla="*/ 0 w 792"/>
                  <a:gd name="T7" fmla="*/ 149 h 281"/>
                  <a:gd name="T8" fmla="*/ 167 w 792"/>
                  <a:gd name="T9" fmla="*/ 0 h 281"/>
                  <a:gd name="T10" fmla="*/ 792 w 792"/>
                  <a:gd name="T11" fmla="*/ 49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2" h="281">
                    <a:moveTo>
                      <a:pt x="792" y="49"/>
                    </a:moveTo>
                    <a:lnTo>
                      <a:pt x="792" y="226"/>
                    </a:lnTo>
                    <a:lnTo>
                      <a:pt x="165" y="281"/>
                    </a:lnTo>
                    <a:lnTo>
                      <a:pt x="0" y="149"/>
                    </a:lnTo>
                    <a:lnTo>
                      <a:pt x="167" y="0"/>
                    </a:lnTo>
                    <a:lnTo>
                      <a:pt x="792" y="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15"/>
              <p:cNvSpPr/>
              <p:nvPr/>
            </p:nvSpPr>
            <p:spPr bwMode="auto">
              <a:xfrm>
                <a:off x="3248025" y="3246438"/>
                <a:ext cx="1257300" cy="228600"/>
              </a:xfrm>
              <a:custGeom>
                <a:avLst/>
                <a:gdLst>
                  <a:gd name="T0" fmla="*/ 0 w 792"/>
                  <a:gd name="T1" fmla="*/ 0 h 144"/>
                  <a:gd name="T2" fmla="*/ 0 w 792"/>
                  <a:gd name="T3" fmla="*/ 17 h 144"/>
                  <a:gd name="T4" fmla="*/ 163 w 792"/>
                  <a:gd name="T5" fmla="*/ 144 h 144"/>
                  <a:gd name="T6" fmla="*/ 792 w 792"/>
                  <a:gd name="T7" fmla="*/ 87 h 144"/>
                  <a:gd name="T8" fmla="*/ 792 w 792"/>
                  <a:gd name="T9" fmla="*/ 77 h 144"/>
                  <a:gd name="T10" fmla="*/ 164 w 792"/>
                  <a:gd name="T11" fmla="*/ 132 h 144"/>
                  <a:gd name="T12" fmla="*/ 0 w 792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2" h="144">
                    <a:moveTo>
                      <a:pt x="0" y="0"/>
                    </a:moveTo>
                    <a:lnTo>
                      <a:pt x="0" y="17"/>
                    </a:lnTo>
                    <a:lnTo>
                      <a:pt x="163" y="144"/>
                    </a:lnTo>
                    <a:lnTo>
                      <a:pt x="792" y="87"/>
                    </a:lnTo>
                    <a:lnTo>
                      <a:pt x="792" y="77"/>
                    </a:lnTo>
                    <a:lnTo>
                      <a:pt x="164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6" name="Freeform: Shape 33"/>
            <p:cNvSpPr/>
            <p:nvPr/>
          </p:nvSpPr>
          <p:spPr bwMode="auto">
            <a:xfrm>
              <a:off x="6760152" y="2925844"/>
              <a:ext cx="252272" cy="252272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Freeform: Shape 34"/>
            <p:cNvSpPr/>
            <p:nvPr/>
          </p:nvSpPr>
          <p:spPr bwMode="auto">
            <a:xfrm>
              <a:off x="5483933" y="2147477"/>
              <a:ext cx="248171" cy="248171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8" name="Freeform: Shape 35"/>
            <p:cNvSpPr/>
            <p:nvPr/>
          </p:nvSpPr>
          <p:spPr bwMode="auto">
            <a:xfrm>
              <a:off x="4763852" y="4501035"/>
              <a:ext cx="394701" cy="394701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9" name="Freeform: Shape 36"/>
            <p:cNvSpPr/>
            <p:nvPr/>
          </p:nvSpPr>
          <p:spPr bwMode="auto">
            <a:xfrm>
              <a:off x="7229127" y="3744203"/>
              <a:ext cx="394701" cy="394701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1956748" y="1345640"/>
            <a:ext cx="2616696" cy="787589"/>
            <a:chOff x="2580232" y="2119820"/>
            <a:chExt cx="2616696" cy="787589"/>
          </a:xfrm>
        </p:grpSpPr>
        <p:sp>
          <p:nvSpPr>
            <p:cNvPr id="15" name="TextBox 38"/>
            <p:cNvSpPr txBox="1"/>
            <p:nvPr/>
          </p:nvSpPr>
          <p:spPr bwMode="auto">
            <a:xfrm>
              <a:off x="2580232" y="2119820"/>
              <a:ext cx="2616696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7500" lnSpcReduction="20000"/>
            </a:bodyPr>
            <a:lstStyle/>
            <a:p>
              <a:pPr algn="r"/>
              <a:r>
                <a:rPr lang="zh-CN" altLang="en-US" sz="18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1865"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6" name="TextBox 39"/>
            <p:cNvSpPr txBox="1"/>
            <p:nvPr/>
          </p:nvSpPr>
          <p:spPr bwMode="auto">
            <a:xfrm>
              <a:off x="2580232" y="2335264"/>
              <a:ext cx="2616696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465" b="0" dirty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465" b="0" dirty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465" b="0" dirty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（建议使用主题字体）</a:t>
              </a:r>
              <a:endParaRPr lang="zh-CN" altLang="en-US" sz="1465" b="0" dirty="0"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6" name="Group 4"/>
          <p:cNvGrpSpPr/>
          <p:nvPr/>
        </p:nvGrpSpPr>
        <p:grpSpPr>
          <a:xfrm>
            <a:off x="751440" y="4791328"/>
            <a:ext cx="2616696" cy="787589"/>
            <a:chOff x="1714637" y="4583060"/>
            <a:chExt cx="2616696" cy="787589"/>
          </a:xfrm>
        </p:grpSpPr>
        <p:sp>
          <p:nvSpPr>
            <p:cNvPr id="13" name="TextBox 41"/>
            <p:cNvSpPr txBox="1"/>
            <p:nvPr/>
          </p:nvSpPr>
          <p:spPr bwMode="auto">
            <a:xfrm>
              <a:off x="1714637" y="4583060"/>
              <a:ext cx="2616696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7500" lnSpcReduction="20000"/>
            </a:bodyPr>
            <a:lstStyle/>
            <a:p>
              <a:pPr algn="r"/>
              <a:r>
                <a:rPr lang="zh-CN" altLang="en-US" sz="18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1865"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4" name="TextBox 42"/>
            <p:cNvSpPr txBox="1"/>
            <p:nvPr/>
          </p:nvSpPr>
          <p:spPr bwMode="auto">
            <a:xfrm>
              <a:off x="1714637" y="4798504"/>
              <a:ext cx="2616696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465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465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465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（建议使用主题字体）</a:t>
              </a:r>
              <a:endParaRPr lang="zh-CN" altLang="en-US" sz="1465" b="0"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7" name="Group 5"/>
          <p:cNvGrpSpPr/>
          <p:nvPr/>
        </p:nvGrpSpPr>
        <p:grpSpPr>
          <a:xfrm>
            <a:off x="7958445" y="2373936"/>
            <a:ext cx="2616696" cy="787589"/>
            <a:chOff x="7455781" y="2835302"/>
            <a:chExt cx="2616696" cy="787589"/>
          </a:xfrm>
        </p:grpSpPr>
        <p:sp>
          <p:nvSpPr>
            <p:cNvPr id="11" name="TextBox 44"/>
            <p:cNvSpPr txBox="1"/>
            <p:nvPr/>
          </p:nvSpPr>
          <p:spPr bwMode="auto">
            <a:xfrm>
              <a:off x="7455781" y="2835302"/>
              <a:ext cx="2616696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7500" lnSpcReduction="20000"/>
            </a:bodyPr>
            <a:lstStyle/>
            <a:p>
              <a:pPr algn="l"/>
              <a:r>
                <a:rPr lang="zh-CN" altLang="en-US" sz="18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1865"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" name="TextBox 45"/>
            <p:cNvSpPr txBox="1"/>
            <p:nvPr/>
          </p:nvSpPr>
          <p:spPr bwMode="auto">
            <a:xfrm>
              <a:off x="7455781" y="3050746"/>
              <a:ext cx="2616696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465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465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465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（建议使用主题字体）</a:t>
              </a:r>
              <a:endParaRPr lang="zh-CN" altLang="en-US" sz="1465" b="0"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8" name="Group 6"/>
          <p:cNvGrpSpPr/>
          <p:nvPr/>
        </p:nvGrpSpPr>
        <p:grpSpPr>
          <a:xfrm>
            <a:off x="9100183" y="3785893"/>
            <a:ext cx="2616696" cy="787589"/>
            <a:chOff x="8067893" y="3785891"/>
            <a:chExt cx="2616696" cy="787589"/>
          </a:xfrm>
        </p:grpSpPr>
        <p:sp>
          <p:nvSpPr>
            <p:cNvPr id="9" name="TextBox 47"/>
            <p:cNvSpPr txBox="1"/>
            <p:nvPr/>
          </p:nvSpPr>
          <p:spPr bwMode="auto">
            <a:xfrm>
              <a:off x="8067893" y="3785891"/>
              <a:ext cx="2616696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7500" lnSpcReduction="20000"/>
            </a:bodyPr>
            <a:lstStyle/>
            <a:p>
              <a:pPr algn="l"/>
              <a:r>
                <a:rPr lang="zh-CN" altLang="en-US" sz="186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1865"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" name="TextBox 48"/>
            <p:cNvSpPr txBox="1"/>
            <p:nvPr/>
          </p:nvSpPr>
          <p:spPr bwMode="auto">
            <a:xfrm>
              <a:off x="8067893" y="4001335"/>
              <a:ext cx="2616696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465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465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465" b="0">
                  <a:solidFill>
                    <a:schemeClr val="bg1">
                      <a:lumMod val="50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（建议使用主题字体）</a:t>
              </a:r>
              <a:endParaRPr lang="zh-CN" altLang="en-US" sz="1465" b="0">
                <a:solidFill>
                  <a:schemeClr val="bg1">
                    <a:lumMod val="5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5885" y="105410"/>
            <a:ext cx="155448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699496" y="-1523439"/>
            <a:ext cx="8844721" cy="7184689"/>
            <a:chOff x="1274622" y="-1142579"/>
            <a:chExt cx="6633541" cy="5388517"/>
          </a:xfrm>
        </p:grpSpPr>
        <p:sp>
          <p:nvSpPr>
            <p:cNvPr id="4" name="Arc 54"/>
            <p:cNvSpPr/>
            <p:nvPr/>
          </p:nvSpPr>
          <p:spPr>
            <a:xfrm rot="10800000">
              <a:off x="1571009" y="-1142578"/>
              <a:ext cx="6047299" cy="5092130"/>
            </a:xfrm>
            <a:prstGeom prst="arc">
              <a:avLst>
                <a:gd name="adj1" fmla="val 19445014"/>
                <a:gd name="adj2" fmla="val 0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7" name="Arc 55"/>
            <p:cNvSpPr/>
            <p:nvPr/>
          </p:nvSpPr>
          <p:spPr>
            <a:xfrm rot="10800000">
              <a:off x="1577541" y="-1142578"/>
              <a:ext cx="6047299" cy="5092130"/>
            </a:xfrm>
            <a:prstGeom prst="arc">
              <a:avLst>
                <a:gd name="adj1" fmla="val 16227456"/>
                <a:gd name="adj2" fmla="val 19322291"/>
              </a:avLst>
            </a:prstGeom>
            <a:ln w="38100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274622" y="-1142579"/>
              <a:ext cx="6633541" cy="5388517"/>
              <a:chOff x="1274622" y="-1142579"/>
              <a:chExt cx="6633541" cy="5388517"/>
            </a:xfrm>
          </p:grpSpPr>
          <p:sp>
            <p:nvSpPr>
              <p:cNvPr id="5" name="Arc 56"/>
              <p:cNvSpPr/>
              <p:nvPr/>
            </p:nvSpPr>
            <p:spPr>
              <a:xfrm rot="10800000">
                <a:off x="1571009" y="-1142579"/>
                <a:ext cx="6047299" cy="5092130"/>
              </a:xfrm>
              <a:prstGeom prst="arc">
                <a:avLst>
                  <a:gd name="adj1" fmla="val 13108932"/>
                  <a:gd name="adj2" fmla="val 16162792"/>
                </a:avLst>
              </a:prstGeom>
              <a:ln w="38100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1274622" y="-1139314"/>
                <a:ext cx="6633541" cy="5385252"/>
                <a:chOff x="1274622" y="-1139314"/>
                <a:chExt cx="6633541" cy="5385252"/>
              </a:xfrm>
            </p:grpSpPr>
            <p:sp>
              <p:nvSpPr>
                <p:cNvPr id="6" name="Arc 53"/>
                <p:cNvSpPr/>
                <p:nvPr/>
              </p:nvSpPr>
              <p:spPr>
                <a:xfrm rot="10800000">
                  <a:off x="1567743" y="-1139314"/>
                  <a:ext cx="6047299" cy="5092130"/>
                </a:xfrm>
                <a:prstGeom prst="arc">
                  <a:avLst>
                    <a:gd name="adj1" fmla="val 10784482"/>
                    <a:gd name="adj2" fmla="val 13050527"/>
                  </a:avLst>
                </a:prstGeom>
                <a:ln w="38100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8" name="Oval 58"/>
                <p:cNvSpPr/>
                <p:nvPr/>
              </p:nvSpPr>
              <p:spPr>
                <a:xfrm>
                  <a:off x="1274622" y="1113631"/>
                  <a:ext cx="586241" cy="586241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9" name="Oval 63"/>
                <p:cNvSpPr/>
                <p:nvPr/>
              </p:nvSpPr>
              <p:spPr>
                <a:xfrm>
                  <a:off x="4280819" y="3659697"/>
                  <a:ext cx="586241" cy="586241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10" name="Oval 68"/>
                <p:cNvSpPr/>
                <p:nvPr/>
              </p:nvSpPr>
              <p:spPr>
                <a:xfrm>
                  <a:off x="7321922" y="1105854"/>
                  <a:ext cx="586241" cy="586241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11" name="Oval 73"/>
                <p:cNvSpPr/>
                <p:nvPr/>
              </p:nvSpPr>
              <p:spPr>
                <a:xfrm>
                  <a:off x="6552561" y="2820375"/>
                  <a:ext cx="586241" cy="586241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12" name="Oval 78"/>
                <p:cNvSpPr/>
                <p:nvPr/>
              </p:nvSpPr>
              <p:spPr>
                <a:xfrm>
                  <a:off x="2080448" y="2828154"/>
                  <a:ext cx="586241" cy="586241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</p:grpSp>
      </p:grpSp>
      <p:grpSp>
        <p:nvGrpSpPr>
          <p:cNvPr id="13" name="Group 22"/>
          <p:cNvGrpSpPr/>
          <p:nvPr/>
        </p:nvGrpSpPr>
        <p:grpSpPr>
          <a:xfrm>
            <a:off x="4883475" y="3797077"/>
            <a:ext cx="2549181" cy="1082519"/>
            <a:chOff x="1762632" y="1197195"/>
            <a:chExt cx="2549181" cy="1082518"/>
          </a:xfrm>
        </p:grpSpPr>
        <p:sp>
          <p:nvSpPr>
            <p:cNvPr id="26" name="TextBox 23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135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TextBox 24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9600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9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 </a:t>
              </a:r>
              <a:br>
                <a:rPr lang="zh-CN" altLang="en-US" sz="129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29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29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9044693" y="3777268"/>
            <a:ext cx="2736850" cy="847725"/>
            <a:chOff x="8831943" y="3302983"/>
            <a:chExt cx="2736850" cy="847724"/>
          </a:xfrm>
        </p:grpSpPr>
        <p:sp>
          <p:nvSpPr>
            <p:cNvPr id="24" name="TextBox 26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384000" tIns="0" rIns="0" bIns="0" anchor="b" anchorCtr="0">
              <a:normAutofit fontScale="95000" lnSpcReduction="10000"/>
            </a:bodyPr>
            <a:lstStyle/>
            <a:p>
              <a:pPr algn="l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135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TextBox 27"/>
            <p:cNvSpPr txBox="1"/>
            <p:nvPr/>
          </p:nvSpPr>
          <p:spPr>
            <a:xfrm>
              <a:off x="8831943" y="3594448"/>
              <a:ext cx="2736850" cy="556259"/>
            </a:xfrm>
            <a:prstGeom prst="rect">
              <a:avLst/>
            </a:prstGeom>
          </p:spPr>
          <p:txBody>
            <a:bodyPr vert="horz" wrap="square" lIns="384000" tIns="96000" rIns="0" bIns="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 </a:t>
              </a:r>
              <a:b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Group 28"/>
          <p:cNvGrpSpPr/>
          <p:nvPr/>
        </p:nvGrpSpPr>
        <p:grpSpPr>
          <a:xfrm>
            <a:off x="510976" y="3777268"/>
            <a:ext cx="2761615" cy="847725"/>
            <a:chOff x="9305653" y="3302983"/>
            <a:chExt cx="2761615" cy="847724"/>
          </a:xfrm>
        </p:grpSpPr>
        <p:sp>
          <p:nvSpPr>
            <p:cNvPr id="22" name="TextBox 29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384000" bIns="0" anchor="ctr" anchorCtr="0">
              <a:normAutofit fontScale="95000" lnSpcReduction="10000"/>
            </a:bodyPr>
            <a:lstStyle/>
            <a:p>
              <a:pPr algn="r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135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TextBox 30"/>
            <p:cNvSpPr txBox="1"/>
            <p:nvPr/>
          </p:nvSpPr>
          <p:spPr>
            <a:xfrm>
              <a:off x="9305653" y="3594448"/>
              <a:ext cx="2761615" cy="556259"/>
            </a:xfrm>
            <a:prstGeom prst="rect">
              <a:avLst/>
            </a:prstGeom>
          </p:spPr>
          <p:txBody>
            <a:bodyPr vert="horz" wrap="square" lIns="0" tIns="0" rIns="384000" bIns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 </a:t>
              </a:r>
              <a:b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2095071" y="1484841"/>
            <a:ext cx="2788920" cy="847725"/>
            <a:chOff x="8919573" y="3302983"/>
            <a:chExt cx="2788920" cy="847724"/>
          </a:xfrm>
        </p:grpSpPr>
        <p:sp>
          <p:nvSpPr>
            <p:cNvPr id="20" name="TextBox 36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384000" tIns="0" rIns="0" bIns="0" anchor="b" anchorCtr="0">
              <a:normAutofit fontScale="95000" lnSpcReduction="10000"/>
            </a:bodyPr>
            <a:lstStyle/>
            <a:p>
              <a:pPr algn="l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135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TextBox 37"/>
            <p:cNvSpPr txBox="1"/>
            <p:nvPr/>
          </p:nvSpPr>
          <p:spPr>
            <a:xfrm>
              <a:off x="8919573" y="3594448"/>
              <a:ext cx="2788920" cy="556259"/>
            </a:xfrm>
            <a:prstGeom prst="rect">
              <a:avLst/>
            </a:prstGeom>
          </p:spPr>
          <p:txBody>
            <a:bodyPr vert="horz" wrap="square" lIns="384000" tIns="96000" rIns="0" bIns="0" anchor="t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</a:t>
              </a: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排版占位显示 </a:t>
              </a:r>
              <a:b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Group 38"/>
          <p:cNvGrpSpPr/>
          <p:nvPr/>
        </p:nvGrpSpPr>
        <p:grpSpPr>
          <a:xfrm>
            <a:off x="7499607" y="1484841"/>
            <a:ext cx="2588260" cy="847725"/>
            <a:chOff x="9305653" y="3302983"/>
            <a:chExt cx="2588260" cy="847724"/>
          </a:xfrm>
        </p:grpSpPr>
        <p:sp>
          <p:nvSpPr>
            <p:cNvPr id="18" name="TextBox 39"/>
            <p:cNvSpPr txBox="1"/>
            <p:nvPr/>
          </p:nvSpPr>
          <p:spPr>
            <a:xfrm>
              <a:off x="9305653" y="3302983"/>
              <a:ext cx="2262955" cy="291403"/>
            </a:xfrm>
            <a:prstGeom prst="rect">
              <a:avLst/>
            </a:prstGeom>
            <a:noFill/>
          </p:spPr>
          <p:txBody>
            <a:bodyPr wrap="none" lIns="0" tIns="0" rIns="384000" bIns="0" anchor="ctr" anchorCtr="0">
              <a:normAutofit fontScale="95000" lnSpcReduction="10000"/>
            </a:bodyPr>
            <a:lstStyle/>
            <a:p>
              <a:pPr algn="r"/>
              <a:r>
                <a:rPr lang="zh-CN" altLang="en-US" sz="21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135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TextBox 40"/>
            <p:cNvSpPr txBox="1"/>
            <p:nvPr/>
          </p:nvSpPr>
          <p:spPr>
            <a:xfrm>
              <a:off x="9305653" y="3594448"/>
              <a:ext cx="2588260" cy="556259"/>
            </a:xfrm>
            <a:prstGeom prst="rect">
              <a:avLst/>
            </a:prstGeom>
          </p:spPr>
          <p:txBody>
            <a:bodyPr vert="horz" wrap="square" lIns="0" tIns="0" rIns="384000" bIns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 </a:t>
              </a:r>
              <a:br>
                <a:rPr lang="zh-CN" altLang="en-US" sz="11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1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1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5885" y="105410"/>
            <a:ext cx="155448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39416" y="1554556"/>
            <a:ext cx="5220591" cy="4153703"/>
            <a:chOff x="90140" y="1194594"/>
            <a:chExt cx="5707063" cy="4468813"/>
          </a:xfrm>
        </p:grpSpPr>
        <p:sp>
          <p:nvSpPr>
            <p:cNvPr id="17" name="任意多边形: 形状 16"/>
            <p:cNvSpPr/>
            <p:nvPr/>
          </p:nvSpPr>
          <p:spPr bwMode="auto">
            <a:xfrm>
              <a:off x="1879253" y="42775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2 h 266"/>
                <a:gd name="T4" fmla="*/ 66 w 175"/>
                <a:gd name="T5" fmla="*/ 3 h 266"/>
                <a:gd name="T6" fmla="*/ 74 w 175"/>
                <a:gd name="T7" fmla="*/ 7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8 h 266"/>
                <a:gd name="T14" fmla="*/ 122 w 175"/>
                <a:gd name="T15" fmla="*/ 38 h 266"/>
                <a:gd name="T16" fmla="*/ 135 w 175"/>
                <a:gd name="T17" fmla="*/ 51 h 266"/>
                <a:gd name="T18" fmla="*/ 148 w 175"/>
                <a:gd name="T19" fmla="*/ 65 h 266"/>
                <a:gd name="T20" fmla="*/ 158 w 175"/>
                <a:gd name="T21" fmla="*/ 82 h 266"/>
                <a:gd name="T22" fmla="*/ 167 w 175"/>
                <a:gd name="T23" fmla="*/ 100 h 266"/>
                <a:gd name="T24" fmla="*/ 173 w 175"/>
                <a:gd name="T25" fmla="*/ 121 h 266"/>
                <a:gd name="T26" fmla="*/ 175 w 175"/>
                <a:gd name="T27" fmla="*/ 146 h 266"/>
                <a:gd name="T28" fmla="*/ 174 w 175"/>
                <a:gd name="T29" fmla="*/ 172 h 266"/>
                <a:gd name="T30" fmla="*/ 167 w 175"/>
                <a:gd name="T31" fmla="*/ 200 h 266"/>
                <a:gd name="T32" fmla="*/ 157 w 175"/>
                <a:gd name="T33" fmla="*/ 233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4 h 266"/>
                <a:gd name="T40" fmla="*/ 122 w 175"/>
                <a:gd name="T41" fmla="*/ 260 h 266"/>
                <a:gd name="T42" fmla="*/ 110 w 175"/>
                <a:gd name="T43" fmla="*/ 255 h 266"/>
                <a:gd name="T44" fmla="*/ 96 w 175"/>
                <a:gd name="T45" fmla="*/ 247 h 266"/>
                <a:gd name="T46" fmla="*/ 80 w 175"/>
                <a:gd name="T47" fmla="*/ 238 h 266"/>
                <a:gd name="T48" fmla="*/ 65 w 175"/>
                <a:gd name="T49" fmla="*/ 226 h 266"/>
                <a:gd name="T50" fmla="*/ 49 w 175"/>
                <a:gd name="T51" fmla="*/ 214 h 266"/>
                <a:gd name="T52" fmla="*/ 35 w 175"/>
                <a:gd name="T53" fmla="*/ 199 h 266"/>
                <a:gd name="T54" fmla="*/ 22 w 175"/>
                <a:gd name="T55" fmla="*/ 183 h 266"/>
                <a:gd name="T56" fmla="*/ 11 w 175"/>
                <a:gd name="T57" fmla="*/ 164 h 266"/>
                <a:gd name="T58" fmla="*/ 4 w 175"/>
                <a:gd name="T59" fmla="*/ 144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1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30 w 175"/>
                <a:gd name="T75" fmla="*/ 33 h 266"/>
                <a:gd name="T76" fmla="*/ 26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50 h 266"/>
                <a:gd name="T90" fmla="*/ 46 w 175"/>
                <a:gd name="T91" fmla="*/ 142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9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2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2"/>
                  </a:lnTo>
                  <a:lnTo>
                    <a:pt x="66" y="3"/>
                  </a:lnTo>
                  <a:lnTo>
                    <a:pt x="74" y="7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8"/>
                  </a:lnTo>
                  <a:lnTo>
                    <a:pt x="122" y="38"/>
                  </a:lnTo>
                  <a:lnTo>
                    <a:pt x="135" y="51"/>
                  </a:lnTo>
                  <a:lnTo>
                    <a:pt x="148" y="65"/>
                  </a:lnTo>
                  <a:lnTo>
                    <a:pt x="158" y="82"/>
                  </a:lnTo>
                  <a:lnTo>
                    <a:pt x="167" y="100"/>
                  </a:lnTo>
                  <a:lnTo>
                    <a:pt x="173" y="121"/>
                  </a:lnTo>
                  <a:lnTo>
                    <a:pt x="175" y="146"/>
                  </a:lnTo>
                  <a:lnTo>
                    <a:pt x="174" y="172"/>
                  </a:lnTo>
                  <a:lnTo>
                    <a:pt x="167" y="200"/>
                  </a:lnTo>
                  <a:lnTo>
                    <a:pt x="157" y="233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4"/>
                  </a:lnTo>
                  <a:lnTo>
                    <a:pt x="122" y="260"/>
                  </a:lnTo>
                  <a:lnTo>
                    <a:pt x="110" y="255"/>
                  </a:lnTo>
                  <a:lnTo>
                    <a:pt x="96" y="247"/>
                  </a:lnTo>
                  <a:lnTo>
                    <a:pt x="80" y="238"/>
                  </a:lnTo>
                  <a:lnTo>
                    <a:pt x="65" y="226"/>
                  </a:lnTo>
                  <a:lnTo>
                    <a:pt x="49" y="214"/>
                  </a:lnTo>
                  <a:lnTo>
                    <a:pt x="35" y="199"/>
                  </a:lnTo>
                  <a:lnTo>
                    <a:pt x="22" y="183"/>
                  </a:lnTo>
                  <a:lnTo>
                    <a:pt x="11" y="164"/>
                  </a:lnTo>
                  <a:lnTo>
                    <a:pt x="4" y="144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1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30" y="33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50"/>
                  </a:lnTo>
                  <a:lnTo>
                    <a:pt x="46" y="142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9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469678" y="4490244"/>
              <a:ext cx="279400" cy="422275"/>
            </a:xfrm>
            <a:custGeom>
              <a:avLst/>
              <a:gdLst>
                <a:gd name="T0" fmla="*/ 60 w 176"/>
                <a:gd name="T1" fmla="*/ 0 h 266"/>
                <a:gd name="T2" fmla="*/ 61 w 176"/>
                <a:gd name="T3" fmla="*/ 0 h 266"/>
                <a:gd name="T4" fmla="*/ 67 w 176"/>
                <a:gd name="T5" fmla="*/ 3 h 266"/>
                <a:gd name="T6" fmla="*/ 74 w 176"/>
                <a:gd name="T7" fmla="*/ 6 h 266"/>
                <a:gd name="T8" fmla="*/ 85 w 176"/>
                <a:gd name="T9" fmla="*/ 12 h 266"/>
                <a:gd name="T10" fmla="*/ 98 w 176"/>
                <a:gd name="T11" fmla="*/ 18 h 266"/>
                <a:gd name="T12" fmla="*/ 110 w 176"/>
                <a:gd name="T13" fmla="*/ 26 h 266"/>
                <a:gd name="T14" fmla="*/ 124 w 176"/>
                <a:gd name="T15" fmla="*/ 36 h 266"/>
                <a:gd name="T16" fmla="*/ 137 w 176"/>
                <a:gd name="T17" fmla="*/ 49 h 266"/>
                <a:gd name="T18" fmla="*/ 149 w 176"/>
                <a:gd name="T19" fmla="*/ 64 h 266"/>
                <a:gd name="T20" fmla="*/ 159 w 176"/>
                <a:gd name="T21" fmla="*/ 80 h 266"/>
                <a:gd name="T22" fmla="*/ 168 w 176"/>
                <a:gd name="T23" fmla="*/ 100 h 266"/>
                <a:gd name="T24" fmla="*/ 173 w 176"/>
                <a:gd name="T25" fmla="*/ 121 h 266"/>
                <a:gd name="T26" fmla="*/ 176 w 176"/>
                <a:gd name="T27" fmla="*/ 144 h 266"/>
                <a:gd name="T28" fmla="*/ 175 w 176"/>
                <a:gd name="T29" fmla="*/ 171 h 266"/>
                <a:gd name="T30" fmla="*/ 169 w 176"/>
                <a:gd name="T31" fmla="*/ 200 h 266"/>
                <a:gd name="T32" fmla="*/ 158 w 176"/>
                <a:gd name="T33" fmla="*/ 231 h 266"/>
                <a:gd name="T34" fmla="*/ 141 w 176"/>
                <a:gd name="T35" fmla="*/ 266 h 266"/>
                <a:gd name="T36" fmla="*/ 139 w 176"/>
                <a:gd name="T37" fmla="*/ 265 h 266"/>
                <a:gd name="T38" fmla="*/ 133 w 176"/>
                <a:gd name="T39" fmla="*/ 264 h 266"/>
                <a:gd name="T40" fmla="*/ 123 w 176"/>
                <a:gd name="T41" fmla="*/ 258 h 266"/>
                <a:gd name="T42" fmla="*/ 111 w 176"/>
                <a:gd name="T43" fmla="*/ 253 h 266"/>
                <a:gd name="T44" fmla="*/ 97 w 176"/>
                <a:gd name="T45" fmla="*/ 245 h 266"/>
                <a:gd name="T46" fmla="*/ 81 w 176"/>
                <a:gd name="T47" fmla="*/ 236 h 266"/>
                <a:gd name="T48" fmla="*/ 65 w 176"/>
                <a:gd name="T49" fmla="*/ 226 h 266"/>
                <a:gd name="T50" fmla="*/ 50 w 176"/>
                <a:gd name="T51" fmla="*/ 213 h 266"/>
                <a:gd name="T52" fmla="*/ 35 w 176"/>
                <a:gd name="T53" fmla="*/ 199 h 266"/>
                <a:gd name="T54" fmla="*/ 22 w 176"/>
                <a:gd name="T55" fmla="*/ 182 h 266"/>
                <a:gd name="T56" fmla="*/ 12 w 176"/>
                <a:gd name="T57" fmla="*/ 164 h 266"/>
                <a:gd name="T58" fmla="*/ 4 w 176"/>
                <a:gd name="T59" fmla="*/ 143 h 266"/>
                <a:gd name="T60" fmla="*/ 0 w 176"/>
                <a:gd name="T61" fmla="*/ 121 h 266"/>
                <a:gd name="T62" fmla="*/ 2 w 176"/>
                <a:gd name="T63" fmla="*/ 96 h 266"/>
                <a:gd name="T64" fmla="*/ 7 w 176"/>
                <a:gd name="T65" fmla="*/ 69 h 266"/>
                <a:gd name="T66" fmla="*/ 19 w 176"/>
                <a:gd name="T67" fmla="*/ 40 h 266"/>
                <a:gd name="T68" fmla="*/ 37 w 176"/>
                <a:gd name="T69" fmla="*/ 9 h 266"/>
                <a:gd name="T70" fmla="*/ 35 w 176"/>
                <a:gd name="T71" fmla="*/ 12 h 266"/>
                <a:gd name="T72" fmla="*/ 33 w 176"/>
                <a:gd name="T73" fmla="*/ 19 h 266"/>
                <a:gd name="T74" fmla="*/ 30 w 176"/>
                <a:gd name="T75" fmla="*/ 32 h 266"/>
                <a:gd name="T76" fmla="*/ 28 w 176"/>
                <a:gd name="T77" fmla="*/ 48 h 266"/>
                <a:gd name="T78" fmla="*/ 25 w 176"/>
                <a:gd name="T79" fmla="*/ 66 h 266"/>
                <a:gd name="T80" fmla="*/ 26 w 176"/>
                <a:gd name="T81" fmla="*/ 87 h 266"/>
                <a:gd name="T82" fmla="*/ 30 w 176"/>
                <a:gd name="T83" fmla="*/ 108 h 266"/>
                <a:gd name="T84" fmla="*/ 38 w 176"/>
                <a:gd name="T85" fmla="*/ 131 h 266"/>
                <a:gd name="T86" fmla="*/ 51 w 176"/>
                <a:gd name="T87" fmla="*/ 152 h 266"/>
                <a:gd name="T88" fmla="*/ 50 w 176"/>
                <a:gd name="T89" fmla="*/ 149 h 266"/>
                <a:gd name="T90" fmla="*/ 47 w 176"/>
                <a:gd name="T91" fmla="*/ 140 h 266"/>
                <a:gd name="T92" fmla="*/ 43 w 176"/>
                <a:gd name="T93" fmla="*/ 126 h 266"/>
                <a:gd name="T94" fmla="*/ 41 w 176"/>
                <a:gd name="T95" fmla="*/ 109 h 266"/>
                <a:gd name="T96" fmla="*/ 38 w 176"/>
                <a:gd name="T97" fmla="*/ 88 h 266"/>
                <a:gd name="T98" fmla="*/ 38 w 176"/>
                <a:gd name="T99" fmla="*/ 66 h 266"/>
                <a:gd name="T100" fmla="*/ 41 w 176"/>
                <a:gd name="T101" fmla="*/ 43 h 266"/>
                <a:gd name="T102" fmla="*/ 48 w 176"/>
                <a:gd name="T103" fmla="*/ 21 h 266"/>
                <a:gd name="T104" fmla="*/ 60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60" y="0"/>
                  </a:moveTo>
                  <a:lnTo>
                    <a:pt x="61" y="0"/>
                  </a:lnTo>
                  <a:lnTo>
                    <a:pt x="67" y="3"/>
                  </a:lnTo>
                  <a:lnTo>
                    <a:pt x="74" y="6"/>
                  </a:lnTo>
                  <a:lnTo>
                    <a:pt x="85" y="12"/>
                  </a:lnTo>
                  <a:lnTo>
                    <a:pt x="98" y="18"/>
                  </a:lnTo>
                  <a:lnTo>
                    <a:pt x="110" y="26"/>
                  </a:lnTo>
                  <a:lnTo>
                    <a:pt x="124" y="36"/>
                  </a:lnTo>
                  <a:lnTo>
                    <a:pt x="137" y="49"/>
                  </a:lnTo>
                  <a:lnTo>
                    <a:pt x="149" y="64"/>
                  </a:lnTo>
                  <a:lnTo>
                    <a:pt x="159" y="80"/>
                  </a:lnTo>
                  <a:lnTo>
                    <a:pt x="168" y="100"/>
                  </a:lnTo>
                  <a:lnTo>
                    <a:pt x="173" y="121"/>
                  </a:lnTo>
                  <a:lnTo>
                    <a:pt x="176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8" y="231"/>
                  </a:lnTo>
                  <a:lnTo>
                    <a:pt x="141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58"/>
                  </a:lnTo>
                  <a:lnTo>
                    <a:pt x="111" y="253"/>
                  </a:lnTo>
                  <a:lnTo>
                    <a:pt x="97" y="245"/>
                  </a:lnTo>
                  <a:lnTo>
                    <a:pt x="81" y="236"/>
                  </a:lnTo>
                  <a:lnTo>
                    <a:pt x="65" y="226"/>
                  </a:lnTo>
                  <a:lnTo>
                    <a:pt x="50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7" y="69"/>
                  </a:lnTo>
                  <a:lnTo>
                    <a:pt x="19" y="40"/>
                  </a:lnTo>
                  <a:lnTo>
                    <a:pt x="37" y="9"/>
                  </a:lnTo>
                  <a:lnTo>
                    <a:pt x="35" y="12"/>
                  </a:lnTo>
                  <a:lnTo>
                    <a:pt x="33" y="19"/>
                  </a:lnTo>
                  <a:lnTo>
                    <a:pt x="30" y="32"/>
                  </a:lnTo>
                  <a:lnTo>
                    <a:pt x="28" y="48"/>
                  </a:lnTo>
                  <a:lnTo>
                    <a:pt x="25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2"/>
                  </a:lnTo>
                  <a:lnTo>
                    <a:pt x="50" y="149"/>
                  </a:lnTo>
                  <a:lnTo>
                    <a:pt x="47" y="140"/>
                  </a:lnTo>
                  <a:lnTo>
                    <a:pt x="43" y="126"/>
                  </a:lnTo>
                  <a:lnTo>
                    <a:pt x="41" y="109"/>
                  </a:lnTo>
                  <a:lnTo>
                    <a:pt x="38" y="88"/>
                  </a:lnTo>
                  <a:lnTo>
                    <a:pt x="38" y="66"/>
                  </a:lnTo>
                  <a:lnTo>
                    <a:pt x="41" y="43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783878" y="4561681"/>
              <a:ext cx="279400" cy="404813"/>
            </a:xfrm>
            <a:custGeom>
              <a:avLst/>
              <a:gdLst>
                <a:gd name="T0" fmla="*/ 133 w 176"/>
                <a:gd name="T1" fmla="*/ 0 h 255"/>
                <a:gd name="T2" fmla="*/ 131 w 176"/>
                <a:gd name="T3" fmla="*/ 2 h 255"/>
                <a:gd name="T4" fmla="*/ 124 w 176"/>
                <a:gd name="T5" fmla="*/ 4 h 255"/>
                <a:gd name="T6" fmla="*/ 113 w 176"/>
                <a:gd name="T7" fmla="*/ 11 h 255"/>
                <a:gd name="T8" fmla="*/ 100 w 176"/>
                <a:gd name="T9" fmla="*/ 20 h 255"/>
                <a:gd name="T10" fmla="*/ 85 w 176"/>
                <a:gd name="T11" fmla="*/ 32 h 255"/>
                <a:gd name="T12" fmla="*/ 72 w 176"/>
                <a:gd name="T13" fmla="*/ 47 h 255"/>
                <a:gd name="T14" fmla="*/ 59 w 176"/>
                <a:gd name="T15" fmla="*/ 65 h 255"/>
                <a:gd name="T16" fmla="*/ 49 w 176"/>
                <a:gd name="T17" fmla="*/ 86 h 255"/>
                <a:gd name="T18" fmla="*/ 42 w 176"/>
                <a:gd name="T19" fmla="*/ 111 h 255"/>
                <a:gd name="T20" fmla="*/ 44 w 176"/>
                <a:gd name="T21" fmla="*/ 108 h 255"/>
                <a:gd name="T22" fmla="*/ 49 w 176"/>
                <a:gd name="T23" fmla="*/ 100 h 255"/>
                <a:gd name="T24" fmla="*/ 55 w 176"/>
                <a:gd name="T25" fmla="*/ 87 h 255"/>
                <a:gd name="T26" fmla="*/ 66 w 176"/>
                <a:gd name="T27" fmla="*/ 73 h 255"/>
                <a:gd name="T28" fmla="*/ 79 w 176"/>
                <a:gd name="T29" fmla="*/ 58 h 255"/>
                <a:gd name="T30" fmla="*/ 94 w 176"/>
                <a:gd name="T31" fmla="*/ 42 h 255"/>
                <a:gd name="T32" fmla="*/ 113 w 176"/>
                <a:gd name="T33" fmla="*/ 28 h 255"/>
                <a:gd name="T34" fmla="*/ 133 w 176"/>
                <a:gd name="T35" fmla="*/ 16 h 255"/>
                <a:gd name="T36" fmla="*/ 157 w 176"/>
                <a:gd name="T37" fmla="*/ 10 h 255"/>
                <a:gd name="T38" fmla="*/ 158 w 176"/>
                <a:gd name="T39" fmla="*/ 12 h 255"/>
                <a:gd name="T40" fmla="*/ 161 w 176"/>
                <a:gd name="T41" fmla="*/ 17 h 255"/>
                <a:gd name="T42" fmla="*/ 163 w 176"/>
                <a:gd name="T43" fmla="*/ 26 h 255"/>
                <a:gd name="T44" fmla="*/ 167 w 176"/>
                <a:gd name="T45" fmla="*/ 39 h 255"/>
                <a:gd name="T46" fmla="*/ 171 w 176"/>
                <a:gd name="T47" fmla="*/ 54 h 255"/>
                <a:gd name="T48" fmla="*/ 175 w 176"/>
                <a:gd name="T49" fmla="*/ 71 h 255"/>
                <a:gd name="T50" fmla="*/ 176 w 176"/>
                <a:gd name="T51" fmla="*/ 89 h 255"/>
                <a:gd name="T52" fmla="*/ 175 w 176"/>
                <a:gd name="T53" fmla="*/ 108 h 255"/>
                <a:gd name="T54" fmla="*/ 172 w 176"/>
                <a:gd name="T55" fmla="*/ 129 h 255"/>
                <a:gd name="T56" fmla="*/ 166 w 176"/>
                <a:gd name="T57" fmla="*/ 148 h 255"/>
                <a:gd name="T58" fmla="*/ 156 w 176"/>
                <a:gd name="T59" fmla="*/ 169 h 255"/>
                <a:gd name="T60" fmla="*/ 141 w 176"/>
                <a:gd name="T61" fmla="*/ 190 h 255"/>
                <a:gd name="T62" fmla="*/ 122 w 176"/>
                <a:gd name="T63" fmla="*/ 208 h 255"/>
                <a:gd name="T64" fmla="*/ 96 w 176"/>
                <a:gd name="T65" fmla="*/ 226 h 255"/>
                <a:gd name="T66" fmla="*/ 65 w 176"/>
                <a:gd name="T67" fmla="*/ 242 h 255"/>
                <a:gd name="T68" fmla="*/ 26 w 176"/>
                <a:gd name="T69" fmla="*/ 255 h 255"/>
                <a:gd name="T70" fmla="*/ 24 w 176"/>
                <a:gd name="T71" fmla="*/ 254 h 255"/>
                <a:gd name="T72" fmla="*/ 22 w 176"/>
                <a:gd name="T73" fmla="*/ 247 h 255"/>
                <a:gd name="T74" fmla="*/ 18 w 176"/>
                <a:gd name="T75" fmla="*/ 238 h 255"/>
                <a:gd name="T76" fmla="*/ 14 w 176"/>
                <a:gd name="T77" fmla="*/ 225 h 255"/>
                <a:gd name="T78" fmla="*/ 9 w 176"/>
                <a:gd name="T79" fmla="*/ 209 h 255"/>
                <a:gd name="T80" fmla="*/ 5 w 176"/>
                <a:gd name="T81" fmla="*/ 193 h 255"/>
                <a:gd name="T82" fmla="*/ 1 w 176"/>
                <a:gd name="T83" fmla="*/ 173 h 255"/>
                <a:gd name="T84" fmla="*/ 0 w 176"/>
                <a:gd name="T85" fmla="*/ 154 h 255"/>
                <a:gd name="T86" fmla="*/ 0 w 176"/>
                <a:gd name="T87" fmla="*/ 133 h 255"/>
                <a:gd name="T88" fmla="*/ 2 w 176"/>
                <a:gd name="T89" fmla="*/ 112 h 255"/>
                <a:gd name="T90" fmla="*/ 7 w 176"/>
                <a:gd name="T91" fmla="*/ 91 h 255"/>
                <a:gd name="T92" fmla="*/ 16 w 176"/>
                <a:gd name="T93" fmla="*/ 72 h 255"/>
                <a:gd name="T94" fmla="*/ 29 w 176"/>
                <a:gd name="T95" fmla="*/ 52 h 255"/>
                <a:gd name="T96" fmla="*/ 48 w 176"/>
                <a:gd name="T97" fmla="*/ 35 h 255"/>
                <a:gd name="T98" fmla="*/ 71 w 176"/>
                <a:gd name="T99" fmla="*/ 21 h 255"/>
                <a:gd name="T100" fmla="*/ 100 w 176"/>
                <a:gd name="T101" fmla="*/ 10 h 255"/>
                <a:gd name="T102" fmla="*/ 133 w 176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6" h="255">
                  <a:moveTo>
                    <a:pt x="133" y="0"/>
                  </a:moveTo>
                  <a:lnTo>
                    <a:pt x="131" y="2"/>
                  </a:lnTo>
                  <a:lnTo>
                    <a:pt x="124" y="4"/>
                  </a:lnTo>
                  <a:lnTo>
                    <a:pt x="113" y="11"/>
                  </a:lnTo>
                  <a:lnTo>
                    <a:pt x="100" y="20"/>
                  </a:lnTo>
                  <a:lnTo>
                    <a:pt x="85" y="32"/>
                  </a:lnTo>
                  <a:lnTo>
                    <a:pt x="72" y="47"/>
                  </a:lnTo>
                  <a:lnTo>
                    <a:pt x="59" y="65"/>
                  </a:lnTo>
                  <a:lnTo>
                    <a:pt x="49" y="86"/>
                  </a:lnTo>
                  <a:lnTo>
                    <a:pt x="42" y="111"/>
                  </a:lnTo>
                  <a:lnTo>
                    <a:pt x="44" y="108"/>
                  </a:lnTo>
                  <a:lnTo>
                    <a:pt x="49" y="100"/>
                  </a:lnTo>
                  <a:lnTo>
                    <a:pt x="55" y="87"/>
                  </a:lnTo>
                  <a:lnTo>
                    <a:pt x="66" y="73"/>
                  </a:lnTo>
                  <a:lnTo>
                    <a:pt x="79" y="58"/>
                  </a:lnTo>
                  <a:lnTo>
                    <a:pt x="94" y="42"/>
                  </a:lnTo>
                  <a:lnTo>
                    <a:pt x="113" y="28"/>
                  </a:lnTo>
                  <a:lnTo>
                    <a:pt x="133" y="16"/>
                  </a:lnTo>
                  <a:lnTo>
                    <a:pt x="157" y="10"/>
                  </a:lnTo>
                  <a:lnTo>
                    <a:pt x="158" y="12"/>
                  </a:lnTo>
                  <a:lnTo>
                    <a:pt x="161" y="17"/>
                  </a:lnTo>
                  <a:lnTo>
                    <a:pt x="163" y="26"/>
                  </a:lnTo>
                  <a:lnTo>
                    <a:pt x="167" y="39"/>
                  </a:lnTo>
                  <a:lnTo>
                    <a:pt x="171" y="54"/>
                  </a:lnTo>
                  <a:lnTo>
                    <a:pt x="175" y="71"/>
                  </a:lnTo>
                  <a:lnTo>
                    <a:pt x="176" y="89"/>
                  </a:lnTo>
                  <a:lnTo>
                    <a:pt x="175" y="108"/>
                  </a:lnTo>
                  <a:lnTo>
                    <a:pt x="172" y="129"/>
                  </a:lnTo>
                  <a:lnTo>
                    <a:pt x="166" y="148"/>
                  </a:lnTo>
                  <a:lnTo>
                    <a:pt x="156" y="169"/>
                  </a:lnTo>
                  <a:lnTo>
                    <a:pt x="141" y="190"/>
                  </a:lnTo>
                  <a:lnTo>
                    <a:pt x="122" y="208"/>
                  </a:lnTo>
                  <a:lnTo>
                    <a:pt x="96" y="226"/>
                  </a:lnTo>
                  <a:lnTo>
                    <a:pt x="65" y="242"/>
                  </a:lnTo>
                  <a:lnTo>
                    <a:pt x="26" y="255"/>
                  </a:lnTo>
                  <a:lnTo>
                    <a:pt x="24" y="254"/>
                  </a:lnTo>
                  <a:lnTo>
                    <a:pt x="22" y="247"/>
                  </a:lnTo>
                  <a:lnTo>
                    <a:pt x="18" y="238"/>
                  </a:lnTo>
                  <a:lnTo>
                    <a:pt x="14" y="225"/>
                  </a:lnTo>
                  <a:lnTo>
                    <a:pt x="9" y="209"/>
                  </a:lnTo>
                  <a:lnTo>
                    <a:pt x="5" y="193"/>
                  </a:lnTo>
                  <a:lnTo>
                    <a:pt x="1" y="173"/>
                  </a:lnTo>
                  <a:lnTo>
                    <a:pt x="0" y="154"/>
                  </a:lnTo>
                  <a:lnTo>
                    <a:pt x="0" y="133"/>
                  </a:lnTo>
                  <a:lnTo>
                    <a:pt x="2" y="112"/>
                  </a:lnTo>
                  <a:lnTo>
                    <a:pt x="7" y="91"/>
                  </a:lnTo>
                  <a:lnTo>
                    <a:pt x="16" y="72"/>
                  </a:lnTo>
                  <a:lnTo>
                    <a:pt x="29" y="52"/>
                  </a:lnTo>
                  <a:lnTo>
                    <a:pt x="48" y="35"/>
                  </a:lnTo>
                  <a:lnTo>
                    <a:pt x="71" y="21"/>
                  </a:lnTo>
                  <a:lnTo>
                    <a:pt x="10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620365" y="4071144"/>
              <a:ext cx="406400" cy="280988"/>
            </a:xfrm>
            <a:custGeom>
              <a:avLst/>
              <a:gdLst>
                <a:gd name="T0" fmla="*/ 103 w 256"/>
                <a:gd name="T1" fmla="*/ 0 h 177"/>
                <a:gd name="T2" fmla="*/ 123 w 256"/>
                <a:gd name="T3" fmla="*/ 0 h 177"/>
                <a:gd name="T4" fmla="*/ 144 w 256"/>
                <a:gd name="T5" fmla="*/ 3 h 177"/>
                <a:gd name="T6" fmla="*/ 165 w 256"/>
                <a:gd name="T7" fmla="*/ 8 h 177"/>
                <a:gd name="T8" fmla="*/ 184 w 256"/>
                <a:gd name="T9" fmla="*/ 19 h 177"/>
                <a:gd name="T10" fmla="*/ 203 w 256"/>
                <a:gd name="T11" fmla="*/ 32 h 177"/>
                <a:gd name="T12" fmla="*/ 220 w 256"/>
                <a:gd name="T13" fmla="*/ 48 h 177"/>
                <a:gd name="T14" fmla="*/ 235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5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9 w 256"/>
                <a:gd name="T31" fmla="*/ 73 h 177"/>
                <a:gd name="T32" fmla="*/ 191 w 256"/>
                <a:gd name="T33" fmla="*/ 60 h 177"/>
                <a:gd name="T34" fmla="*/ 169 w 256"/>
                <a:gd name="T35" fmla="*/ 51 h 177"/>
                <a:gd name="T36" fmla="*/ 144 w 256"/>
                <a:gd name="T37" fmla="*/ 45 h 177"/>
                <a:gd name="T38" fmla="*/ 147 w 256"/>
                <a:gd name="T39" fmla="*/ 46 h 177"/>
                <a:gd name="T40" fmla="*/ 156 w 256"/>
                <a:gd name="T41" fmla="*/ 50 h 177"/>
                <a:gd name="T42" fmla="*/ 168 w 256"/>
                <a:gd name="T43" fmla="*/ 58 h 177"/>
                <a:gd name="T44" fmla="*/ 183 w 256"/>
                <a:gd name="T45" fmla="*/ 68 h 177"/>
                <a:gd name="T46" fmla="*/ 199 w 256"/>
                <a:gd name="T47" fmla="*/ 81 h 177"/>
                <a:gd name="T48" fmla="*/ 214 w 256"/>
                <a:gd name="T49" fmla="*/ 97 h 177"/>
                <a:gd name="T50" fmla="*/ 229 w 256"/>
                <a:gd name="T51" fmla="*/ 115 h 177"/>
                <a:gd name="T52" fmla="*/ 239 w 256"/>
                <a:gd name="T53" fmla="*/ 135 h 177"/>
                <a:gd name="T54" fmla="*/ 247 w 256"/>
                <a:gd name="T55" fmla="*/ 159 h 177"/>
                <a:gd name="T56" fmla="*/ 244 w 256"/>
                <a:gd name="T57" fmla="*/ 159 h 177"/>
                <a:gd name="T58" fmla="*/ 238 w 256"/>
                <a:gd name="T59" fmla="*/ 161 h 177"/>
                <a:gd name="T60" fmla="*/ 229 w 256"/>
                <a:gd name="T61" fmla="*/ 165 h 177"/>
                <a:gd name="T62" fmla="*/ 217 w 256"/>
                <a:gd name="T63" fmla="*/ 169 h 177"/>
                <a:gd name="T64" fmla="*/ 203 w 256"/>
                <a:gd name="T65" fmla="*/ 173 h 177"/>
                <a:gd name="T66" fmla="*/ 186 w 256"/>
                <a:gd name="T67" fmla="*/ 176 h 177"/>
                <a:gd name="T68" fmla="*/ 168 w 256"/>
                <a:gd name="T69" fmla="*/ 177 h 177"/>
                <a:gd name="T70" fmla="*/ 148 w 256"/>
                <a:gd name="T71" fmla="*/ 177 h 177"/>
                <a:gd name="T72" fmla="*/ 127 w 256"/>
                <a:gd name="T73" fmla="*/ 173 h 177"/>
                <a:gd name="T74" fmla="*/ 106 w 256"/>
                <a:gd name="T75" fmla="*/ 168 h 177"/>
                <a:gd name="T76" fmla="*/ 86 w 256"/>
                <a:gd name="T77" fmla="*/ 158 h 177"/>
                <a:gd name="T78" fmla="*/ 66 w 256"/>
                <a:gd name="T79" fmla="*/ 142 h 177"/>
                <a:gd name="T80" fmla="*/ 47 w 256"/>
                <a:gd name="T81" fmla="*/ 122 h 177"/>
                <a:gd name="T82" fmla="*/ 30 w 256"/>
                <a:gd name="T83" fmla="*/ 98 h 177"/>
                <a:gd name="T84" fmla="*/ 14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9 w 256"/>
                <a:gd name="T91" fmla="*/ 24 h 177"/>
                <a:gd name="T92" fmla="*/ 18 w 256"/>
                <a:gd name="T93" fmla="*/ 20 h 177"/>
                <a:gd name="T94" fmla="*/ 31 w 256"/>
                <a:gd name="T95" fmla="*/ 15 h 177"/>
                <a:gd name="T96" fmla="*/ 45 w 256"/>
                <a:gd name="T97" fmla="*/ 11 h 177"/>
                <a:gd name="T98" fmla="*/ 64 w 256"/>
                <a:gd name="T99" fmla="*/ 6 h 177"/>
                <a:gd name="T100" fmla="*/ 82 w 256"/>
                <a:gd name="T101" fmla="*/ 3 h 177"/>
                <a:gd name="T102" fmla="*/ 103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3" y="0"/>
                  </a:moveTo>
                  <a:lnTo>
                    <a:pt x="123" y="0"/>
                  </a:lnTo>
                  <a:lnTo>
                    <a:pt x="144" y="3"/>
                  </a:lnTo>
                  <a:lnTo>
                    <a:pt x="165" y="8"/>
                  </a:lnTo>
                  <a:lnTo>
                    <a:pt x="184" y="19"/>
                  </a:lnTo>
                  <a:lnTo>
                    <a:pt x="203" y="32"/>
                  </a:lnTo>
                  <a:lnTo>
                    <a:pt x="220" y="48"/>
                  </a:lnTo>
                  <a:lnTo>
                    <a:pt x="235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5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9" y="73"/>
                  </a:lnTo>
                  <a:lnTo>
                    <a:pt x="191" y="60"/>
                  </a:lnTo>
                  <a:lnTo>
                    <a:pt x="169" y="51"/>
                  </a:lnTo>
                  <a:lnTo>
                    <a:pt x="144" y="45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8" y="58"/>
                  </a:lnTo>
                  <a:lnTo>
                    <a:pt x="183" y="68"/>
                  </a:lnTo>
                  <a:lnTo>
                    <a:pt x="199" y="81"/>
                  </a:lnTo>
                  <a:lnTo>
                    <a:pt x="214" y="97"/>
                  </a:lnTo>
                  <a:lnTo>
                    <a:pt x="229" y="115"/>
                  </a:lnTo>
                  <a:lnTo>
                    <a:pt x="239" y="135"/>
                  </a:lnTo>
                  <a:lnTo>
                    <a:pt x="247" y="159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3" y="173"/>
                  </a:lnTo>
                  <a:lnTo>
                    <a:pt x="186" y="176"/>
                  </a:lnTo>
                  <a:lnTo>
                    <a:pt x="168" y="177"/>
                  </a:lnTo>
                  <a:lnTo>
                    <a:pt x="148" y="177"/>
                  </a:lnTo>
                  <a:lnTo>
                    <a:pt x="127" y="173"/>
                  </a:lnTo>
                  <a:lnTo>
                    <a:pt x="106" y="168"/>
                  </a:lnTo>
                  <a:lnTo>
                    <a:pt x="86" y="158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30" y="98"/>
                  </a:lnTo>
                  <a:lnTo>
                    <a:pt x="14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9" y="24"/>
                  </a:lnTo>
                  <a:lnTo>
                    <a:pt x="18" y="20"/>
                  </a:lnTo>
                  <a:lnTo>
                    <a:pt x="31" y="15"/>
                  </a:lnTo>
                  <a:lnTo>
                    <a:pt x="45" y="11"/>
                  </a:lnTo>
                  <a:lnTo>
                    <a:pt x="64" y="6"/>
                  </a:lnTo>
                  <a:lnTo>
                    <a:pt x="82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90140" y="3694906"/>
              <a:ext cx="404813" cy="279400"/>
            </a:xfrm>
            <a:custGeom>
              <a:avLst/>
              <a:gdLst>
                <a:gd name="T0" fmla="*/ 101 w 255"/>
                <a:gd name="T1" fmla="*/ 0 h 176"/>
                <a:gd name="T2" fmla="*/ 122 w 255"/>
                <a:gd name="T3" fmla="*/ 0 h 176"/>
                <a:gd name="T4" fmla="*/ 143 w 255"/>
                <a:gd name="T5" fmla="*/ 2 h 176"/>
                <a:gd name="T6" fmla="*/ 164 w 255"/>
                <a:gd name="T7" fmla="*/ 8 h 176"/>
                <a:gd name="T8" fmla="*/ 183 w 255"/>
                <a:gd name="T9" fmla="*/ 17 h 176"/>
                <a:gd name="T10" fmla="*/ 203 w 255"/>
                <a:gd name="T11" fmla="*/ 30 h 176"/>
                <a:gd name="T12" fmla="*/ 220 w 255"/>
                <a:gd name="T13" fmla="*/ 48 h 176"/>
                <a:gd name="T14" fmla="*/ 234 w 255"/>
                <a:gd name="T15" fmla="*/ 71 h 176"/>
                <a:gd name="T16" fmla="*/ 246 w 255"/>
                <a:gd name="T17" fmla="*/ 100 h 176"/>
                <a:gd name="T18" fmla="*/ 255 w 255"/>
                <a:gd name="T19" fmla="*/ 135 h 176"/>
                <a:gd name="T20" fmla="*/ 255 w 255"/>
                <a:gd name="T21" fmla="*/ 132 h 176"/>
                <a:gd name="T22" fmla="*/ 251 w 255"/>
                <a:gd name="T23" fmla="*/ 125 h 176"/>
                <a:gd name="T24" fmla="*/ 244 w 255"/>
                <a:gd name="T25" fmla="*/ 113 h 176"/>
                <a:gd name="T26" fmla="*/ 235 w 255"/>
                <a:gd name="T27" fmla="*/ 100 h 176"/>
                <a:gd name="T28" fmla="*/ 223 w 255"/>
                <a:gd name="T29" fmla="*/ 86 h 176"/>
                <a:gd name="T30" fmla="*/ 208 w 255"/>
                <a:gd name="T31" fmla="*/ 73 h 176"/>
                <a:gd name="T32" fmla="*/ 190 w 255"/>
                <a:gd name="T33" fmla="*/ 60 h 176"/>
                <a:gd name="T34" fmla="*/ 169 w 255"/>
                <a:gd name="T35" fmla="*/ 49 h 176"/>
                <a:gd name="T36" fmla="*/ 144 w 255"/>
                <a:gd name="T37" fmla="*/ 43 h 176"/>
                <a:gd name="T38" fmla="*/ 147 w 255"/>
                <a:gd name="T39" fmla="*/ 44 h 176"/>
                <a:gd name="T40" fmla="*/ 155 w 255"/>
                <a:gd name="T41" fmla="*/ 49 h 176"/>
                <a:gd name="T42" fmla="*/ 168 w 255"/>
                <a:gd name="T43" fmla="*/ 56 h 176"/>
                <a:gd name="T44" fmla="*/ 182 w 255"/>
                <a:gd name="T45" fmla="*/ 66 h 176"/>
                <a:gd name="T46" fmla="*/ 197 w 255"/>
                <a:gd name="T47" fmla="*/ 79 h 176"/>
                <a:gd name="T48" fmla="*/ 214 w 255"/>
                <a:gd name="T49" fmla="*/ 95 h 176"/>
                <a:gd name="T50" fmla="*/ 227 w 255"/>
                <a:gd name="T51" fmla="*/ 113 h 176"/>
                <a:gd name="T52" fmla="*/ 239 w 255"/>
                <a:gd name="T53" fmla="*/ 134 h 176"/>
                <a:gd name="T54" fmla="*/ 246 w 255"/>
                <a:gd name="T55" fmla="*/ 157 h 176"/>
                <a:gd name="T56" fmla="*/ 243 w 255"/>
                <a:gd name="T57" fmla="*/ 158 h 176"/>
                <a:gd name="T58" fmla="*/ 238 w 255"/>
                <a:gd name="T59" fmla="*/ 161 h 176"/>
                <a:gd name="T60" fmla="*/ 229 w 255"/>
                <a:gd name="T61" fmla="*/ 165 h 176"/>
                <a:gd name="T62" fmla="*/ 217 w 255"/>
                <a:gd name="T63" fmla="*/ 169 h 176"/>
                <a:gd name="T64" fmla="*/ 201 w 255"/>
                <a:gd name="T65" fmla="*/ 171 h 176"/>
                <a:gd name="T66" fmla="*/ 184 w 255"/>
                <a:gd name="T67" fmla="*/ 175 h 176"/>
                <a:gd name="T68" fmla="*/ 166 w 255"/>
                <a:gd name="T69" fmla="*/ 176 h 176"/>
                <a:gd name="T70" fmla="*/ 147 w 255"/>
                <a:gd name="T71" fmla="*/ 175 h 176"/>
                <a:gd name="T72" fmla="*/ 127 w 255"/>
                <a:gd name="T73" fmla="*/ 173 h 176"/>
                <a:gd name="T74" fmla="*/ 106 w 255"/>
                <a:gd name="T75" fmla="*/ 166 h 176"/>
                <a:gd name="T76" fmla="*/ 86 w 255"/>
                <a:gd name="T77" fmla="*/ 156 h 176"/>
                <a:gd name="T78" fmla="*/ 65 w 255"/>
                <a:gd name="T79" fmla="*/ 141 h 176"/>
                <a:gd name="T80" fmla="*/ 47 w 255"/>
                <a:gd name="T81" fmla="*/ 122 h 176"/>
                <a:gd name="T82" fmla="*/ 28 w 255"/>
                <a:gd name="T83" fmla="*/ 96 h 176"/>
                <a:gd name="T84" fmla="*/ 13 w 255"/>
                <a:gd name="T85" fmla="*/ 65 h 176"/>
                <a:gd name="T86" fmla="*/ 0 w 255"/>
                <a:gd name="T87" fmla="*/ 26 h 176"/>
                <a:gd name="T88" fmla="*/ 1 w 255"/>
                <a:gd name="T89" fmla="*/ 26 h 176"/>
                <a:gd name="T90" fmla="*/ 8 w 255"/>
                <a:gd name="T91" fmla="*/ 22 h 176"/>
                <a:gd name="T92" fmla="*/ 18 w 255"/>
                <a:gd name="T93" fmla="*/ 18 h 176"/>
                <a:gd name="T94" fmla="*/ 30 w 255"/>
                <a:gd name="T95" fmla="*/ 14 h 176"/>
                <a:gd name="T96" fmla="*/ 45 w 255"/>
                <a:gd name="T97" fmla="*/ 9 h 176"/>
                <a:gd name="T98" fmla="*/ 62 w 255"/>
                <a:gd name="T99" fmla="*/ 5 h 176"/>
                <a:gd name="T100" fmla="*/ 82 w 255"/>
                <a:gd name="T101" fmla="*/ 1 h 176"/>
                <a:gd name="T102" fmla="*/ 101 w 255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6">
                  <a:moveTo>
                    <a:pt x="101" y="0"/>
                  </a:moveTo>
                  <a:lnTo>
                    <a:pt x="122" y="0"/>
                  </a:lnTo>
                  <a:lnTo>
                    <a:pt x="143" y="2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3" y="30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5" y="132"/>
                  </a:lnTo>
                  <a:lnTo>
                    <a:pt x="251" y="125"/>
                  </a:lnTo>
                  <a:lnTo>
                    <a:pt x="244" y="113"/>
                  </a:lnTo>
                  <a:lnTo>
                    <a:pt x="235" y="100"/>
                  </a:lnTo>
                  <a:lnTo>
                    <a:pt x="223" y="86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9" y="49"/>
                  </a:lnTo>
                  <a:lnTo>
                    <a:pt x="144" y="43"/>
                  </a:lnTo>
                  <a:lnTo>
                    <a:pt x="147" y="44"/>
                  </a:lnTo>
                  <a:lnTo>
                    <a:pt x="155" y="49"/>
                  </a:lnTo>
                  <a:lnTo>
                    <a:pt x="168" y="56"/>
                  </a:lnTo>
                  <a:lnTo>
                    <a:pt x="182" y="66"/>
                  </a:lnTo>
                  <a:lnTo>
                    <a:pt x="197" y="79"/>
                  </a:lnTo>
                  <a:lnTo>
                    <a:pt x="214" y="95"/>
                  </a:lnTo>
                  <a:lnTo>
                    <a:pt x="227" y="113"/>
                  </a:lnTo>
                  <a:lnTo>
                    <a:pt x="239" y="134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1" y="171"/>
                  </a:lnTo>
                  <a:lnTo>
                    <a:pt x="184" y="175"/>
                  </a:lnTo>
                  <a:lnTo>
                    <a:pt x="166" y="176"/>
                  </a:lnTo>
                  <a:lnTo>
                    <a:pt x="147" y="175"/>
                  </a:lnTo>
                  <a:lnTo>
                    <a:pt x="127" y="173"/>
                  </a:lnTo>
                  <a:lnTo>
                    <a:pt x="106" y="166"/>
                  </a:lnTo>
                  <a:lnTo>
                    <a:pt x="86" y="156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8" y="22"/>
                  </a:lnTo>
                  <a:lnTo>
                    <a:pt x="18" y="18"/>
                  </a:lnTo>
                  <a:lnTo>
                    <a:pt x="30" y="14"/>
                  </a:lnTo>
                  <a:lnTo>
                    <a:pt x="45" y="9"/>
                  </a:lnTo>
                  <a:lnTo>
                    <a:pt x="62" y="5"/>
                  </a:lnTo>
                  <a:lnTo>
                    <a:pt x="82" y="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482253" y="3086894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6 w 175"/>
                <a:gd name="T3" fmla="*/ 1 h 266"/>
                <a:gd name="T4" fmla="*/ 43 w 175"/>
                <a:gd name="T5" fmla="*/ 4 h 266"/>
                <a:gd name="T6" fmla="*/ 53 w 175"/>
                <a:gd name="T7" fmla="*/ 8 h 266"/>
                <a:gd name="T8" fmla="*/ 65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7 h 266"/>
                <a:gd name="T20" fmla="*/ 153 w 175"/>
                <a:gd name="T21" fmla="*/ 84 h 266"/>
                <a:gd name="T22" fmla="*/ 164 w 175"/>
                <a:gd name="T23" fmla="*/ 102 h 266"/>
                <a:gd name="T24" fmla="*/ 171 w 175"/>
                <a:gd name="T25" fmla="*/ 123 h 266"/>
                <a:gd name="T26" fmla="*/ 175 w 175"/>
                <a:gd name="T27" fmla="*/ 145 h 266"/>
                <a:gd name="T28" fmla="*/ 174 w 175"/>
                <a:gd name="T29" fmla="*/ 170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5 w 175"/>
                <a:gd name="T41" fmla="*/ 235 h 266"/>
                <a:gd name="T42" fmla="*/ 148 w 175"/>
                <a:gd name="T43" fmla="*/ 219 h 266"/>
                <a:gd name="T44" fmla="*/ 149 w 175"/>
                <a:gd name="T45" fmla="*/ 200 h 266"/>
                <a:gd name="T46" fmla="*/ 149 w 175"/>
                <a:gd name="T47" fmla="*/ 180 h 266"/>
                <a:gd name="T48" fmla="*/ 145 w 175"/>
                <a:gd name="T49" fmla="*/ 158 h 266"/>
                <a:gd name="T50" fmla="*/ 138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1 w 175"/>
                <a:gd name="T59" fmla="*/ 140 h 266"/>
                <a:gd name="T60" fmla="*/ 135 w 175"/>
                <a:gd name="T61" fmla="*/ 157 h 266"/>
                <a:gd name="T62" fmla="*/ 138 w 175"/>
                <a:gd name="T63" fmla="*/ 178 h 266"/>
                <a:gd name="T64" fmla="*/ 138 w 175"/>
                <a:gd name="T65" fmla="*/ 200 h 266"/>
                <a:gd name="T66" fmla="*/ 134 w 175"/>
                <a:gd name="T67" fmla="*/ 223 h 266"/>
                <a:gd name="T68" fmla="*/ 127 w 175"/>
                <a:gd name="T69" fmla="*/ 245 h 266"/>
                <a:gd name="T70" fmla="*/ 115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0 w 175"/>
                <a:gd name="T77" fmla="*/ 260 h 266"/>
                <a:gd name="T78" fmla="*/ 89 w 175"/>
                <a:gd name="T79" fmla="*/ 254 h 266"/>
                <a:gd name="T80" fmla="*/ 78 w 175"/>
                <a:gd name="T81" fmla="*/ 248 h 266"/>
                <a:gd name="T82" fmla="*/ 65 w 175"/>
                <a:gd name="T83" fmla="*/ 240 h 266"/>
                <a:gd name="T84" fmla="*/ 52 w 175"/>
                <a:gd name="T85" fmla="*/ 230 h 266"/>
                <a:gd name="T86" fmla="*/ 39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8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6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6" y="1"/>
                  </a:lnTo>
                  <a:lnTo>
                    <a:pt x="43" y="4"/>
                  </a:lnTo>
                  <a:lnTo>
                    <a:pt x="53" y="8"/>
                  </a:lnTo>
                  <a:lnTo>
                    <a:pt x="65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7"/>
                  </a:lnTo>
                  <a:lnTo>
                    <a:pt x="153" y="84"/>
                  </a:lnTo>
                  <a:lnTo>
                    <a:pt x="164" y="102"/>
                  </a:lnTo>
                  <a:lnTo>
                    <a:pt x="171" y="123"/>
                  </a:lnTo>
                  <a:lnTo>
                    <a:pt x="175" y="145"/>
                  </a:lnTo>
                  <a:lnTo>
                    <a:pt x="174" y="170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49" y="200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8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1" y="140"/>
                  </a:lnTo>
                  <a:lnTo>
                    <a:pt x="135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0" y="260"/>
                  </a:lnTo>
                  <a:lnTo>
                    <a:pt x="89" y="254"/>
                  </a:lnTo>
                  <a:lnTo>
                    <a:pt x="78" y="248"/>
                  </a:lnTo>
                  <a:lnTo>
                    <a:pt x="65" y="240"/>
                  </a:lnTo>
                  <a:lnTo>
                    <a:pt x="52" y="230"/>
                  </a:lnTo>
                  <a:lnTo>
                    <a:pt x="39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8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977553" y="3031331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7 w 175"/>
                <a:gd name="T3" fmla="*/ 1 h 266"/>
                <a:gd name="T4" fmla="*/ 44 w 175"/>
                <a:gd name="T5" fmla="*/ 4 h 266"/>
                <a:gd name="T6" fmla="*/ 53 w 175"/>
                <a:gd name="T7" fmla="*/ 8 h 266"/>
                <a:gd name="T8" fmla="*/ 66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9 h 266"/>
                <a:gd name="T20" fmla="*/ 153 w 175"/>
                <a:gd name="T21" fmla="*/ 84 h 266"/>
                <a:gd name="T22" fmla="*/ 165 w 175"/>
                <a:gd name="T23" fmla="*/ 104 h 266"/>
                <a:gd name="T24" fmla="*/ 171 w 175"/>
                <a:gd name="T25" fmla="*/ 123 h 266"/>
                <a:gd name="T26" fmla="*/ 175 w 175"/>
                <a:gd name="T27" fmla="*/ 147 h 266"/>
                <a:gd name="T28" fmla="*/ 175 w 175"/>
                <a:gd name="T29" fmla="*/ 171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7 w 175"/>
                <a:gd name="T41" fmla="*/ 235 h 266"/>
                <a:gd name="T42" fmla="*/ 149 w 175"/>
                <a:gd name="T43" fmla="*/ 219 h 266"/>
                <a:gd name="T44" fmla="*/ 150 w 175"/>
                <a:gd name="T45" fmla="*/ 200 h 266"/>
                <a:gd name="T46" fmla="*/ 150 w 175"/>
                <a:gd name="T47" fmla="*/ 180 h 266"/>
                <a:gd name="T48" fmla="*/ 147 w 175"/>
                <a:gd name="T49" fmla="*/ 158 h 266"/>
                <a:gd name="T50" fmla="*/ 137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2 w 175"/>
                <a:gd name="T59" fmla="*/ 140 h 266"/>
                <a:gd name="T60" fmla="*/ 136 w 175"/>
                <a:gd name="T61" fmla="*/ 158 h 266"/>
                <a:gd name="T62" fmla="*/ 137 w 175"/>
                <a:gd name="T63" fmla="*/ 178 h 266"/>
                <a:gd name="T64" fmla="*/ 137 w 175"/>
                <a:gd name="T65" fmla="*/ 200 h 266"/>
                <a:gd name="T66" fmla="*/ 135 w 175"/>
                <a:gd name="T67" fmla="*/ 223 h 266"/>
                <a:gd name="T68" fmla="*/ 128 w 175"/>
                <a:gd name="T69" fmla="*/ 245 h 266"/>
                <a:gd name="T70" fmla="*/ 117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1 w 175"/>
                <a:gd name="T77" fmla="*/ 261 h 266"/>
                <a:gd name="T78" fmla="*/ 91 w 175"/>
                <a:gd name="T79" fmla="*/ 256 h 266"/>
                <a:gd name="T80" fmla="*/ 79 w 175"/>
                <a:gd name="T81" fmla="*/ 248 h 266"/>
                <a:gd name="T82" fmla="*/ 66 w 175"/>
                <a:gd name="T83" fmla="*/ 240 h 266"/>
                <a:gd name="T84" fmla="*/ 53 w 175"/>
                <a:gd name="T85" fmla="*/ 230 h 266"/>
                <a:gd name="T86" fmla="*/ 40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9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8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8"/>
                  </a:lnTo>
                  <a:lnTo>
                    <a:pt x="66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9"/>
                  </a:lnTo>
                  <a:lnTo>
                    <a:pt x="153" y="84"/>
                  </a:lnTo>
                  <a:lnTo>
                    <a:pt x="165" y="104"/>
                  </a:lnTo>
                  <a:lnTo>
                    <a:pt x="171" y="123"/>
                  </a:lnTo>
                  <a:lnTo>
                    <a:pt x="175" y="147"/>
                  </a:lnTo>
                  <a:lnTo>
                    <a:pt x="175" y="171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0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7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8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6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30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8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525240" y="3032919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8 h 256"/>
                <a:gd name="T6" fmla="*/ 158 w 177"/>
                <a:gd name="T7" fmla="*/ 18 h 256"/>
                <a:gd name="T8" fmla="*/ 163 w 177"/>
                <a:gd name="T9" fmla="*/ 30 h 256"/>
                <a:gd name="T10" fmla="*/ 167 w 177"/>
                <a:gd name="T11" fmla="*/ 46 h 256"/>
                <a:gd name="T12" fmla="*/ 172 w 177"/>
                <a:gd name="T13" fmla="*/ 62 h 256"/>
                <a:gd name="T14" fmla="*/ 175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5 w 177"/>
                <a:gd name="T21" fmla="*/ 143 h 256"/>
                <a:gd name="T22" fmla="*/ 168 w 177"/>
                <a:gd name="T23" fmla="*/ 164 h 256"/>
                <a:gd name="T24" fmla="*/ 159 w 177"/>
                <a:gd name="T25" fmla="*/ 185 h 256"/>
                <a:gd name="T26" fmla="*/ 146 w 177"/>
                <a:gd name="T27" fmla="*/ 203 h 256"/>
                <a:gd name="T28" fmla="*/ 128 w 177"/>
                <a:gd name="T29" fmla="*/ 220 h 256"/>
                <a:gd name="T30" fmla="*/ 106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5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6 w 177"/>
                <a:gd name="T49" fmla="*/ 190 h 256"/>
                <a:gd name="T50" fmla="*/ 127 w 177"/>
                <a:gd name="T51" fmla="*/ 169 h 256"/>
                <a:gd name="T52" fmla="*/ 133 w 177"/>
                <a:gd name="T53" fmla="*/ 144 h 256"/>
                <a:gd name="T54" fmla="*/ 132 w 177"/>
                <a:gd name="T55" fmla="*/ 147 h 256"/>
                <a:gd name="T56" fmla="*/ 128 w 177"/>
                <a:gd name="T57" fmla="*/ 156 h 256"/>
                <a:gd name="T58" fmla="*/ 120 w 177"/>
                <a:gd name="T59" fmla="*/ 168 h 256"/>
                <a:gd name="T60" fmla="*/ 110 w 177"/>
                <a:gd name="T61" fmla="*/ 182 h 256"/>
                <a:gd name="T62" fmla="*/ 97 w 177"/>
                <a:gd name="T63" fmla="*/ 199 h 256"/>
                <a:gd name="T64" fmla="*/ 81 w 177"/>
                <a:gd name="T65" fmla="*/ 214 h 256"/>
                <a:gd name="T66" fmla="*/ 63 w 177"/>
                <a:gd name="T67" fmla="*/ 229 h 256"/>
                <a:gd name="T68" fmla="*/ 42 w 177"/>
                <a:gd name="T69" fmla="*/ 239 h 256"/>
                <a:gd name="T70" fmla="*/ 19 w 177"/>
                <a:gd name="T71" fmla="*/ 246 h 256"/>
                <a:gd name="T72" fmla="*/ 19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2 w 177"/>
                <a:gd name="T83" fmla="*/ 186 h 256"/>
                <a:gd name="T84" fmla="*/ 0 w 177"/>
                <a:gd name="T85" fmla="*/ 166 h 256"/>
                <a:gd name="T86" fmla="*/ 0 w 177"/>
                <a:gd name="T87" fmla="*/ 147 h 256"/>
                <a:gd name="T88" fmla="*/ 3 w 177"/>
                <a:gd name="T89" fmla="*/ 127 h 256"/>
                <a:gd name="T90" fmla="*/ 10 w 177"/>
                <a:gd name="T91" fmla="*/ 107 h 256"/>
                <a:gd name="T92" fmla="*/ 20 w 177"/>
                <a:gd name="T93" fmla="*/ 86 h 256"/>
                <a:gd name="T94" fmla="*/ 36 w 177"/>
                <a:gd name="T95" fmla="*/ 66 h 256"/>
                <a:gd name="T96" fmla="*/ 55 w 177"/>
                <a:gd name="T97" fmla="*/ 47 h 256"/>
                <a:gd name="T98" fmla="*/ 80 w 177"/>
                <a:gd name="T99" fmla="*/ 29 h 256"/>
                <a:gd name="T100" fmla="*/ 111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8"/>
                  </a:lnTo>
                  <a:lnTo>
                    <a:pt x="158" y="18"/>
                  </a:lnTo>
                  <a:lnTo>
                    <a:pt x="163" y="30"/>
                  </a:lnTo>
                  <a:lnTo>
                    <a:pt x="167" y="46"/>
                  </a:lnTo>
                  <a:lnTo>
                    <a:pt x="172" y="62"/>
                  </a:lnTo>
                  <a:lnTo>
                    <a:pt x="175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8" y="164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8" y="220"/>
                  </a:lnTo>
                  <a:lnTo>
                    <a:pt x="106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5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7" y="169"/>
                  </a:lnTo>
                  <a:lnTo>
                    <a:pt x="133" y="144"/>
                  </a:lnTo>
                  <a:lnTo>
                    <a:pt x="132" y="147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10" y="182"/>
                  </a:lnTo>
                  <a:lnTo>
                    <a:pt x="97" y="199"/>
                  </a:lnTo>
                  <a:lnTo>
                    <a:pt x="81" y="214"/>
                  </a:lnTo>
                  <a:lnTo>
                    <a:pt x="63" y="229"/>
                  </a:lnTo>
                  <a:lnTo>
                    <a:pt x="42" y="239"/>
                  </a:lnTo>
                  <a:lnTo>
                    <a:pt x="19" y="246"/>
                  </a:lnTo>
                  <a:lnTo>
                    <a:pt x="19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2" y="18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7"/>
                  </a:lnTo>
                  <a:lnTo>
                    <a:pt x="10" y="107"/>
                  </a:lnTo>
                  <a:lnTo>
                    <a:pt x="20" y="86"/>
                  </a:lnTo>
                  <a:lnTo>
                    <a:pt x="36" y="66"/>
                  </a:lnTo>
                  <a:lnTo>
                    <a:pt x="55" y="47"/>
                  </a:lnTo>
                  <a:lnTo>
                    <a:pt x="80" y="29"/>
                  </a:lnTo>
                  <a:lnTo>
                    <a:pt x="111" y="1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1703040" y="3596481"/>
              <a:ext cx="423863" cy="277813"/>
            </a:xfrm>
            <a:custGeom>
              <a:avLst/>
              <a:gdLst>
                <a:gd name="T0" fmla="*/ 144 w 267"/>
                <a:gd name="T1" fmla="*/ 0 h 175"/>
                <a:gd name="T2" fmla="*/ 172 w 267"/>
                <a:gd name="T3" fmla="*/ 1 h 175"/>
                <a:gd name="T4" fmla="*/ 200 w 267"/>
                <a:gd name="T5" fmla="*/ 6 h 175"/>
                <a:gd name="T6" fmla="*/ 232 w 267"/>
                <a:gd name="T7" fmla="*/ 18 h 175"/>
                <a:gd name="T8" fmla="*/ 267 w 267"/>
                <a:gd name="T9" fmla="*/ 35 h 175"/>
                <a:gd name="T10" fmla="*/ 265 w 267"/>
                <a:gd name="T11" fmla="*/ 36 h 175"/>
                <a:gd name="T12" fmla="*/ 264 w 267"/>
                <a:gd name="T13" fmla="*/ 42 h 175"/>
                <a:gd name="T14" fmla="*/ 259 w 267"/>
                <a:gd name="T15" fmla="*/ 53 h 175"/>
                <a:gd name="T16" fmla="*/ 254 w 267"/>
                <a:gd name="T17" fmla="*/ 64 h 175"/>
                <a:gd name="T18" fmla="*/ 246 w 267"/>
                <a:gd name="T19" fmla="*/ 79 h 175"/>
                <a:gd name="T20" fmla="*/ 237 w 267"/>
                <a:gd name="T21" fmla="*/ 94 h 175"/>
                <a:gd name="T22" fmla="*/ 226 w 267"/>
                <a:gd name="T23" fmla="*/ 110 h 175"/>
                <a:gd name="T24" fmla="*/ 213 w 267"/>
                <a:gd name="T25" fmla="*/ 125 h 175"/>
                <a:gd name="T26" fmla="*/ 199 w 267"/>
                <a:gd name="T27" fmla="*/ 140 h 175"/>
                <a:gd name="T28" fmla="*/ 182 w 267"/>
                <a:gd name="T29" fmla="*/ 153 h 175"/>
                <a:gd name="T30" fmla="*/ 164 w 267"/>
                <a:gd name="T31" fmla="*/ 163 h 175"/>
                <a:gd name="T32" fmla="*/ 143 w 267"/>
                <a:gd name="T33" fmla="*/ 171 h 175"/>
                <a:gd name="T34" fmla="*/ 121 w 267"/>
                <a:gd name="T35" fmla="*/ 175 h 175"/>
                <a:gd name="T36" fmla="*/ 96 w 267"/>
                <a:gd name="T37" fmla="*/ 174 h 175"/>
                <a:gd name="T38" fmla="*/ 69 w 267"/>
                <a:gd name="T39" fmla="*/ 168 h 175"/>
                <a:gd name="T40" fmla="*/ 41 w 267"/>
                <a:gd name="T41" fmla="*/ 157 h 175"/>
                <a:gd name="T42" fmla="*/ 9 w 267"/>
                <a:gd name="T43" fmla="*/ 138 h 175"/>
                <a:gd name="T44" fmla="*/ 12 w 267"/>
                <a:gd name="T45" fmla="*/ 140 h 175"/>
                <a:gd name="T46" fmla="*/ 20 w 267"/>
                <a:gd name="T47" fmla="*/ 142 h 175"/>
                <a:gd name="T48" fmla="*/ 33 w 267"/>
                <a:gd name="T49" fmla="*/ 145 h 175"/>
                <a:gd name="T50" fmla="*/ 48 w 267"/>
                <a:gd name="T51" fmla="*/ 148 h 175"/>
                <a:gd name="T52" fmla="*/ 67 w 267"/>
                <a:gd name="T53" fmla="*/ 150 h 175"/>
                <a:gd name="T54" fmla="*/ 87 w 267"/>
                <a:gd name="T55" fmla="*/ 149 h 175"/>
                <a:gd name="T56" fmla="*/ 108 w 267"/>
                <a:gd name="T57" fmla="*/ 145 h 175"/>
                <a:gd name="T58" fmla="*/ 131 w 267"/>
                <a:gd name="T59" fmla="*/ 137 h 175"/>
                <a:gd name="T60" fmla="*/ 154 w 267"/>
                <a:gd name="T61" fmla="*/ 124 h 175"/>
                <a:gd name="T62" fmla="*/ 150 w 267"/>
                <a:gd name="T63" fmla="*/ 125 h 175"/>
                <a:gd name="T64" fmla="*/ 141 w 267"/>
                <a:gd name="T65" fmla="*/ 128 h 175"/>
                <a:gd name="T66" fmla="*/ 126 w 267"/>
                <a:gd name="T67" fmla="*/ 131 h 175"/>
                <a:gd name="T68" fmla="*/ 109 w 267"/>
                <a:gd name="T69" fmla="*/ 135 h 175"/>
                <a:gd name="T70" fmla="*/ 89 w 267"/>
                <a:gd name="T71" fmla="*/ 137 h 175"/>
                <a:gd name="T72" fmla="*/ 67 w 267"/>
                <a:gd name="T73" fmla="*/ 137 h 175"/>
                <a:gd name="T74" fmla="*/ 43 w 267"/>
                <a:gd name="T75" fmla="*/ 133 h 175"/>
                <a:gd name="T76" fmla="*/ 21 w 267"/>
                <a:gd name="T77" fmla="*/ 127 h 175"/>
                <a:gd name="T78" fmla="*/ 0 w 267"/>
                <a:gd name="T79" fmla="*/ 115 h 175"/>
                <a:gd name="T80" fmla="*/ 0 w 267"/>
                <a:gd name="T81" fmla="*/ 114 h 175"/>
                <a:gd name="T82" fmla="*/ 3 w 267"/>
                <a:gd name="T83" fmla="*/ 109 h 175"/>
                <a:gd name="T84" fmla="*/ 7 w 267"/>
                <a:gd name="T85" fmla="*/ 100 h 175"/>
                <a:gd name="T86" fmla="*/ 12 w 267"/>
                <a:gd name="T87" fmla="*/ 90 h 175"/>
                <a:gd name="T88" fmla="*/ 18 w 267"/>
                <a:gd name="T89" fmla="*/ 77 h 175"/>
                <a:gd name="T90" fmla="*/ 26 w 267"/>
                <a:gd name="T91" fmla="*/ 64 h 175"/>
                <a:gd name="T92" fmla="*/ 38 w 267"/>
                <a:gd name="T93" fmla="*/ 52 h 175"/>
                <a:gd name="T94" fmla="*/ 50 w 267"/>
                <a:gd name="T95" fmla="*/ 39 h 175"/>
                <a:gd name="T96" fmla="*/ 64 w 267"/>
                <a:gd name="T97" fmla="*/ 27 h 175"/>
                <a:gd name="T98" fmla="*/ 81 w 267"/>
                <a:gd name="T99" fmla="*/ 16 h 175"/>
                <a:gd name="T100" fmla="*/ 100 w 267"/>
                <a:gd name="T101" fmla="*/ 7 h 175"/>
                <a:gd name="T102" fmla="*/ 121 w 267"/>
                <a:gd name="T103" fmla="*/ 2 h 175"/>
                <a:gd name="T104" fmla="*/ 144 w 267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5">
                  <a:moveTo>
                    <a:pt x="144" y="0"/>
                  </a:moveTo>
                  <a:lnTo>
                    <a:pt x="172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7" y="35"/>
                  </a:lnTo>
                  <a:lnTo>
                    <a:pt x="265" y="36"/>
                  </a:lnTo>
                  <a:lnTo>
                    <a:pt x="264" y="42"/>
                  </a:lnTo>
                  <a:lnTo>
                    <a:pt x="259" y="53"/>
                  </a:lnTo>
                  <a:lnTo>
                    <a:pt x="254" y="64"/>
                  </a:lnTo>
                  <a:lnTo>
                    <a:pt x="246" y="79"/>
                  </a:lnTo>
                  <a:lnTo>
                    <a:pt x="237" y="94"/>
                  </a:lnTo>
                  <a:lnTo>
                    <a:pt x="226" y="110"/>
                  </a:lnTo>
                  <a:lnTo>
                    <a:pt x="213" y="125"/>
                  </a:lnTo>
                  <a:lnTo>
                    <a:pt x="199" y="140"/>
                  </a:lnTo>
                  <a:lnTo>
                    <a:pt x="182" y="153"/>
                  </a:lnTo>
                  <a:lnTo>
                    <a:pt x="164" y="163"/>
                  </a:lnTo>
                  <a:lnTo>
                    <a:pt x="143" y="171"/>
                  </a:lnTo>
                  <a:lnTo>
                    <a:pt x="121" y="175"/>
                  </a:lnTo>
                  <a:lnTo>
                    <a:pt x="96" y="174"/>
                  </a:lnTo>
                  <a:lnTo>
                    <a:pt x="69" y="168"/>
                  </a:lnTo>
                  <a:lnTo>
                    <a:pt x="41" y="157"/>
                  </a:lnTo>
                  <a:lnTo>
                    <a:pt x="9" y="138"/>
                  </a:lnTo>
                  <a:lnTo>
                    <a:pt x="12" y="140"/>
                  </a:lnTo>
                  <a:lnTo>
                    <a:pt x="20" y="142"/>
                  </a:lnTo>
                  <a:lnTo>
                    <a:pt x="33" y="145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49"/>
                  </a:lnTo>
                  <a:lnTo>
                    <a:pt x="108" y="145"/>
                  </a:lnTo>
                  <a:lnTo>
                    <a:pt x="131" y="137"/>
                  </a:lnTo>
                  <a:lnTo>
                    <a:pt x="154" y="124"/>
                  </a:lnTo>
                  <a:lnTo>
                    <a:pt x="150" y="125"/>
                  </a:lnTo>
                  <a:lnTo>
                    <a:pt x="141" y="128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3"/>
                  </a:lnTo>
                  <a:lnTo>
                    <a:pt x="21" y="127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7"/>
                  </a:lnTo>
                  <a:lnTo>
                    <a:pt x="26" y="64"/>
                  </a:lnTo>
                  <a:lnTo>
                    <a:pt x="38" y="52"/>
                  </a:lnTo>
                  <a:lnTo>
                    <a:pt x="50" y="39"/>
                  </a:lnTo>
                  <a:lnTo>
                    <a:pt x="64" y="27"/>
                  </a:lnTo>
                  <a:lnTo>
                    <a:pt x="81" y="16"/>
                  </a:lnTo>
                  <a:lnTo>
                    <a:pt x="100" y="7"/>
                  </a:lnTo>
                  <a:lnTo>
                    <a:pt x="121" y="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122015" y="242966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0 w 266"/>
                <a:gd name="T3" fmla="*/ 0 h 175"/>
                <a:gd name="T4" fmla="*/ 197 w 266"/>
                <a:gd name="T5" fmla="*/ 6 h 175"/>
                <a:gd name="T6" fmla="*/ 226 w 266"/>
                <a:gd name="T7" fmla="*/ 18 h 175"/>
                <a:gd name="T8" fmla="*/ 257 w 266"/>
                <a:gd name="T9" fmla="*/ 36 h 175"/>
                <a:gd name="T10" fmla="*/ 254 w 266"/>
                <a:gd name="T11" fmla="*/ 35 h 175"/>
                <a:gd name="T12" fmla="*/ 247 w 266"/>
                <a:gd name="T13" fmla="*/ 32 h 175"/>
                <a:gd name="T14" fmla="*/ 235 w 266"/>
                <a:gd name="T15" fmla="*/ 30 h 175"/>
                <a:gd name="T16" fmla="*/ 218 w 266"/>
                <a:gd name="T17" fmla="*/ 26 h 175"/>
                <a:gd name="T18" fmla="*/ 200 w 266"/>
                <a:gd name="T19" fmla="*/ 24 h 175"/>
                <a:gd name="T20" fmla="*/ 179 w 266"/>
                <a:gd name="T21" fmla="*/ 26 h 175"/>
                <a:gd name="T22" fmla="*/ 158 w 266"/>
                <a:gd name="T23" fmla="*/ 30 h 175"/>
                <a:gd name="T24" fmla="*/ 136 w 266"/>
                <a:gd name="T25" fmla="*/ 37 h 175"/>
                <a:gd name="T26" fmla="*/ 114 w 266"/>
                <a:gd name="T27" fmla="*/ 50 h 175"/>
                <a:gd name="T28" fmla="*/ 117 w 266"/>
                <a:gd name="T29" fmla="*/ 49 h 175"/>
                <a:gd name="T30" fmla="*/ 126 w 266"/>
                <a:gd name="T31" fmla="*/ 47 h 175"/>
                <a:gd name="T32" fmla="*/ 140 w 266"/>
                <a:gd name="T33" fmla="*/ 43 h 175"/>
                <a:gd name="T34" fmla="*/ 157 w 266"/>
                <a:gd name="T35" fmla="*/ 40 h 175"/>
                <a:gd name="T36" fmla="*/ 178 w 266"/>
                <a:gd name="T37" fmla="*/ 37 h 175"/>
                <a:gd name="T38" fmla="*/ 200 w 266"/>
                <a:gd name="T39" fmla="*/ 37 h 175"/>
                <a:gd name="T40" fmla="*/ 223 w 266"/>
                <a:gd name="T41" fmla="*/ 40 h 175"/>
                <a:gd name="T42" fmla="*/ 245 w 266"/>
                <a:gd name="T43" fmla="*/ 48 h 175"/>
                <a:gd name="T44" fmla="*/ 266 w 266"/>
                <a:gd name="T45" fmla="*/ 58 h 175"/>
                <a:gd name="T46" fmla="*/ 266 w 266"/>
                <a:gd name="T47" fmla="*/ 61 h 175"/>
                <a:gd name="T48" fmla="*/ 264 w 266"/>
                <a:gd name="T49" fmla="*/ 66 h 175"/>
                <a:gd name="T50" fmla="*/ 260 w 266"/>
                <a:gd name="T51" fmla="*/ 74 h 175"/>
                <a:gd name="T52" fmla="*/ 254 w 266"/>
                <a:gd name="T53" fmla="*/ 84 h 175"/>
                <a:gd name="T54" fmla="*/ 248 w 266"/>
                <a:gd name="T55" fmla="*/ 96 h 175"/>
                <a:gd name="T56" fmla="*/ 240 w 266"/>
                <a:gd name="T57" fmla="*/ 109 h 175"/>
                <a:gd name="T58" fmla="*/ 230 w 266"/>
                <a:gd name="T59" fmla="*/ 123 h 175"/>
                <a:gd name="T60" fmla="*/ 217 w 266"/>
                <a:gd name="T61" fmla="*/ 136 h 175"/>
                <a:gd name="T62" fmla="*/ 202 w 266"/>
                <a:gd name="T63" fmla="*/ 148 h 175"/>
                <a:gd name="T64" fmla="*/ 186 w 266"/>
                <a:gd name="T65" fmla="*/ 158 h 175"/>
                <a:gd name="T66" fmla="*/ 166 w 266"/>
                <a:gd name="T67" fmla="*/ 167 h 175"/>
                <a:gd name="T68" fmla="*/ 145 w 266"/>
                <a:gd name="T69" fmla="*/ 172 h 175"/>
                <a:gd name="T70" fmla="*/ 122 w 266"/>
                <a:gd name="T71" fmla="*/ 175 h 175"/>
                <a:gd name="T72" fmla="*/ 96 w 266"/>
                <a:gd name="T73" fmla="*/ 174 h 175"/>
                <a:gd name="T74" fmla="*/ 66 w 266"/>
                <a:gd name="T75" fmla="*/ 169 h 175"/>
                <a:gd name="T76" fmla="*/ 35 w 266"/>
                <a:gd name="T77" fmla="*/ 157 h 175"/>
                <a:gd name="T78" fmla="*/ 0 w 266"/>
                <a:gd name="T79" fmla="*/ 140 h 175"/>
                <a:gd name="T80" fmla="*/ 1 w 266"/>
                <a:gd name="T81" fmla="*/ 137 h 175"/>
                <a:gd name="T82" fmla="*/ 4 w 266"/>
                <a:gd name="T83" fmla="*/ 132 h 175"/>
                <a:gd name="T84" fmla="*/ 8 w 266"/>
                <a:gd name="T85" fmla="*/ 122 h 175"/>
                <a:gd name="T86" fmla="*/ 13 w 266"/>
                <a:gd name="T87" fmla="*/ 110 h 175"/>
                <a:gd name="T88" fmla="*/ 21 w 266"/>
                <a:gd name="T89" fmla="*/ 96 h 175"/>
                <a:gd name="T90" fmla="*/ 30 w 266"/>
                <a:gd name="T91" fmla="*/ 80 h 175"/>
                <a:gd name="T92" fmla="*/ 40 w 266"/>
                <a:gd name="T93" fmla="*/ 65 h 175"/>
                <a:gd name="T94" fmla="*/ 53 w 266"/>
                <a:gd name="T95" fmla="*/ 49 h 175"/>
                <a:gd name="T96" fmla="*/ 67 w 266"/>
                <a:gd name="T97" fmla="*/ 35 h 175"/>
                <a:gd name="T98" fmla="*/ 84 w 266"/>
                <a:gd name="T99" fmla="*/ 22 h 175"/>
                <a:gd name="T100" fmla="*/ 102 w 266"/>
                <a:gd name="T101" fmla="*/ 11 h 175"/>
                <a:gd name="T102" fmla="*/ 123 w 266"/>
                <a:gd name="T103" fmla="*/ 4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0" y="0"/>
                  </a:lnTo>
                  <a:lnTo>
                    <a:pt x="197" y="6"/>
                  </a:lnTo>
                  <a:lnTo>
                    <a:pt x="226" y="18"/>
                  </a:lnTo>
                  <a:lnTo>
                    <a:pt x="257" y="36"/>
                  </a:lnTo>
                  <a:lnTo>
                    <a:pt x="254" y="35"/>
                  </a:lnTo>
                  <a:lnTo>
                    <a:pt x="247" y="32"/>
                  </a:lnTo>
                  <a:lnTo>
                    <a:pt x="235" y="30"/>
                  </a:lnTo>
                  <a:lnTo>
                    <a:pt x="218" y="26"/>
                  </a:lnTo>
                  <a:lnTo>
                    <a:pt x="200" y="24"/>
                  </a:lnTo>
                  <a:lnTo>
                    <a:pt x="179" y="26"/>
                  </a:lnTo>
                  <a:lnTo>
                    <a:pt x="158" y="30"/>
                  </a:lnTo>
                  <a:lnTo>
                    <a:pt x="136" y="37"/>
                  </a:lnTo>
                  <a:lnTo>
                    <a:pt x="114" y="50"/>
                  </a:lnTo>
                  <a:lnTo>
                    <a:pt x="117" y="49"/>
                  </a:lnTo>
                  <a:lnTo>
                    <a:pt x="126" y="47"/>
                  </a:lnTo>
                  <a:lnTo>
                    <a:pt x="140" y="43"/>
                  </a:lnTo>
                  <a:lnTo>
                    <a:pt x="157" y="40"/>
                  </a:lnTo>
                  <a:lnTo>
                    <a:pt x="178" y="37"/>
                  </a:lnTo>
                  <a:lnTo>
                    <a:pt x="200" y="37"/>
                  </a:lnTo>
                  <a:lnTo>
                    <a:pt x="223" y="40"/>
                  </a:lnTo>
                  <a:lnTo>
                    <a:pt x="245" y="48"/>
                  </a:lnTo>
                  <a:lnTo>
                    <a:pt x="266" y="58"/>
                  </a:lnTo>
                  <a:lnTo>
                    <a:pt x="266" y="61"/>
                  </a:lnTo>
                  <a:lnTo>
                    <a:pt x="264" y="66"/>
                  </a:lnTo>
                  <a:lnTo>
                    <a:pt x="260" y="74"/>
                  </a:lnTo>
                  <a:lnTo>
                    <a:pt x="254" y="84"/>
                  </a:lnTo>
                  <a:lnTo>
                    <a:pt x="248" y="96"/>
                  </a:lnTo>
                  <a:lnTo>
                    <a:pt x="240" y="109"/>
                  </a:lnTo>
                  <a:lnTo>
                    <a:pt x="230" y="123"/>
                  </a:lnTo>
                  <a:lnTo>
                    <a:pt x="217" y="136"/>
                  </a:lnTo>
                  <a:lnTo>
                    <a:pt x="202" y="148"/>
                  </a:lnTo>
                  <a:lnTo>
                    <a:pt x="186" y="158"/>
                  </a:lnTo>
                  <a:lnTo>
                    <a:pt x="166" y="167"/>
                  </a:lnTo>
                  <a:lnTo>
                    <a:pt x="145" y="172"/>
                  </a:lnTo>
                  <a:lnTo>
                    <a:pt x="122" y="175"/>
                  </a:lnTo>
                  <a:lnTo>
                    <a:pt x="96" y="174"/>
                  </a:lnTo>
                  <a:lnTo>
                    <a:pt x="66" y="169"/>
                  </a:lnTo>
                  <a:lnTo>
                    <a:pt x="35" y="157"/>
                  </a:lnTo>
                  <a:lnTo>
                    <a:pt x="0" y="140"/>
                  </a:lnTo>
                  <a:lnTo>
                    <a:pt x="1" y="137"/>
                  </a:lnTo>
                  <a:lnTo>
                    <a:pt x="4" y="132"/>
                  </a:lnTo>
                  <a:lnTo>
                    <a:pt x="8" y="122"/>
                  </a:lnTo>
                  <a:lnTo>
                    <a:pt x="13" y="110"/>
                  </a:lnTo>
                  <a:lnTo>
                    <a:pt x="21" y="96"/>
                  </a:lnTo>
                  <a:lnTo>
                    <a:pt x="30" y="80"/>
                  </a:lnTo>
                  <a:lnTo>
                    <a:pt x="40" y="65"/>
                  </a:lnTo>
                  <a:lnTo>
                    <a:pt x="53" y="49"/>
                  </a:lnTo>
                  <a:lnTo>
                    <a:pt x="67" y="35"/>
                  </a:lnTo>
                  <a:lnTo>
                    <a:pt x="84" y="22"/>
                  </a:lnTo>
                  <a:lnTo>
                    <a:pt x="102" y="11"/>
                  </a:lnTo>
                  <a:lnTo>
                    <a:pt x="123" y="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1171228" y="1870869"/>
              <a:ext cx="404813" cy="280988"/>
            </a:xfrm>
            <a:custGeom>
              <a:avLst/>
              <a:gdLst>
                <a:gd name="T0" fmla="*/ 101 w 255"/>
                <a:gd name="T1" fmla="*/ 0 h 177"/>
                <a:gd name="T2" fmla="*/ 122 w 255"/>
                <a:gd name="T3" fmla="*/ 0 h 177"/>
                <a:gd name="T4" fmla="*/ 143 w 255"/>
                <a:gd name="T5" fmla="*/ 3 h 177"/>
                <a:gd name="T6" fmla="*/ 164 w 255"/>
                <a:gd name="T7" fmla="*/ 8 h 177"/>
                <a:gd name="T8" fmla="*/ 183 w 255"/>
                <a:gd name="T9" fmla="*/ 17 h 177"/>
                <a:gd name="T10" fmla="*/ 201 w 255"/>
                <a:gd name="T11" fmla="*/ 31 h 177"/>
                <a:gd name="T12" fmla="*/ 220 w 255"/>
                <a:gd name="T13" fmla="*/ 48 h 177"/>
                <a:gd name="T14" fmla="*/ 234 w 255"/>
                <a:gd name="T15" fmla="*/ 71 h 177"/>
                <a:gd name="T16" fmla="*/ 246 w 255"/>
                <a:gd name="T17" fmla="*/ 100 h 177"/>
                <a:gd name="T18" fmla="*/ 255 w 255"/>
                <a:gd name="T19" fmla="*/ 135 h 177"/>
                <a:gd name="T20" fmla="*/ 253 w 255"/>
                <a:gd name="T21" fmla="*/ 132 h 177"/>
                <a:gd name="T22" fmla="*/ 249 w 255"/>
                <a:gd name="T23" fmla="*/ 125 h 177"/>
                <a:gd name="T24" fmla="*/ 244 w 255"/>
                <a:gd name="T25" fmla="*/ 114 h 177"/>
                <a:gd name="T26" fmla="*/ 235 w 255"/>
                <a:gd name="T27" fmla="*/ 101 h 177"/>
                <a:gd name="T28" fmla="*/ 222 w 255"/>
                <a:gd name="T29" fmla="*/ 87 h 177"/>
                <a:gd name="T30" fmla="*/ 208 w 255"/>
                <a:gd name="T31" fmla="*/ 73 h 177"/>
                <a:gd name="T32" fmla="*/ 190 w 255"/>
                <a:gd name="T33" fmla="*/ 60 h 177"/>
                <a:gd name="T34" fmla="*/ 168 w 255"/>
                <a:gd name="T35" fmla="*/ 49 h 177"/>
                <a:gd name="T36" fmla="*/ 143 w 255"/>
                <a:gd name="T37" fmla="*/ 44 h 177"/>
                <a:gd name="T38" fmla="*/ 147 w 255"/>
                <a:gd name="T39" fmla="*/ 45 h 177"/>
                <a:gd name="T40" fmla="*/ 155 w 255"/>
                <a:gd name="T41" fmla="*/ 49 h 177"/>
                <a:gd name="T42" fmla="*/ 168 w 255"/>
                <a:gd name="T43" fmla="*/ 57 h 177"/>
                <a:gd name="T44" fmla="*/ 182 w 255"/>
                <a:gd name="T45" fmla="*/ 68 h 177"/>
                <a:gd name="T46" fmla="*/ 197 w 255"/>
                <a:gd name="T47" fmla="*/ 80 h 177"/>
                <a:gd name="T48" fmla="*/ 213 w 255"/>
                <a:gd name="T49" fmla="*/ 96 h 177"/>
                <a:gd name="T50" fmla="*/ 227 w 255"/>
                <a:gd name="T51" fmla="*/ 114 h 177"/>
                <a:gd name="T52" fmla="*/ 239 w 255"/>
                <a:gd name="T53" fmla="*/ 135 h 177"/>
                <a:gd name="T54" fmla="*/ 246 w 255"/>
                <a:gd name="T55" fmla="*/ 157 h 177"/>
                <a:gd name="T56" fmla="*/ 243 w 255"/>
                <a:gd name="T57" fmla="*/ 158 h 177"/>
                <a:gd name="T58" fmla="*/ 238 w 255"/>
                <a:gd name="T59" fmla="*/ 161 h 177"/>
                <a:gd name="T60" fmla="*/ 229 w 255"/>
                <a:gd name="T61" fmla="*/ 165 h 177"/>
                <a:gd name="T62" fmla="*/ 216 w 255"/>
                <a:gd name="T63" fmla="*/ 169 h 177"/>
                <a:gd name="T64" fmla="*/ 201 w 255"/>
                <a:gd name="T65" fmla="*/ 173 h 177"/>
                <a:gd name="T66" fmla="*/ 184 w 255"/>
                <a:gd name="T67" fmla="*/ 175 h 177"/>
                <a:gd name="T68" fmla="*/ 166 w 255"/>
                <a:gd name="T69" fmla="*/ 177 h 177"/>
                <a:gd name="T70" fmla="*/ 147 w 255"/>
                <a:gd name="T71" fmla="*/ 177 h 177"/>
                <a:gd name="T72" fmla="*/ 126 w 255"/>
                <a:gd name="T73" fmla="*/ 173 h 177"/>
                <a:gd name="T74" fmla="*/ 105 w 255"/>
                <a:gd name="T75" fmla="*/ 166 h 177"/>
                <a:gd name="T76" fmla="*/ 86 w 255"/>
                <a:gd name="T77" fmla="*/ 157 h 177"/>
                <a:gd name="T78" fmla="*/ 65 w 255"/>
                <a:gd name="T79" fmla="*/ 141 h 177"/>
                <a:gd name="T80" fmla="*/ 47 w 255"/>
                <a:gd name="T81" fmla="*/ 122 h 177"/>
                <a:gd name="T82" fmla="*/ 28 w 255"/>
                <a:gd name="T83" fmla="*/ 97 h 177"/>
                <a:gd name="T84" fmla="*/ 13 w 255"/>
                <a:gd name="T85" fmla="*/ 65 h 177"/>
                <a:gd name="T86" fmla="*/ 0 w 255"/>
                <a:gd name="T87" fmla="*/ 27 h 177"/>
                <a:gd name="T88" fmla="*/ 1 w 255"/>
                <a:gd name="T89" fmla="*/ 26 h 177"/>
                <a:gd name="T90" fmla="*/ 8 w 255"/>
                <a:gd name="T91" fmla="*/ 23 h 177"/>
                <a:gd name="T92" fmla="*/ 17 w 255"/>
                <a:gd name="T93" fmla="*/ 19 h 177"/>
                <a:gd name="T94" fmla="*/ 30 w 255"/>
                <a:gd name="T95" fmla="*/ 14 h 177"/>
                <a:gd name="T96" fmla="*/ 45 w 255"/>
                <a:gd name="T97" fmla="*/ 10 h 177"/>
                <a:gd name="T98" fmla="*/ 62 w 255"/>
                <a:gd name="T99" fmla="*/ 5 h 177"/>
                <a:gd name="T100" fmla="*/ 82 w 255"/>
                <a:gd name="T101" fmla="*/ 3 h 177"/>
                <a:gd name="T102" fmla="*/ 101 w 255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1" y="31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3" y="132"/>
                  </a:lnTo>
                  <a:lnTo>
                    <a:pt x="249" y="125"/>
                  </a:lnTo>
                  <a:lnTo>
                    <a:pt x="244" y="114"/>
                  </a:lnTo>
                  <a:lnTo>
                    <a:pt x="235" y="101"/>
                  </a:lnTo>
                  <a:lnTo>
                    <a:pt x="222" y="87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8" y="49"/>
                  </a:lnTo>
                  <a:lnTo>
                    <a:pt x="143" y="44"/>
                  </a:lnTo>
                  <a:lnTo>
                    <a:pt x="147" y="45"/>
                  </a:lnTo>
                  <a:lnTo>
                    <a:pt x="155" y="49"/>
                  </a:lnTo>
                  <a:lnTo>
                    <a:pt x="168" y="57"/>
                  </a:lnTo>
                  <a:lnTo>
                    <a:pt x="182" y="68"/>
                  </a:lnTo>
                  <a:lnTo>
                    <a:pt x="197" y="80"/>
                  </a:lnTo>
                  <a:lnTo>
                    <a:pt x="213" y="96"/>
                  </a:lnTo>
                  <a:lnTo>
                    <a:pt x="227" y="114"/>
                  </a:lnTo>
                  <a:lnTo>
                    <a:pt x="239" y="135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6" y="169"/>
                  </a:lnTo>
                  <a:lnTo>
                    <a:pt x="201" y="173"/>
                  </a:lnTo>
                  <a:lnTo>
                    <a:pt x="184" y="175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6" y="173"/>
                  </a:lnTo>
                  <a:lnTo>
                    <a:pt x="105" y="166"/>
                  </a:lnTo>
                  <a:lnTo>
                    <a:pt x="86" y="157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7"/>
                  </a:lnTo>
                  <a:lnTo>
                    <a:pt x="13" y="65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8" y="23"/>
                  </a:lnTo>
                  <a:lnTo>
                    <a:pt x="17" y="19"/>
                  </a:lnTo>
                  <a:lnTo>
                    <a:pt x="30" y="14"/>
                  </a:lnTo>
                  <a:lnTo>
                    <a:pt x="45" y="10"/>
                  </a:lnTo>
                  <a:lnTo>
                    <a:pt x="62" y="5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1645890" y="1396206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8 w 175"/>
                <a:gd name="T3" fmla="*/ 0 h 267"/>
                <a:gd name="T4" fmla="*/ 44 w 175"/>
                <a:gd name="T5" fmla="*/ 3 h 267"/>
                <a:gd name="T6" fmla="*/ 53 w 175"/>
                <a:gd name="T7" fmla="*/ 7 h 267"/>
                <a:gd name="T8" fmla="*/ 66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4 h 267"/>
                <a:gd name="T18" fmla="*/ 140 w 175"/>
                <a:gd name="T19" fmla="*/ 68 h 267"/>
                <a:gd name="T20" fmla="*/ 153 w 175"/>
                <a:gd name="T21" fmla="*/ 85 h 267"/>
                <a:gd name="T22" fmla="*/ 165 w 175"/>
                <a:gd name="T23" fmla="*/ 103 h 267"/>
                <a:gd name="T24" fmla="*/ 171 w 175"/>
                <a:gd name="T25" fmla="*/ 124 h 267"/>
                <a:gd name="T26" fmla="*/ 175 w 175"/>
                <a:gd name="T27" fmla="*/ 146 h 267"/>
                <a:gd name="T28" fmla="*/ 175 w 175"/>
                <a:gd name="T29" fmla="*/ 170 h 267"/>
                <a:gd name="T30" fmla="*/ 169 w 175"/>
                <a:gd name="T31" fmla="*/ 196 h 267"/>
                <a:gd name="T32" fmla="*/ 157 w 175"/>
                <a:gd name="T33" fmla="*/ 226 h 267"/>
                <a:gd name="T34" fmla="*/ 139 w 175"/>
                <a:gd name="T35" fmla="*/ 257 h 267"/>
                <a:gd name="T36" fmla="*/ 140 w 175"/>
                <a:gd name="T37" fmla="*/ 255 h 267"/>
                <a:gd name="T38" fmla="*/ 143 w 175"/>
                <a:gd name="T39" fmla="*/ 246 h 267"/>
                <a:gd name="T40" fmla="*/ 147 w 175"/>
                <a:gd name="T41" fmla="*/ 234 h 267"/>
                <a:gd name="T42" fmla="*/ 149 w 175"/>
                <a:gd name="T43" fmla="*/ 219 h 267"/>
                <a:gd name="T44" fmla="*/ 151 w 175"/>
                <a:gd name="T45" fmla="*/ 200 h 267"/>
                <a:gd name="T46" fmla="*/ 151 w 175"/>
                <a:gd name="T47" fmla="*/ 180 h 267"/>
                <a:gd name="T48" fmla="*/ 147 w 175"/>
                <a:gd name="T49" fmla="*/ 157 h 267"/>
                <a:gd name="T50" fmla="*/ 138 w 175"/>
                <a:gd name="T51" fmla="*/ 135 h 267"/>
                <a:gd name="T52" fmla="*/ 125 w 175"/>
                <a:gd name="T53" fmla="*/ 113 h 267"/>
                <a:gd name="T54" fmla="*/ 126 w 175"/>
                <a:gd name="T55" fmla="*/ 117 h 267"/>
                <a:gd name="T56" fmla="*/ 129 w 175"/>
                <a:gd name="T57" fmla="*/ 126 h 267"/>
                <a:gd name="T58" fmla="*/ 132 w 175"/>
                <a:gd name="T59" fmla="*/ 139 h 267"/>
                <a:gd name="T60" fmla="*/ 136 w 175"/>
                <a:gd name="T61" fmla="*/ 157 h 267"/>
                <a:gd name="T62" fmla="*/ 138 w 175"/>
                <a:gd name="T63" fmla="*/ 178 h 267"/>
                <a:gd name="T64" fmla="*/ 138 w 175"/>
                <a:gd name="T65" fmla="*/ 200 h 267"/>
                <a:gd name="T66" fmla="*/ 135 w 175"/>
                <a:gd name="T67" fmla="*/ 222 h 267"/>
                <a:gd name="T68" fmla="*/ 129 w 175"/>
                <a:gd name="T69" fmla="*/ 244 h 267"/>
                <a:gd name="T70" fmla="*/ 117 w 175"/>
                <a:gd name="T71" fmla="*/ 267 h 267"/>
                <a:gd name="T72" fmla="*/ 114 w 175"/>
                <a:gd name="T73" fmla="*/ 265 h 267"/>
                <a:gd name="T74" fmla="*/ 109 w 175"/>
                <a:gd name="T75" fmla="*/ 264 h 267"/>
                <a:gd name="T76" fmla="*/ 101 w 175"/>
                <a:gd name="T77" fmla="*/ 260 h 267"/>
                <a:gd name="T78" fmla="*/ 91 w 175"/>
                <a:gd name="T79" fmla="*/ 255 h 267"/>
                <a:gd name="T80" fmla="*/ 79 w 175"/>
                <a:gd name="T81" fmla="*/ 248 h 267"/>
                <a:gd name="T82" fmla="*/ 66 w 175"/>
                <a:gd name="T83" fmla="*/ 239 h 267"/>
                <a:gd name="T84" fmla="*/ 53 w 175"/>
                <a:gd name="T85" fmla="*/ 229 h 267"/>
                <a:gd name="T86" fmla="*/ 40 w 175"/>
                <a:gd name="T87" fmla="*/ 217 h 267"/>
                <a:gd name="T88" fmla="*/ 27 w 175"/>
                <a:gd name="T89" fmla="*/ 202 h 267"/>
                <a:gd name="T90" fmla="*/ 17 w 175"/>
                <a:gd name="T91" fmla="*/ 186 h 267"/>
                <a:gd name="T92" fmla="*/ 9 w 175"/>
                <a:gd name="T93" fmla="*/ 167 h 267"/>
                <a:gd name="T94" fmla="*/ 2 w 175"/>
                <a:gd name="T95" fmla="*/ 146 h 267"/>
                <a:gd name="T96" fmla="*/ 0 w 175"/>
                <a:gd name="T97" fmla="*/ 121 h 267"/>
                <a:gd name="T98" fmla="*/ 1 w 175"/>
                <a:gd name="T99" fmla="*/ 95 h 267"/>
                <a:gd name="T100" fmla="*/ 8 w 175"/>
                <a:gd name="T101" fmla="*/ 67 h 267"/>
                <a:gd name="T102" fmla="*/ 18 w 175"/>
                <a:gd name="T103" fmla="*/ 34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4"/>
                  </a:lnTo>
                  <a:lnTo>
                    <a:pt x="140" y="68"/>
                  </a:lnTo>
                  <a:lnTo>
                    <a:pt x="153" y="85"/>
                  </a:lnTo>
                  <a:lnTo>
                    <a:pt x="165" y="103"/>
                  </a:lnTo>
                  <a:lnTo>
                    <a:pt x="171" y="124"/>
                  </a:lnTo>
                  <a:lnTo>
                    <a:pt x="175" y="146"/>
                  </a:lnTo>
                  <a:lnTo>
                    <a:pt x="175" y="170"/>
                  </a:lnTo>
                  <a:lnTo>
                    <a:pt x="169" y="196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5"/>
                  </a:lnTo>
                  <a:lnTo>
                    <a:pt x="143" y="246"/>
                  </a:lnTo>
                  <a:lnTo>
                    <a:pt x="147" y="234"/>
                  </a:lnTo>
                  <a:lnTo>
                    <a:pt x="149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7"/>
                  </a:lnTo>
                  <a:lnTo>
                    <a:pt x="138" y="135"/>
                  </a:lnTo>
                  <a:lnTo>
                    <a:pt x="125" y="113"/>
                  </a:lnTo>
                  <a:lnTo>
                    <a:pt x="126" y="117"/>
                  </a:lnTo>
                  <a:lnTo>
                    <a:pt x="129" y="126"/>
                  </a:lnTo>
                  <a:lnTo>
                    <a:pt x="132" y="139"/>
                  </a:lnTo>
                  <a:lnTo>
                    <a:pt x="136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5" y="222"/>
                  </a:lnTo>
                  <a:lnTo>
                    <a:pt x="129" y="244"/>
                  </a:lnTo>
                  <a:lnTo>
                    <a:pt x="117" y="267"/>
                  </a:lnTo>
                  <a:lnTo>
                    <a:pt x="114" y="265"/>
                  </a:lnTo>
                  <a:lnTo>
                    <a:pt x="109" y="264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39"/>
                  </a:lnTo>
                  <a:lnTo>
                    <a:pt x="53" y="229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6"/>
                  </a:lnTo>
                  <a:lnTo>
                    <a:pt x="0" y="121"/>
                  </a:lnTo>
                  <a:lnTo>
                    <a:pt x="1" y="95"/>
                  </a:lnTo>
                  <a:lnTo>
                    <a:pt x="8" y="67"/>
                  </a:lnTo>
                  <a:lnTo>
                    <a:pt x="18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2157065" y="14993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9 h 256"/>
                <a:gd name="T6" fmla="*/ 157 w 177"/>
                <a:gd name="T7" fmla="*/ 18 h 256"/>
                <a:gd name="T8" fmla="*/ 163 w 177"/>
                <a:gd name="T9" fmla="*/ 31 h 256"/>
                <a:gd name="T10" fmla="*/ 167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4 h 256"/>
                <a:gd name="T20" fmla="*/ 174 w 177"/>
                <a:gd name="T21" fmla="*/ 144 h 256"/>
                <a:gd name="T22" fmla="*/ 169 w 177"/>
                <a:gd name="T23" fmla="*/ 165 h 256"/>
                <a:gd name="T24" fmla="*/ 159 w 177"/>
                <a:gd name="T25" fmla="*/ 185 h 256"/>
                <a:gd name="T26" fmla="*/ 146 w 177"/>
                <a:gd name="T27" fmla="*/ 203 h 256"/>
                <a:gd name="T28" fmla="*/ 129 w 177"/>
                <a:gd name="T29" fmla="*/ 220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4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8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5 h 256"/>
                <a:gd name="T66" fmla="*/ 63 w 177"/>
                <a:gd name="T67" fmla="*/ 229 h 256"/>
                <a:gd name="T68" fmla="*/ 42 w 177"/>
                <a:gd name="T69" fmla="*/ 240 h 256"/>
                <a:gd name="T70" fmla="*/ 20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8 h 256"/>
                <a:gd name="T90" fmla="*/ 9 w 177"/>
                <a:gd name="T91" fmla="*/ 107 h 256"/>
                <a:gd name="T92" fmla="*/ 20 w 177"/>
                <a:gd name="T93" fmla="*/ 86 h 256"/>
                <a:gd name="T94" fmla="*/ 35 w 177"/>
                <a:gd name="T95" fmla="*/ 67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5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9"/>
                  </a:lnTo>
                  <a:lnTo>
                    <a:pt x="157" y="18"/>
                  </a:lnTo>
                  <a:lnTo>
                    <a:pt x="163" y="31"/>
                  </a:lnTo>
                  <a:lnTo>
                    <a:pt x="167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4"/>
                  </a:lnTo>
                  <a:lnTo>
                    <a:pt x="174" y="144"/>
                  </a:lnTo>
                  <a:lnTo>
                    <a:pt x="169" y="165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9" y="220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4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5"/>
                  </a:lnTo>
                  <a:lnTo>
                    <a:pt x="63" y="229"/>
                  </a:lnTo>
                  <a:lnTo>
                    <a:pt x="42" y="240"/>
                  </a:lnTo>
                  <a:lnTo>
                    <a:pt x="20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8"/>
                  </a:lnTo>
                  <a:lnTo>
                    <a:pt x="9" y="107"/>
                  </a:lnTo>
                  <a:lnTo>
                    <a:pt x="20" y="86"/>
                  </a:lnTo>
                  <a:lnTo>
                    <a:pt x="35" y="67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5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2596803" y="1775619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2987328" y="1288256"/>
              <a:ext cx="279400" cy="422275"/>
            </a:xfrm>
            <a:custGeom>
              <a:avLst/>
              <a:gdLst>
                <a:gd name="T0" fmla="*/ 35 w 176"/>
                <a:gd name="T1" fmla="*/ 0 h 266"/>
                <a:gd name="T2" fmla="*/ 37 w 176"/>
                <a:gd name="T3" fmla="*/ 1 h 266"/>
                <a:gd name="T4" fmla="*/ 44 w 176"/>
                <a:gd name="T5" fmla="*/ 4 h 266"/>
                <a:gd name="T6" fmla="*/ 53 w 176"/>
                <a:gd name="T7" fmla="*/ 7 h 266"/>
                <a:gd name="T8" fmla="*/ 66 w 176"/>
                <a:gd name="T9" fmla="*/ 13 h 266"/>
                <a:gd name="T10" fmla="*/ 80 w 176"/>
                <a:gd name="T11" fmla="*/ 20 h 266"/>
                <a:gd name="T12" fmla="*/ 95 w 176"/>
                <a:gd name="T13" fmla="*/ 29 h 266"/>
                <a:gd name="T14" fmla="*/ 110 w 176"/>
                <a:gd name="T15" fmla="*/ 40 h 266"/>
                <a:gd name="T16" fmla="*/ 126 w 176"/>
                <a:gd name="T17" fmla="*/ 53 h 266"/>
                <a:gd name="T18" fmla="*/ 141 w 176"/>
                <a:gd name="T19" fmla="*/ 68 h 266"/>
                <a:gd name="T20" fmla="*/ 154 w 176"/>
                <a:gd name="T21" fmla="*/ 84 h 266"/>
                <a:gd name="T22" fmla="*/ 165 w 176"/>
                <a:gd name="T23" fmla="*/ 103 h 266"/>
                <a:gd name="T24" fmla="*/ 173 w 176"/>
                <a:gd name="T25" fmla="*/ 123 h 266"/>
                <a:gd name="T26" fmla="*/ 176 w 176"/>
                <a:gd name="T27" fmla="*/ 146 h 266"/>
                <a:gd name="T28" fmla="*/ 175 w 176"/>
                <a:gd name="T29" fmla="*/ 171 h 266"/>
                <a:gd name="T30" fmla="*/ 170 w 176"/>
                <a:gd name="T31" fmla="*/ 197 h 266"/>
                <a:gd name="T32" fmla="*/ 158 w 176"/>
                <a:gd name="T33" fmla="*/ 225 h 266"/>
                <a:gd name="T34" fmla="*/ 140 w 176"/>
                <a:gd name="T35" fmla="*/ 257 h 266"/>
                <a:gd name="T36" fmla="*/ 140 w 176"/>
                <a:gd name="T37" fmla="*/ 254 h 266"/>
                <a:gd name="T38" fmla="*/ 143 w 176"/>
                <a:gd name="T39" fmla="*/ 246 h 266"/>
                <a:gd name="T40" fmla="*/ 147 w 176"/>
                <a:gd name="T41" fmla="*/ 235 h 266"/>
                <a:gd name="T42" fmla="*/ 149 w 176"/>
                <a:gd name="T43" fmla="*/ 219 h 266"/>
                <a:gd name="T44" fmla="*/ 150 w 176"/>
                <a:gd name="T45" fmla="*/ 201 h 266"/>
                <a:gd name="T46" fmla="*/ 150 w 176"/>
                <a:gd name="T47" fmla="*/ 180 h 266"/>
                <a:gd name="T48" fmla="*/ 147 w 176"/>
                <a:gd name="T49" fmla="*/ 158 h 266"/>
                <a:gd name="T50" fmla="*/ 139 w 176"/>
                <a:gd name="T51" fmla="*/ 136 h 266"/>
                <a:gd name="T52" fmla="*/ 126 w 176"/>
                <a:gd name="T53" fmla="*/ 114 h 266"/>
                <a:gd name="T54" fmla="*/ 127 w 176"/>
                <a:gd name="T55" fmla="*/ 116 h 266"/>
                <a:gd name="T56" fmla="*/ 130 w 176"/>
                <a:gd name="T57" fmla="*/ 126 h 266"/>
                <a:gd name="T58" fmla="*/ 132 w 176"/>
                <a:gd name="T59" fmla="*/ 140 h 266"/>
                <a:gd name="T60" fmla="*/ 136 w 176"/>
                <a:gd name="T61" fmla="*/ 158 h 266"/>
                <a:gd name="T62" fmla="*/ 137 w 176"/>
                <a:gd name="T63" fmla="*/ 177 h 266"/>
                <a:gd name="T64" fmla="*/ 137 w 176"/>
                <a:gd name="T65" fmla="*/ 200 h 266"/>
                <a:gd name="T66" fmla="*/ 135 w 176"/>
                <a:gd name="T67" fmla="*/ 223 h 266"/>
                <a:gd name="T68" fmla="*/ 128 w 176"/>
                <a:gd name="T69" fmla="*/ 245 h 266"/>
                <a:gd name="T70" fmla="*/ 117 w 176"/>
                <a:gd name="T71" fmla="*/ 266 h 266"/>
                <a:gd name="T72" fmla="*/ 115 w 176"/>
                <a:gd name="T73" fmla="*/ 266 h 266"/>
                <a:gd name="T74" fmla="*/ 109 w 176"/>
                <a:gd name="T75" fmla="*/ 263 h 266"/>
                <a:gd name="T76" fmla="*/ 101 w 176"/>
                <a:gd name="T77" fmla="*/ 261 h 266"/>
                <a:gd name="T78" fmla="*/ 91 w 176"/>
                <a:gd name="T79" fmla="*/ 255 h 266"/>
                <a:gd name="T80" fmla="*/ 79 w 176"/>
                <a:gd name="T81" fmla="*/ 248 h 266"/>
                <a:gd name="T82" fmla="*/ 66 w 176"/>
                <a:gd name="T83" fmla="*/ 240 h 266"/>
                <a:gd name="T84" fmla="*/ 53 w 176"/>
                <a:gd name="T85" fmla="*/ 229 h 266"/>
                <a:gd name="T86" fmla="*/ 40 w 176"/>
                <a:gd name="T87" fmla="*/ 216 h 266"/>
                <a:gd name="T88" fmla="*/ 28 w 176"/>
                <a:gd name="T89" fmla="*/ 202 h 266"/>
                <a:gd name="T90" fmla="*/ 17 w 176"/>
                <a:gd name="T91" fmla="*/ 185 h 266"/>
                <a:gd name="T92" fmla="*/ 9 w 176"/>
                <a:gd name="T93" fmla="*/ 167 h 266"/>
                <a:gd name="T94" fmla="*/ 2 w 176"/>
                <a:gd name="T95" fmla="*/ 145 h 266"/>
                <a:gd name="T96" fmla="*/ 0 w 176"/>
                <a:gd name="T97" fmla="*/ 122 h 266"/>
                <a:gd name="T98" fmla="*/ 1 w 176"/>
                <a:gd name="T99" fmla="*/ 96 h 266"/>
                <a:gd name="T100" fmla="*/ 7 w 176"/>
                <a:gd name="T101" fmla="*/ 66 h 266"/>
                <a:gd name="T102" fmla="*/ 18 w 176"/>
                <a:gd name="T103" fmla="*/ 35 h 266"/>
                <a:gd name="T104" fmla="*/ 35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80" y="20"/>
                  </a:lnTo>
                  <a:lnTo>
                    <a:pt x="95" y="29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1" y="68"/>
                  </a:lnTo>
                  <a:lnTo>
                    <a:pt x="154" y="84"/>
                  </a:lnTo>
                  <a:lnTo>
                    <a:pt x="165" y="103"/>
                  </a:lnTo>
                  <a:lnTo>
                    <a:pt x="173" y="123"/>
                  </a:lnTo>
                  <a:lnTo>
                    <a:pt x="176" y="146"/>
                  </a:lnTo>
                  <a:lnTo>
                    <a:pt x="175" y="171"/>
                  </a:lnTo>
                  <a:lnTo>
                    <a:pt x="170" y="197"/>
                  </a:lnTo>
                  <a:lnTo>
                    <a:pt x="158" y="225"/>
                  </a:lnTo>
                  <a:lnTo>
                    <a:pt x="140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1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7" y="116"/>
                  </a:lnTo>
                  <a:lnTo>
                    <a:pt x="130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7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5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29"/>
                  </a:lnTo>
                  <a:lnTo>
                    <a:pt x="40" y="216"/>
                  </a:lnTo>
                  <a:lnTo>
                    <a:pt x="28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7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2904778" y="2055019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6 w 175"/>
                <a:gd name="T3" fmla="*/ 1 h 267"/>
                <a:gd name="T4" fmla="*/ 43 w 175"/>
                <a:gd name="T5" fmla="*/ 3 h 267"/>
                <a:gd name="T6" fmla="*/ 53 w 175"/>
                <a:gd name="T7" fmla="*/ 7 h 267"/>
                <a:gd name="T8" fmla="*/ 65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3 h 267"/>
                <a:gd name="T18" fmla="*/ 140 w 175"/>
                <a:gd name="T19" fmla="*/ 68 h 267"/>
                <a:gd name="T20" fmla="*/ 153 w 175"/>
                <a:gd name="T21" fmla="*/ 84 h 267"/>
                <a:gd name="T22" fmla="*/ 163 w 175"/>
                <a:gd name="T23" fmla="*/ 103 h 267"/>
                <a:gd name="T24" fmla="*/ 171 w 175"/>
                <a:gd name="T25" fmla="*/ 123 h 267"/>
                <a:gd name="T26" fmla="*/ 175 w 175"/>
                <a:gd name="T27" fmla="*/ 146 h 267"/>
                <a:gd name="T28" fmla="*/ 174 w 175"/>
                <a:gd name="T29" fmla="*/ 171 h 267"/>
                <a:gd name="T30" fmla="*/ 169 w 175"/>
                <a:gd name="T31" fmla="*/ 197 h 267"/>
                <a:gd name="T32" fmla="*/ 157 w 175"/>
                <a:gd name="T33" fmla="*/ 225 h 267"/>
                <a:gd name="T34" fmla="*/ 139 w 175"/>
                <a:gd name="T35" fmla="*/ 257 h 267"/>
                <a:gd name="T36" fmla="*/ 140 w 175"/>
                <a:gd name="T37" fmla="*/ 254 h 267"/>
                <a:gd name="T38" fmla="*/ 143 w 175"/>
                <a:gd name="T39" fmla="*/ 246 h 267"/>
                <a:gd name="T40" fmla="*/ 145 w 175"/>
                <a:gd name="T41" fmla="*/ 235 h 267"/>
                <a:gd name="T42" fmla="*/ 148 w 175"/>
                <a:gd name="T43" fmla="*/ 219 h 267"/>
                <a:gd name="T44" fmla="*/ 150 w 175"/>
                <a:gd name="T45" fmla="*/ 201 h 267"/>
                <a:gd name="T46" fmla="*/ 149 w 175"/>
                <a:gd name="T47" fmla="*/ 180 h 267"/>
                <a:gd name="T48" fmla="*/ 145 w 175"/>
                <a:gd name="T49" fmla="*/ 158 h 267"/>
                <a:gd name="T50" fmla="*/ 137 w 175"/>
                <a:gd name="T51" fmla="*/ 136 h 267"/>
                <a:gd name="T52" fmla="*/ 124 w 175"/>
                <a:gd name="T53" fmla="*/ 114 h 267"/>
                <a:gd name="T54" fmla="*/ 126 w 175"/>
                <a:gd name="T55" fmla="*/ 116 h 267"/>
                <a:gd name="T56" fmla="*/ 128 w 175"/>
                <a:gd name="T57" fmla="*/ 125 h 267"/>
                <a:gd name="T58" fmla="*/ 132 w 175"/>
                <a:gd name="T59" fmla="*/ 140 h 267"/>
                <a:gd name="T60" fmla="*/ 135 w 175"/>
                <a:gd name="T61" fmla="*/ 158 h 267"/>
                <a:gd name="T62" fmla="*/ 137 w 175"/>
                <a:gd name="T63" fmla="*/ 177 h 267"/>
                <a:gd name="T64" fmla="*/ 137 w 175"/>
                <a:gd name="T65" fmla="*/ 199 h 267"/>
                <a:gd name="T66" fmla="*/ 134 w 175"/>
                <a:gd name="T67" fmla="*/ 223 h 267"/>
                <a:gd name="T68" fmla="*/ 127 w 175"/>
                <a:gd name="T69" fmla="*/ 245 h 267"/>
                <a:gd name="T70" fmla="*/ 115 w 175"/>
                <a:gd name="T71" fmla="*/ 267 h 267"/>
                <a:gd name="T72" fmla="*/ 114 w 175"/>
                <a:gd name="T73" fmla="*/ 266 h 267"/>
                <a:gd name="T74" fmla="*/ 109 w 175"/>
                <a:gd name="T75" fmla="*/ 263 h 267"/>
                <a:gd name="T76" fmla="*/ 101 w 175"/>
                <a:gd name="T77" fmla="*/ 260 h 267"/>
                <a:gd name="T78" fmla="*/ 91 w 175"/>
                <a:gd name="T79" fmla="*/ 255 h 267"/>
                <a:gd name="T80" fmla="*/ 78 w 175"/>
                <a:gd name="T81" fmla="*/ 249 h 267"/>
                <a:gd name="T82" fmla="*/ 65 w 175"/>
                <a:gd name="T83" fmla="*/ 240 h 267"/>
                <a:gd name="T84" fmla="*/ 52 w 175"/>
                <a:gd name="T85" fmla="*/ 229 h 267"/>
                <a:gd name="T86" fmla="*/ 39 w 175"/>
                <a:gd name="T87" fmla="*/ 216 h 267"/>
                <a:gd name="T88" fmla="*/ 27 w 175"/>
                <a:gd name="T89" fmla="*/ 202 h 267"/>
                <a:gd name="T90" fmla="*/ 17 w 175"/>
                <a:gd name="T91" fmla="*/ 185 h 267"/>
                <a:gd name="T92" fmla="*/ 7 w 175"/>
                <a:gd name="T93" fmla="*/ 167 h 267"/>
                <a:gd name="T94" fmla="*/ 2 w 175"/>
                <a:gd name="T95" fmla="*/ 145 h 267"/>
                <a:gd name="T96" fmla="*/ 0 w 175"/>
                <a:gd name="T97" fmla="*/ 122 h 267"/>
                <a:gd name="T98" fmla="*/ 1 w 175"/>
                <a:gd name="T99" fmla="*/ 96 h 267"/>
                <a:gd name="T100" fmla="*/ 6 w 175"/>
                <a:gd name="T101" fmla="*/ 67 h 267"/>
                <a:gd name="T102" fmla="*/ 18 w 175"/>
                <a:gd name="T103" fmla="*/ 35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6" y="1"/>
                  </a:lnTo>
                  <a:lnTo>
                    <a:pt x="43" y="3"/>
                  </a:lnTo>
                  <a:lnTo>
                    <a:pt x="53" y="7"/>
                  </a:lnTo>
                  <a:lnTo>
                    <a:pt x="65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3"/>
                  </a:lnTo>
                  <a:lnTo>
                    <a:pt x="140" y="68"/>
                  </a:lnTo>
                  <a:lnTo>
                    <a:pt x="153" y="84"/>
                  </a:lnTo>
                  <a:lnTo>
                    <a:pt x="163" y="103"/>
                  </a:lnTo>
                  <a:lnTo>
                    <a:pt x="171" y="123"/>
                  </a:lnTo>
                  <a:lnTo>
                    <a:pt x="175" y="146"/>
                  </a:lnTo>
                  <a:lnTo>
                    <a:pt x="174" y="171"/>
                  </a:lnTo>
                  <a:lnTo>
                    <a:pt x="169" y="197"/>
                  </a:lnTo>
                  <a:lnTo>
                    <a:pt x="157" y="225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50" y="201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7" y="136"/>
                  </a:lnTo>
                  <a:lnTo>
                    <a:pt x="124" y="114"/>
                  </a:lnTo>
                  <a:lnTo>
                    <a:pt x="126" y="116"/>
                  </a:lnTo>
                  <a:lnTo>
                    <a:pt x="128" y="125"/>
                  </a:lnTo>
                  <a:lnTo>
                    <a:pt x="132" y="140"/>
                  </a:lnTo>
                  <a:lnTo>
                    <a:pt x="135" y="158"/>
                  </a:lnTo>
                  <a:lnTo>
                    <a:pt x="137" y="177"/>
                  </a:lnTo>
                  <a:lnTo>
                    <a:pt x="137" y="199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7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8" y="249"/>
                  </a:lnTo>
                  <a:lnTo>
                    <a:pt x="65" y="240"/>
                  </a:lnTo>
                  <a:lnTo>
                    <a:pt x="52" y="229"/>
                  </a:lnTo>
                  <a:lnTo>
                    <a:pt x="39" y="216"/>
                  </a:lnTo>
                  <a:lnTo>
                    <a:pt x="27" y="202"/>
                  </a:lnTo>
                  <a:lnTo>
                    <a:pt x="17" y="185"/>
                  </a:lnTo>
                  <a:lnTo>
                    <a:pt x="7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7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3512790" y="11945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3 w 177"/>
                <a:gd name="T5" fmla="*/ 8 h 256"/>
                <a:gd name="T6" fmla="*/ 157 w 177"/>
                <a:gd name="T7" fmla="*/ 18 h 256"/>
                <a:gd name="T8" fmla="*/ 163 w 177"/>
                <a:gd name="T9" fmla="*/ 30 h 256"/>
                <a:gd name="T10" fmla="*/ 168 w 177"/>
                <a:gd name="T11" fmla="*/ 46 h 256"/>
                <a:gd name="T12" fmla="*/ 172 w 177"/>
                <a:gd name="T13" fmla="*/ 63 h 256"/>
                <a:gd name="T14" fmla="*/ 174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4 w 177"/>
                <a:gd name="T21" fmla="*/ 143 h 256"/>
                <a:gd name="T22" fmla="*/ 169 w 177"/>
                <a:gd name="T23" fmla="*/ 164 h 256"/>
                <a:gd name="T24" fmla="*/ 160 w 177"/>
                <a:gd name="T25" fmla="*/ 183 h 256"/>
                <a:gd name="T26" fmla="*/ 147 w 177"/>
                <a:gd name="T27" fmla="*/ 203 h 256"/>
                <a:gd name="T28" fmla="*/ 129 w 177"/>
                <a:gd name="T29" fmla="*/ 220 h 256"/>
                <a:gd name="T30" fmla="*/ 105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7 w 177"/>
                <a:gd name="T49" fmla="*/ 190 h 256"/>
                <a:gd name="T50" fmla="*/ 127 w 177"/>
                <a:gd name="T51" fmla="*/ 169 h 256"/>
                <a:gd name="T52" fmla="*/ 134 w 177"/>
                <a:gd name="T53" fmla="*/ 144 h 256"/>
                <a:gd name="T54" fmla="*/ 131 w 177"/>
                <a:gd name="T55" fmla="*/ 147 h 256"/>
                <a:gd name="T56" fmla="*/ 127 w 177"/>
                <a:gd name="T57" fmla="*/ 155 h 256"/>
                <a:gd name="T58" fmla="*/ 120 w 177"/>
                <a:gd name="T59" fmla="*/ 168 h 256"/>
                <a:gd name="T60" fmla="*/ 109 w 177"/>
                <a:gd name="T61" fmla="*/ 182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7 h 256"/>
                <a:gd name="T68" fmla="*/ 42 w 177"/>
                <a:gd name="T69" fmla="*/ 239 h 256"/>
                <a:gd name="T70" fmla="*/ 20 w 177"/>
                <a:gd name="T71" fmla="*/ 246 h 256"/>
                <a:gd name="T72" fmla="*/ 18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1 w 177"/>
                <a:gd name="T83" fmla="*/ 185 h 256"/>
                <a:gd name="T84" fmla="*/ 0 w 177"/>
                <a:gd name="T85" fmla="*/ 166 h 256"/>
                <a:gd name="T86" fmla="*/ 0 w 177"/>
                <a:gd name="T87" fmla="*/ 147 h 256"/>
                <a:gd name="T88" fmla="*/ 4 w 177"/>
                <a:gd name="T89" fmla="*/ 127 h 256"/>
                <a:gd name="T90" fmla="*/ 10 w 177"/>
                <a:gd name="T91" fmla="*/ 107 h 256"/>
                <a:gd name="T92" fmla="*/ 21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29 h 256"/>
                <a:gd name="T100" fmla="*/ 112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3" y="8"/>
                  </a:lnTo>
                  <a:lnTo>
                    <a:pt x="157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4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5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7" y="169"/>
                  </a:lnTo>
                  <a:lnTo>
                    <a:pt x="134" y="144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20" y="246"/>
                  </a:lnTo>
                  <a:lnTo>
                    <a:pt x="18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4" y="127"/>
                  </a:lnTo>
                  <a:lnTo>
                    <a:pt x="10" y="107"/>
                  </a:lnTo>
                  <a:lnTo>
                    <a:pt x="21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2" y="1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3541365" y="1831181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0 w 267"/>
                <a:gd name="T5" fmla="*/ 7 h 176"/>
                <a:gd name="T6" fmla="*/ 232 w 267"/>
                <a:gd name="T7" fmla="*/ 19 h 176"/>
                <a:gd name="T8" fmla="*/ 267 w 267"/>
                <a:gd name="T9" fmla="*/ 35 h 176"/>
                <a:gd name="T10" fmla="*/ 265 w 267"/>
                <a:gd name="T11" fmla="*/ 37 h 176"/>
                <a:gd name="T12" fmla="*/ 263 w 267"/>
                <a:gd name="T13" fmla="*/ 43 h 176"/>
                <a:gd name="T14" fmla="*/ 259 w 267"/>
                <a:gd name="T15" fmla="*/ 54 h 176"/>
                <a:gd name="T16" fmla="*/ 254 w 267"/>
                <a:gd name="T17" fmla="*/ 65 h 176"/>
                <a:gd name="T18" fmla="*/ 246 w 267"/>
                <a:gd name="T19" fmla="*/ 80 h 176"/>
                <a:gd name="T20" fmla="*/ 237 w 267"/>
                <a:gd name="T21" fmla="*/ 94 h 176"/>
                <a:gd name="T22" fmla="*/ 226 w 267"/>
                <a:gd name="T23" fmla="*/ 111 h 176"/>
                <a:gd name="T24" fmla="*/ 213 w 267"/>
                <a:gd name="T25" fmla="*/ 126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4 h 176"/>
                <a:gd name="T32" fmla="*/ 143 w 267"/>
                <a:gd name="T33" fmla="*/ 172 h 176"/>
                <a:gd name="T34" fmla="*/ 121 w 267"/>
                <a:gd name="T35" fmla="*/ 176 h 176"/>
                <a:gd name="T36" fmla="*/ 96 w 267"/>
                <a:gd name="T37" fmla="*/ 174 h 176"/>
                <a:gd name="T38" fmla="*/ 69 w 267"/>
                <a:gd name="T39" fmla="*/ 169 h 176"/>
                <a:gd name="T40" fmla="*/ 41 w 267"/>
                <a:gd name="T41" fmla="*/ 157 h 176"/>
                <a:gd name="T42" fmla="*/ 9 w 267"/>
                <a:gd name="T43" fmla="*/ 139 h 176"/>
                <a:gd name="T44" fmla="*/ 12 w 267"/>
                <a:gd name="T45" fmla="*/ 141 h 176"/>
                <a:gd name="T46" fmla="*/ 20 w 267"/>
                <a:gd name="T47" fmla="*/ 143 h 176"/>
                <a:gd name="T48" fmla="*/ 31 w 267"/>
                <a:gd name="T49" fmla="*/ 146 h 176"/>
                <a:gd name="T50" fmla="*/ 48 w 267"/>
                <a:gd name="T51" fmla="*/ 148 h 176"/>
                <a:gd name="T52" fmla="*/ 67 w 267"/>
                <a:gd name="T53" fmla="*/ 150 h 176"/>
                <a:gd name="T54" fmla="*/ 87 w 267"/>
                <a:gd name="T55" fmla="*/ 150 h 176"/>
                <a:gd name="T56" fmla="*/ 108 w 267"/>
                <a:gd name="T57" fmla="*/ 146 h 176"/>
                <a:gd name="T58" fmla="*/ 130 w 267"/>
                <a:gd name="T59" fmla="*/ 138 h 176"/>
                <a:gd name="T60" fmla="*/ 152 w 267"/>
                <a:gd name="T61" fmla="*/ 125 h 176"/>
                <a:gd name="T62" fmla="*/ 150 w 267"/>
                <a:gd name="T63" fmla="*/ 126 h 176"/>
                <a:gd name="T64" fmla="*/ 141 w 267"/>
                <a:gd name="T65" fmla="*/ 129 h 176"/>
                <a:gd name="T66" fmla="*/ 126 w 267"/>
                <a:gd name="T67" fmla="*/ 131 h 176"/>
                <a:gd name="T68" fmla="*/ 109 w 267"/>
                <a:gd name="T69" fmla="*/ 135 h 176"/>
                <a:gd name="T70" fmla="*/ 89 w 267"/>
                <a:gd name="T71" fmla="*/ 138 h 176"/>
                <a:gd name="T72" fmla="*/ 67 w 267"/>
                <a:gd name="T73" fmla="*/ 138 h 176"/>
                <a:gd name="T74" fmla="*/ 43 w 267"/>
                <a:gd name="T75" fmla="*/ 134 h 176"/>
                <a:gd name="T76" fmla="*/ 21 w 267"/>
                <a:gd name="T77" fmla="*/ 128 h 176"/>
                <a:gd name="T78" fmla="*/ 0 w 267"/>
                <a:gd name="T79" fmla="*/ 116 h 176"/>
                <a:gd name="T80" fmla="*/ 0 w 267"/>
                <a:gd name="T81" fmla="*/ 115 h 176"/>
                <a:gd name="T82" fmla="*/ 3 w 267"/>
                <a:gd name="T83" fmla="*/ 109 h 176"/>
                <a:gd name="T84" fmla="*/ 7 w 267"/>
                <a:gd name="T85" fmla="*/ 100 h 176"/>
                <a:gd name="T86" fmla="*/ 12 w 267"/>
                <a:gd name="T87" fmla="*/ 90 h 176"/>
                <a:gd name="T88" fmla="*/ 18 w 267"/>
                <a:gd name="T89" fmla="*/ 78 h 176"/>
                <a:gd name="T90" fmla="*/ 26 w 267"/>
                <a:gd name="T91" fmla="*/ 65 h 176"/>
                <a:gd name="T92" fmla="*/ 37 w 267"/>
                <a:gd name="T93" fmla="*/ 52 h 176"/>
                <a:gd name="T94" fmla="*/ 50 w 267"/>
                <a:gd name="T95" fmla="*/ 39 h 176"/>
                <a:gd name="T96" fmla="*/ 64 w 267"/>
                <a:gd name="T97" fmla="*/ 28 h 176"/>
                <a:gd name="T98" fmla="*/ 81 w 267"/>
                <a:gd name="T99" fmla="*/ 17 h 176"/>
                <a:gd name="T100" fmla="*/ 100 w 267"/>
                <a:gd name="T101" fmla="*/ 8 h 176"/>
                <a:gd name="T102" fmla="*/ 121 w 267"/>
                <a:gd name="T103" fmla="*/ 3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0" y="7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5" y="37"/>
                  </a:lnTo>
                  <a:lnTo>
                    <a:pt x="263" y="43"/>
                  </a:lnTo>
                  <a:lnTo>
                    <a:pt x="259" y="54"/>
                  </a:lnTo>
                  <a:lnTo>
                    <a:pt x="254" y="65"/>
                  </a:lnTo>
                  <a:lnTo>
                    <a:pt x="246" y="80"/>
                  </a:lnTo>
                  <a:lnTo>
                    <a:pt x="237" y="94"/>
                  </a:lnTo>
                  <a:lnTo>
                    <a:pt x="226" y="111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4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6" y="174"/>
                  </a:lnTo>
                  <a:lnTo>
                    <a:pt x="69" y="169"/>
                  </a:lnTo>
                  <a:lnTo>
                    <a:pt x="41" y="157"/>
                  </a:lnTo>
                  <a:lnTo>
                    <a:pt x="9" y="139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1" y="146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50"/>
                  </a:lnTo>
                  <a:lnTo>
                    <a:pt x="108" y="146"/>
                  </a:lnTo>
                  <a:lnTo>
                    <a:pt x="130" y="138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41" y="129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8"/>
                  </a:lnTo>
                  <a:lnTo>
                    <a:pt x="67" y="138"/>
                  </a:lnTo>
                  <a:lnTo>
                    <a:pt x="43" y="134"/>
                  </a:lnTo>
                  <a:lnTo>
                    <a:pt x="21" y="12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5"/>
                  </a:lnTo>
                  <a:lnTo>
                    <a:pt x="37" y="52"/>
                  </a:lnTo>
                  <a:lnTo>
                    <a:pt x="50" y="39"/>
                  </a:lnTo>
                  <a:lnTo>
                    <a:pt x="64" y="28"/>
                  </a:lnTo>
                  <a:lnTo>
                    <a:pt x="81" y="17"/>
                  </a:lnTo>
                  <a:lnTo>
                    <a:pt x="100" y="8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3631853" y="2258219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2 w 267"/>
                <a:gd name="T3" fmla="*/ 3 h 177"/>
                <a:gd name="T4" fmla="*/ 201 w 267"/>
                <a:gd name="T5" fmla="*/ 8 h 177"/>
                <a:gd name="T6" fmla="*/ 232 w 267"/>
                <a:gd name="T7" fmla="*/ 20 h 177"/>
                <a:gd name="T8" fmla="*/ 267 w 267"/>
                <a:gd name="T9" fmla="*/ 36 h 177"/>
                <a:gd name="T10" fmla="*/ 267 w 267"/>
                <a:gd name="T11" fmla="*/ 38 h 177"/>
                <a:gd name="T12" fmla="*/ 264 w 267"/>
                <a:gd name="T13" fmla="*/ 44 h 177"/>
                <a:gd name="T14" fmla="*/ 260 w 267"/>
                <a:gd name="T15" fmla="*/ 53 h 177"/>
                <a:gd name="T16" fmla="*/ 254 w 267"/>
                <a:gd name="T17" fmla="*/ 66 h 177"/>
                <a:gd name="T18" fmla="*/ 247 w 267"/>
                <a:gd name="T19" fmla="*/ 81 h 177"/>
                <a:gd name="T20" fmla="*/ 238 w 267"/>
                <a:gd name="T21" fmla="*/ 95 h 177"/>
                <a:gd name="T22" fmla="*/ 227 w 267"/>
                <a:gd name="T23" fmla="*/ 112 h 177"/>
                <a:gd name="T24" fmla="*/ 214 w 267"/>
                <a:gd name="T25" fmla="*/ 127 h 177"/>
                <a:gd name="T26" fmla="*/ 199 w 267"/>
                <a:gd name="T27" fmla="*/ 142 h 177"/>
                <a:gd name="T28" fmla="*/ 182 w 267"/>
                <a:gd name="T29" fmla="*/ 155 h 177"/>
                <a:gd name="T30" fmla="*/ 164 w 267"/>
                <a:gd name="T31" fmla="*/ 165 h 177"/>
                <a:gd name="T32" fmla="*/ 143 w 267"/>
                <a:gd name="T33" fmla="*/ 173 h 177"/>
                <a:gd name="T34" fmla="*/ 121 w 267"/>
                <a:gd name="T35" fmla="*/ 177 h 177"/>
                <a:gd name="T36" fmla="*/ 97 w 267"/>
                <a:gd name="T37" fmla="*/ 175 h 177"/>
                <a:gd name="T38" fmla="*/ 69 w 267"/>
                <a:gd name="T39" fmla="*/ 170 h 177"/>
                <a:gd name="T40" fmla="*/ 41 w 267"/>
                <a:gd name="T41" fmla="*/ 158 h 177"/>
                <a:gd name="T42" fmla="*/ 10 w 267"/>
                <a:gd name="T43" fmla="*/ 140 h 177"/>
                <a:gd name="T44" fmla="*/ 12 w 267"/>
                <a:gd name="T45" fmla="*/ 142 h 177"/>
                <a:gd name="T46" fmla="*/ 20 w 267"/>
                <a:gd name="T47" fmla="*/ 144 h 177"/>
                <a:gd name="T48" fmla="*/ 33 w 267"/>
                <a:gd name="T49" fmla="*/ 147 h 177"/>
                <a:gd name="T50" fmla="*/ 49 w 267"/>
                <a:gd name="T51" fmla="*/ 149 h 177"/>
                <a:gd name="T52" fmla="*/ 67 w 267"/>
                <a:gd name="T53" fmla="*/ 151 h 177"/>
                <a:gd name="T54" fmla="*/ 88 w 267"/>
                <a:gd name="T55" fmla="*/ 151 h 177"/>
                <a:gd name="T56" fmla="*/ 110 w 267"/>
                <a:gd name="T57" fmla="*/ 147 h 177"/>
                <a:gd name="T58" fmla="*/ 132 w 267"/>
                <a:gd name="T59" fmla="*/ 139 h 177"/>
                <a:gd name="T60" fmla="*/ 154 w 267"/>
                <a:gd name="T61" fmla="*/ 126 h 177"/>
                <a:gd name="T62" fmla="*/ 150 w 267"/>
                <a:gd name="T63" fmla="*/ 127 h 177"/>
                <a:gd name="T64" fmla="*/ 141 w 267"/>
                <a:gd name="T65" fmla="*/ 130 h 177"/>
                <a:gd name="T66" fmla="*/ 127 w 267"/>
                <a:gd name="T67" fmla="*/ 132 h 177"/>
                <a:gd name="T68" fmla="*/ 110 w 267"/>
                <a:gd name="T69" fmla="*/ 136 h 177"/>
                <a:gd name="T70" fmla="*/ 89 w 267"/>
                <a:gd name="T71" fmla="*/ 138 h 177"/>
                <a:gd name="T72" fmla="*/ 67 w 267"/>
                <a:gd name="T73" fmla="*/ 139 h 177"/>
                <a:gd name="T74" fmla="*/ 45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2 w 267"/>
                <a:gd name="T81" fmla="*/ 116 h 177"/>
                <a:gd name="T82" fmla="*/ 3 w 267"/>
                <a:gd name="T83" fmla="*/ 110 h 177"/>
                <a:gd name="T84" fmla="*/ 7 w 267"/>
                <a:gd name="T85" fmla="*/ 101 h 177"/>
                <a:gd name="T86" fmla="*/ 12 w 267"/>
                <a:gd name="T87" fmla="*/ 91 h 177"/>
                <a:gd name="T88" fmla="*/ 19 w 267"/>
                <a:gd name="T89" fmla="*/ 79 h 177"/>
                <a:gd name="T90" fmla="*/ 28 w 267"/>
                <a:gd name="T91" fmla="*/ 66 h 177"/>
                <a:gd name="T92" fmla="*/ 38 w 267"/>
                <a:gd name="T93" fmla="*/ 53 h 177"/>
                <a:gd name="T94" fmla="*/ 50 w 267"/>
                <a:gd name="T95" fmla="*/ 40 h 177"/>
                <a:gd name="T96" fmla="*/ 64 w 267"/>
                <a:gd name="T97" fmla="*/ 29 h 177"/>
                <a:gd name="T98" fmla="*/ 81 w 267"/>
                <a:gd name="T99" fmla="*/ 18 h 177"/>
                <a:gd name="T100" fmla="*/ 101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2" y="3"/>
                  </a:lnTo>
                  <a:lnTo>
                    <a:pt x="201" y="8"/>
                  </a:lnTo>
                  <a:lnTo>
                    <a:pt x="232" y="20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4" y="66"/>
                  </a:lnTo>
                  <a:lnTo>
                    <a:pt x="247" y="81"/>
                  </a:lnTo>
                  <a:lnTo>
                    <a:pt x="238" y="95"/>
                  </a:lnTo>
                  <a:lnTo>
                    <a:pt x="227" y="112"/>
                  </a:lnTo>
                  <a:lnTo>
                    <a:pt x="214" y="127"/>
                  </a:lnTo>
                  <a:lnTo>
                    <a:pt x="199" y="142"/>
                  </a:lnTo>
                  <a:lnTo>
                    <a:pt x="182" y="155"/>
                  </a:lnTo>
                  <a:lnTo>
                    <a:pt x="164" y="165"/>
                  </a:lnTo>
                  <a:lnTo>
                    <a:pt x="143" y="173"/>
                  </a:lnTo>
                  <a:lnTo>
                    <a:pt x="121" y="177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2"/>
                  </a:lnTo>
                  <a:lnTo>
                    <a:pt x="20" y="144"/>
                  </a:lnTo>
                  <a:lnTo>
                    <a:pt x="33" y="147"/>
                  </a:lnTo>
                  <a:lnTo>
                    <a:pt x="49" y="149"/>
                  </a:lnTo>
                  <a:lnTo>
                    <a:pt x="67" y="151"/>
                  </a:lnTo>
                  <a:lnTo>
                    <a:pt x="88" y="151"/>
                  </a:lnTo>
                  <a:lnTo>
                    <a:pt x="110" y="147"/>
                  </a:lnTo>
                  <a:lnTo>
                    <a:pt x="132" y="139"/>
                  </a:lnTo>
                  <a:lnTo>
                    <a:pt x="154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7" y="132"/>
                  </a:lnTo>
                  <a:lnTo>
                    <a:pt x="110" y="136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5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8" y="66"/>
                  </a:lnTo>
                  <a:lnTo>
                    <a:pt x="38" y="53"/>
                  </a:lnTo>
                  <a:lnTo>
                    <a:pt x="50" y="40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101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4027140" y="249951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8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8 h 175"/>
                <a:gd name="T12" fmla="*/ 264 w 266"/>
                <a:gd name="T13" fmla="*/ 44 h 175"/>
                <a:gd name="T14" fmla="*/ 260 w 266"/>
                <a:gd name="T15" fmla="*/ 53 h 175"/>
                <a:gd name="T16" fmla="*/ 253 w 266"/>
                <a:gd name="T17" fmla="*/ 66 h 175"/>
                <a:gd name="T18" fmla="*/ 247 w 266"/>
                <a:gd name="T19" fmla="*/ 79 h 175"/>
                <a:gd name="T20" fmla="*/ 238 w 266"/>
                <a:gd name="T21" fmla="*/ 95 h 175"/>
                <a:gd name="T22" fmla="*/ 226 w 266"/>
                <a:gd name="T23" fmla="*/ 110 h 175"/>
                <a:gd name="T24" fmla="*/ 213 w 266"/>
                <a:gd name="T25" fmla="*/ 126 h 175"/>
                <a:gd name="T26" fmla="*/ 199 w 266"/>
                <a:gd name="T27" fmla="*/ 141 h 175"/>
                <a:gd name="T28" fmla="*/ 182 w 266"/>
                <a:gd name="T29" fmla="*/ 153 h 175"/>
                <a:gd name="T30" fmla="*/ 163 w 266"/>
                <a:gd name="T31" fmla="*/ 165 h 175"/>
                <a:gd name="T32" fmla="*/ 143 w 266"/>
                <a:gd name="T33" fmla="*/ 173 h 175"/>
                <a:gd name="T34" fmla="*/ 121 w 266"/>
                <a:gd name="T35" fmla="*/ 175 h 175"/>
                <a:gd name="T36" fmla="*/ 96 w 266"/>
                <a:gd name="T37" fmla="*/ 175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7 h 175"/>
                <a:gd name="T50" fmla="*/ 48 w 266"/>
                <a:gd name="T51" fmla="*/ 149 h 175"/>
                <a:gd name="T52" fmla="*/ 66 w 266"/>
                <a:gd name="T53" fmla="*/ 151 h 175"/>
                <a:gd name="T54" fmla="*/ 87 w 266"/>
                <a:gd name="T55" fmla="*/ 151 h 175"/>
                <a:gd name="T56" fmla="*/ 109 w 266"/>
                <a:gd name="T57" fmla="*/ 147 h 175"/>
                <a:gd name="T58" fmla="*/ 131 w 266"/>
                <a:gd name="T59" fmla="*/ 138 h 175"/>
                <a:gd name="T60" fmla="*/ 153 w 266"/>
                <a:gd name="T61" fmla="*/ 125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2 h 175"/>
                <a:gd name="T68" fmla="*/ 109 w 266"/>
                <a:gd name="T69" fmla="*/ 136 h 175"/>
                <a:gd name="T70" fmla="*/ 88 w 266"/>
                <a:gd name="T71" fmla="*/ 138 h 175"/>
                <a:gd name="T72" fmla="*/ 66 w 266"/>
                <a:gd name="T73" fmla="*/ 138 h 175"/>
                <a:gd name="T74" fmla="*/ 44 w 266"/>
                <a:gd name="T75" fmla="*/ 135 h 175"/>
                <a:gd name="T76" fmla="*/ 22 w 266"/>
                <a:gd name="T77" fmla="*/ 128 h 175"/>
                <a:gd name="T78" fmla="*/ 0 w 266"/>
                <a:gd name="T79" fmla="*/ 117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1 h 175"/>
                <a:gd name="T86" fmla="*/ 11 w 266"/>
                <a:gd name="T87" fmla="*/ 91 h 175"/>
                <a:gd name="T88" fmla="*/ 18 w 266"/>
                <a:gd name="T89" fmla="*/ 79 h 175"/>
                <a:gd name="T90" fmla="*/ 27 w 266"/>
                <a:gd name="T91" fmla="*/ 66 h 175"/>
                <a:gd name="T92" fmla="*/ 37 w 266"/>
                <a:gd name="T93" fmla="*/ 53 h 175"/>
                <a:gd name="T94" fmla="*/ 49 w 266"/>
                <a:gd name="T95" fmla="*/ 40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9 h 175"/>
                <a:gd name="T102" fmla="*/ 121 w 266"/>
                <a:gd name="T103" fmla="*/ 3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8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3" y="66"/>
                  </a:lnTo>
                  <a:lnTo>
                    <a:pt x="247" y="79"/>
                  </a:lnTo>
                  <a:lnTo>
                    <a:pt x="238" y="95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3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1" y="175"/>
                  </a:lnTo>
                  <a:lnTo>
                    <a:pt x="96" y="175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8" y="149"/>
                  </a:lnTo>
                  <a:lnTo>
                    <a:pt x="66" y="151"/>
                  </a:lnTo>
                  <a:lnTo>
                    <a:pt x="87" y="151"/>
                  </a:lnTo>
                  <a:lnTo>
                    <a:pt x="109" y="147"/>
                  </a:lnTo>
                  <a:lnTo>
                    <a:pt x="131" y="138"/>
                  </a:lnTo>
                  <a:lnTo>
                    <a:pt x="153" y="125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2"/>
                  </a:lnTo>
                  <a:lnTo>
                    <a:pt x="109" y="136"/>
                  </a:lnTo>
                  <a:lnTo>
                    <a:pt x="88" y="138"/>
                  </a:lnTo>
                  <a:lnTo>
                    <a:pt x="66" y="138"/>
                  </a:lnTo>
                  <a:lnTo>
                    <a:pt x="44" y="135"/>
                  </a:lnTo>
                  <a:lnTo>
                    <a:pt x="22" y="128"/>
                  </a:lnTo>
                  <a:lnTo>
                    <a:pt x="0" y="117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1"/>
                  </a:lnTo>
                  <a:lnTo>
                    <a:pt x="11" y="91"/>
                  </a:lnTo>
                  <a:lnTo>
                    <a:pt x="18" y="79"/>
                  </a:lnTo>
                  <a:lnTo>
                    <a:pt x="27" y="66"/>
                  </a:lnTo>
                  <a:lnTo>
                    <a:pt x="37" y="53"/>
                  </a:lnTo>
                  <a:lnTo>
                    <a:pt x="49" y="40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4374803" y="1786731"/>
              <a:ext cx="280988" cy="422275"/>
            </a:xfrm>
            <a:custGeom>
              <a:avLst/>
              <a:gdLst>
                <a:gd name="T0" fmla="*/ 35 w 177"/>
                <a:gd name="T1" fmla="*/ 0 h 266"/>
                <a:gd name="T2" fmla="*/ 38 w 177"/>
                <a:gd name="T3" fmla="*/ 1 h 266"/>
                <a:gd name="T4" fmla="*/ 45 w 177"/>
                <a:gd name="T5" fmla="*/ 4 h 266"/>
                <a:gd name="T6" fmla="*/ 54 w 177"/>
                <a:gd name="T7" fmla="*/ 8 h 266"/>
                <a:gd name="T8" fmla="*/ 67 w 177"/>
                <a:gd name="T9" fmla="*/ 13 h 266"/>
                <a:gd name="T10" fmla="*/ 81 w 177"/>
                <a:gd name="T11" fmla="*/ 21 h 266"/>
                <a:gd name="T12" fmla="*/ 95 w 177"/>
                <a:gd name="T13" fmla="*/ 30 h 266"/>
                <a:gd name="T14" fmla="*/ 111 w 177"/>
                <a:gd name="T15" fmla="*/ 40 h 266"/>
                <a:gd name="T16" fmla="*/ 126 w 177"/>
                <a:gd name="T17" fmla="*/ 53 h 266"/>
                <a:gd name="T18" fmla="*/ 142 w 177"/>
                <a:gd name="T19" fmla="*/ 67 h 266"/>
                <a:gd name="T20" fmla="*/ 155 w 177"/>
                <a:gd name="T21" fmla="*/ 84 h 266"/>
                <a:gd name="T22" fmla="*/ 165 w 177"/>
                <a:gd name="T23" fmla="*/ 102 h 266"/>
                <a:gd name="T24" fmla="*/ 173 w 177"/>
                <a:gd name="T25" fmla="*/ 123 h 266"/>
                <a:gd name="T26" fmla="*/ 177 w 177"/>
                <a:gd name="T27" fmla="*/ 146 h 266"/>
                <a:gd name="T28" fmla="*/ 176 w 177"/>
                <a:gd name="T29" fmla="*/ 171 h 266"/>
                <a:gd name="T30" fmla="*/ 171 w 177"/>
                <a:gd name="T31" fmla="*/ 197 h 266"/>
                <a:gd name="T32" fmla="*/ 159 w 177"/>
                <a:gd name="T33" fmla="*/ 226 h 266"/>
                <a:gd name="T34" fmla="*/ 141 w 177"/>
                <a:gd name="T35" fmla="*/ 257 h 266"/>
                <a:gd name="T36" fmla="*/ 141 w 177"/>
                <a:gd name="T37" fmla="*/ 254 h 266"/>
                <a:gd name="T38" fmla="*/ 143 w 177"/>
                <a:gd name="T39" fmla="*/ 246 h 266"/>
                <a:gd name="T40" fmla="*/ 147 w 177"/>
                <a:gd name="T41" fmla="*/ 235 h 266"/>
                <a:gd name="T42" fmla="*/ 150 w 177"/>
                <a:gd name="T43" fmla="*/ 219 h 266"/>
                <a:gd name="T44" fmla="*/ 151 w 177"/>
                <a:gd name="T45" fmla="*/ 200 h 266"/>
                <a:gd name="T46" fmla="*/ 151 w 177"/>
                <a:gd name="T47" fmla="*/ 180 h 266"/>
                <a:gd name="T48" fmla="*/ 147 w 177"/>
                <a:gd name="T49" fmla="*/ 158 h 266"/>
                <a:gd name="T50" fmla="*/ 139 w 177"/>
                <a:gd name="T51" fmla="*/ 136 h 266"/>
                <a:gd name="T52" fmla="*/ 126 w 177"/>
                <a:gd name="T53" fmla="*/ 114 h 266"/>
                <a:gd name="T54" fmla="*/ 128 w 177"/>
                <a:gd name="T55" fmla="*/ 117 h 266"/>
                <a:gd name="T56" fmla="*/ 130 w 177"/>
                <a:gd name="T57" fmla="*/ 126 h 266"/>
                <a:gd name="T58" fmla="*/ 133 w 177"/>
                <a:gd name="T59" fmla="*/ 140 h 266"/>
                <a:gd name="T60" fmla="*/ 137 w 177"/>
                <a:gd name="T61" fmla="*/ 158 h 266"/>
                <a:gd name="T62" fmla="*/ 138 w 177"/>
                <a:gd name="T63" fmla="*/ 178 h 266"/>
                <a:gd name="T64" fmla="*/ 138 w 177"/>
                <a:gd name="T65" fmla="*/ 200 h 266"/>
                <a:gd name="T66" fmla="*/ 136 w 177"/>
                <a:gd name="T67" fmla="*/ 223 h 266"/>
                <a:gd name="T68" fmla="*/ 129 w 177"/>
                <a:gd name="T69" fmla="*/ 245 h 266"/>
                <a:gd name="T70" fmla="*/ 117 w 177"/>
                <a:gd name="T71" fmla="*/ 266 h 266"/>
                <a:gd name="T72" fmla="*/ 116 w 177"/>
                <a:gd name="T73" fmla="*/ 266 h 266"/>
                <a:gd name="T74" fmla="*/ 110 w 177"/>
                <a:gd name="T75" fmla="*/ 263 h 266"/>
                <a:gd name="T76" fmla="*/ 102 w 177"/>
                <a:gd name="T77" fmla="*/ 261 h 266"/>
                <a:gd name="T78" fmla="*/ 91 w 177"/>
                <a:gd name="T79" fmla="*/ 256 h 266"/>
                <a:gd name="T80" fmla="*/ 80 w 177"/>
                <a:gd name="T81" fmla="*/ 248 h 266"/>
                <a:gd name="T82" fmla="*/ 67 w 177"/>
                <a:gd name="T83" fmla="*/ 240 h 266"/>
                <a:gd name="T84" fmla="*/ 54 w 177"/>
                <a:gd name="T85" fmla="*/ 230 h 266"/>
                <a:gd name="T86" fmla="*/ 41 w 177"/>
                <a:gd name="T87" fmla="*/ 217 h 266"/>
                <a:gd name="T88" fmla="*/ 29 w 177"/>
                <a:gd name="T89" fmla="*/ 202 h 266"/>
                <a:gd name="T90" fmla="*/ 17 w 177"/>
                <a:gd name="T91" fmla="*/ 185 h 266"/>
                <a:gd name="T92" fmla="*/ 9 w 177"/>
                <a:gd name="T93" fmla="*/ 167 h 266"/>
                <a:gd name="T94" fmla="*/ 3 w 177"/>
                <a:gd name="T95" fmla="*/ 145 h 266"/>
                <a:gd name="T96" fmla="*/ 0 w 177"/>
                <a:gd name="T97" fmla="*/ 122 h 266"/>
                <a:gd name="T98" fmla="*/ 2 w 177"/>
                <a:gd name="T99" fmla="*/ 96 h 266"/>
                <a:gd name="T100" fmla="*/ 8 w 177"/>
                <a:gd name="T101" fmla="*/ 66 h 266"/>
                <a:gd name="T102" fmla="*/ 19 w 177"/>
                <a:gd name="T103" fmla="*/ 35 h 266"/>
                <a:gd name="T104" fmla="*/ 35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35" y="0"/>
                  </a:moveTo>
                  <a:lnTo>
                    <a:pt x="38" y="1"/>
                  </a:lnTo>
                  <a:lnTo>
                    <a:pt x="45" y="4"/>
                  </a:lnTo>
                  <a:lnTo>
                    <a:pt x="54" y="8"/>
                  </a:lnTo>
                  <a:lnTo>
                    <a:pt x="67" y="13"/>
                  </a:lnTo>
                  <a:lnTo>
                    <a:pt x="81" y="21"/>
                  </a:lnTo>
                  <a:lnTo>
                    <a:pt x="95" y="30"/>
                  </a:lnTo>
                  <a:lnTo>
                    <a:pt x="111" y="40"/>
                  </a:lnTo>
                  <a:lnTo>
                    <a:pt x="126" y="53"/>
                  </a:lnTo>
                  <a:lnTo>
                    <a:pt x="142" y="67"/>
                  </a:lnTo>
                  <a:lnTo>
                    <a:pt x="155" y="84"/>
                  </a:lnTo>
                  <a:lnTo>
                    <a:pt x="165" y="102"/>
                  </a:lnTo>
                  <a:lnTo>
                    <a:pt x="173" y="123"/>
                  </a:lnTo>
                  <a:lnTo>
                    <a:pt x="177" y="146"/>
                  </a:lnTo>
                  <a:lnTo>
                    <a:pt x="176" y="171"/>
                  </a:lnTo>
                  <a:lnTo>
                    <a:pt x="171" y="197"/>
                  </a:lnTo>
                  <a:lnTo>
                    <a:pt x="159" y="226"/>
                  </a:lnTo>
                  <a:lnTo>
                    <a:pt x="141" y="257"/>
                  </a:lnTo>
                  <a:lnTo>
                    <a:pt x="141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50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8" y="117"/>
                  </a:lnTo>
                  <a:lnTo>
                    <a:pt x="130" y="126"/>
                  </a:lnTo>
                  <a:lnTo>
                    <a:pt x="133" y="140"/>
                  </a:lnTo>
                  <a:lnTo>
                    <a:pt x="137" y="158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6" y="223"/>
                  </a:lnTo>
                  <a:lnTo>
                    <a:pt x="129" y="245"/>
                  </a:lnTo>
                  <a:lnTo>
                    <a:pt x="117" y="266"/>
                  </a:lnTo>
                  <a:lnTo>
                    <a:pt x="116" y="266"/>
                  </a:lnTo>
                  <a:lnTo>
                    <a:pt x="110" y="263"/>
                  </a:lnTo>
                  <a:lnTo>
                    <a:pt x="102" y="261"/>
                  </a:lnTo>
                  <a:lnTo>
                    <a:pt x="91" y="256"/>
                  </a:lnTo>
                  <a:lnTo>
                    <a:pt x="80" y="248"/>
                  </a:lnTo>
                  <a:lnTo>
                    <a:pt x="67" y="240"/>
                  </a:lnTo>
                  <a:lnTo>
                    <a:pt x="54" y="230"/>
                  </a:lnTo>
                  <a:lnTo>
                    <a:pt x="41" y="217"/>
                  </a:lnTo>
                  <a:lnTo>
                    <a:pt x="29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3" y="145"/>
                  </a:lnTo>
                  <a:lnTo>
                    <a:pt x="0" y="122"/>
                  </a:lnTo>
                  <a:lnTo>
                    <a:pt x="2" y="96"/>
                  </a:lnTo>
                  <a:lnTo>
                    <a:pt x="8" y="66"/>
                  </a:lnTo>
                  <a:lnTo>
                    <a:pt x="19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4827240" y="1767681"/>
              <a:ext cx="280988" cy="406400"/>
            </a:xfrm>
            <a:custGeom>
              <a:avLst/>
              <a:gdLst>
                <a:gd name="T0" fmla="*/ 149 w 177"/>
                <a:gd name="T1" fmla="*/ 0 h 256"/>
                <a:gd name="T2" fmla="*/ 151 w 177"/>
                <a:gd name="T3" fmla="*/ 3 h 256"/>
                <a:gd name="T4" fmla="*/ 153 w 177"/>
                <a:gd name="T5" fmla="*/ 9 h 256"/>
                <a:gd name="T6" fmla="*/ 157 w 177"/>
                <a:gd name="T7" fmla="*/ 18 h 256"/>
                <a:gd name="T8" fmla="*/ 162 w 177"/>
                <a:gd name="T9" fmla="*/ 31 h 256"/>
                <a:gd name="T10" fmla="*/ 166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3 h 256"/>
                <a:gd name="T20" fmla="*/ 174 w 177"/>
                <a:gd name="T21" fmla="*/ 144 h 256"/>
                <a:gd name="T22" fmla="*/ 168 w 177"/>
                <a:gd name="T23" fmla="*/ 165 h 256"/>
                <a:gd name="T24" fmla="*/ 159 w 177"/>
                <a:gd name="T25" fmla="*/ 184 h 256"/>
                <a:gd name="T26" fmla="*/ 146 w 177"/>
                <a:gd name="T27" fmla="*/ 203 h 256"/>
                <a:gd name="T28" fmla="*/ 129 w 177"/>
                <a:gd name="T29" fmla="*/ 219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7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9 h 256"/>
                <a:gd name="T68" fmla="*/ 42 w 177"/>
                <a:gd name="T69" fmla="*/ 240 h 256"/>
                <a:gd name="T70" fmla="*/ 18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30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7 h 256"/>
                <a:gd name="T90" fmla="*/ 9 w 177"/>
                <a:gd name="T91" fmla="*/ 107 h 256"/>
                <a:gd name="T92" fmla="*/ 19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4 h 256"/>
                <a:gd name="T102" fmla="*/ 149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49" y="0"/>
                  </a:moveTo>
                  <a:lnTo>
                    <a:pt x="151" y="3"/>
                  </a:lnTo>
                  <a:lnTo>
                    <a:pt x="153" y="9"/>
                  </a:lnTo>
                  <a:lnTo>
                    <a:pt x="157" y="18"/>
                  </a:lnTo>
                  <a:lnTo>
                    <a:pt x="162" y="31"/>
                  </a:lnTo>
                  <a:lnTo>
                    <a:pt x="166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3"/>
                  </a:lnTo>
                  <a:lnTo>
                    <a:pt x="174" y="144"/>
                  </a:lnTo>
                  <a:lnTo>
                    <a:pt x="168" y="165"/>
                  </a:lnTo>
                  <a:lnTo>
                    <a:pt x="159" y="184"/>
                  </a:lnTo>
                  <a:lnTo>
                    <a:pt x="146" y="203"/>
                  </a:lnTo>
                  <a:lnTo>
                    <a:pt x="129" y="219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7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9"/>
                  </a:lnTo>
                  <a:lnTo>
                    <a:pt x="42" y="240"/>
                  </a:lnTo>
                  <a:lnTo>
                    <a:pt x="18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30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7"/>
                  </a:lnTo>
                  <a:lnTo>
                    <a:pt x="9" y="107"/>
                  </a:lnTo>
                  <a:lnTo>
                    <a:pt x="19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235228" y="2183606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1 w 267"/>
                <a:gd name="T3" fmla="*/ 3 h 177"/>
                <a:gd name="T4" fmla="*/ 200 w 267"/>
                <a:gd name="T5" fmla="*/ 8 h 177"/>
                <a:gd name="T6" fmla="*/ 232 w 267"/>
                <a:gd name="T7" fmla="*/ 20 h 177"/>
                <a:gd name="T8" fmla="*/ 267 w 267"/>
                <a:gd name="T9" fmla="*/ 37 h 177"/>
                <a:gd name="T10" fmla="*/ 265 w 267"/>
                <a:gd name="T11" fmla="*/ 38 h 177"/>
                <a:gd name="T12" fmla="*/ 263 w 267"/>
                <a:gd name="T13" fmla="*/ 44 h 177"/>
                <a:gd name="T14" fmla="*/ 259 w 267"/>
                <a:gd name="T15" fmla="*/ 54 h 177"/>
                <a:gd name="T16" fmla="*/ 254 w 267"/>
                <a:gd name="T17" fmla="*/ 67 h 177"/>
                <a:gd name="T18" fmla="*/ 246 w 267"/>
                <a:gd name="T19" fmla="*/ 81 h 177"/>
                <a:gd name="T20" fmla="*/ 237 w 267"/>
                <a:gd name="T21" fmla="*/ 95 h 177"/>
                <a:gd name="T22" fmla="*/ 226 w 267"/>
                <a:gd name="T23" fmla="*/ 112 h 177"/>
                <a:gd name="T24" fmla="*/ 213 w 267"/>
                <a:gd name="T25" fmla="*/ 128 h 177"/>
                <a:gd name="T26" fmla="*/ 198 w 267"/>
                <a:gd name="T27" fmla="*/ 142 h 177"/>
                <a:gd name="T28" fmla="*/ 182 w 267"/>
                <a:gd name="T29" fmla="*/ 155 h 177"/>
                <a:gd name="T30" fmla="*/ 163 w 267"/>
                <a:gd name="T31" fmla="*/ 165 h 177"/>
                <a:gd name="T32" fmla="*/ 143 w 267"/>
                <a:gd name="T33" fmla="*/ 173 h 177"/>
                <a:gd name="T34" fmla="*/ 120 w 267"/>
                <a:gd name="T35" fmla="*/ 177 h 177"/>
                <a:gd name="T36" fmla="*/ 95 w 267"/>
                <a:gd name="T37" fmla="*/ 176 h 177"/>
                <a:gd name="T38" fmla="*/ 69 w 267"/>
                <a:gd name="T39" fmla="*/ 170 h 177"/>
                <a:gd name="T40" fmla="*/ 41 w 267"/>
                <a:gd name="T41" fmla="*/ 159 h 177"/>
                <a:gd name="T42" fmla="*/ 9 w 267"/>
                <a:gd name="T43" fmla="*/ 141 h 177"/>
                <a:gd name="T44" fmla="*/ 12 w 267"/>
                <a:gd name="T45" fmla="*/ 141 h 177"/>
                <a:gd name="T46" fmla="*/ 20 w 267"/>
                <a:gd name="T47" fmla="*/ 143 h 177"/>
                <a:gd name="T48" fmla="*/ 32 w 267"/>
                <a:gd name="T49" fmla="*/ 147 h 177"/>
                <a:gd name="T50" fmla="*/ 47 w 267"/>
                <a:gd name="T51" fmla="*/ 150 h 177"/>
                <a:gd name="T52" fmla="*/ 65 w 267"/>
                <a:gd name="T53" fmla="*/ 151 h 177"/>
                <a:gd name="T54" fmla="*/ 86 w 267"/>
                <a:gd name="T55" fmla="*/ 151 h 177"/>
                <a:gd name="T56" fmla="*/ 108 w 267"/>
                <a:gd name="T57" fmla="*/ 147 h 177"/>
                <a:gd name="T58" fmla="*/ 130 w 267"/>
                <a:gd name="T59" fmla="*/ 139 h 177"/>
                <a:gd name="T60" fmla="*/ 152 w 267"/>
                <a:gd name="T61" fmla="*/ 126 h 177"/>
                <a:gd name="T62" fmla="*/ 150 w 267"/>
                <a:gd name="T63" fmla="*/ 128 h 177"/>
                <a:gd name="T64" fmla="*/ 141 w 267"/>
                <a:gd name="T65" fmla="*/ 130 h 177"/>
                <a:gd name="T66" fmla="*/ 126 w 267"/>
                <a:gd name="T67" fmla="*/ 133 h 177"/>
                <a:gd name="T68" fmla="*/ 108 w 267"/>
                <a:gd name="T69" fmla="*/ 137 h 177"/>
                <a:gd name="T70" fmla="*/ 89 w 267"/>
                <a:gd name="T71" fmla="*/ 138 h 177"/>
                <a:gd name="T72" fmla="*/ 67 w 267"/>
                <a:gd name="T73" fmla="*/ 139 h 177"/>
                <a:gd name="T74" fmla="*/ 43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0 w 267"/>
                <a:gd name="T81" fmla="*/ 116 h 177"/>
                <a:gd name="T82" fmla="*/ 3 w 267"/>
                <a:gd name="T83" fmla="*/ 111 h 177"/>
                <a:gd name="T84" fmla="*/ 6 w 267"/>
                <a:gd name="T85" fmla="*/ 102 h 177"/>
                <a:gd name="T86" fmla="*/ 11 w 267"/>
                <a:gd name="T87" fmla="*/ 91 h 177"/>
                <a:gd name="T88" fmla="*/ 19 w 267"/>
                <a:gd name="T89" fmla="*/ 80 h 177"/>
                <a:gd name="T90" fmla="*/ 26 w 267"/>
                <a:gd name="T91" fmla="*/ 67 h 177"/>
                <a:gd name="T92" fmla="*/ 37 w 267"/>
                <a:gd name="T93" fmla="*/ 54 h 177"/>
                <a:gd name="T94" fmla="*/ 50 w 267"/>
                <a:gd name="T95" fmla="*/ 41 h 177"/>
                <a:gd name="T96" fmla="*/ 64 w 267"/>
                <a:gd name="T97" fmla="*/ 29 h 177"/>
                <a:gd name="T98" fmla="*/ 81 w 267"/>
                <a:gd name="T99" fmla="*/ 18 h 177"/>
                <a:gd name="T100" fmla="*/ 99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1" y="3"/>
                  </a:lnTo>
                  <a:lnTo>
                    <a:pt x="200" y="8"/>
                  </a:lnTo>
                  <a:lnTo>
                    <a:pt x="232" y="20"/>
                  </a:lnTo>
                  <a:lnTo>
                    <a:pt x="267" y="37"/>
                  </a:lnTo>
                  <a:lnTo>
                    <a:pt x="265" y="38"/>
                  </a:lnTo>
                  <a:lnTo>
                    <a:pt x="263" y="44"/>
                  </a:lnTo>
                  <a:lnTo>
                    <a:pt x="259" y="54"/>
                  </a:lnTo>
                  <a:lnTo>
                    <a:pt x="254" y="67"/>
                  </a:lnTo>
                  <a:lnTo>
                    <a:pt x="246" y="81"/>
                  </a:lnTo>
                  <a:lnTo>
                    <a:pt x="237" y="95"/>
                  </a:lnTo>
                  <a:lnTo>
                    <a:pt x="226" y="112"/>
                  </a:lnTo>
                  <a:lnTo>
                    <a:pt x="213" y="128"/>
                  </a:lnTo>
                  <a:lnTo>
                    <a:pt x="198" y="142"/>
                  </a:lnTo>
                  <a:lnTo>
                    <a:pt x="182" y="155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0" y="177"/>
                  </a:lnTo>
                  <a:lnTo>
                    <a:pt x="95" y="176"/>
                  </a:lnTo>
                  <a:lnTo>
                    <a:pt x="69" y="170"/>
                  </a:lnTo>
                  <a:lnTo>
                    <a:pt x="41" y="159"/>
                  </a:lnTo>
                  <a:lnTo>
                    <a:pt x="9" y="141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7" y="150"/>
                  </a:lnTo>
                  <a:lnTo>
                    <a:pt x="65" y="151"/>
                  </a:lnTo>
                  <a:lnTo>
                    <a:pt x="86" y="151"/>
                  </a:lnTo>
                  <a:lnTo>
                    <a:pt x="108" y="147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8"/>
                  </a:lnTo>
                  <a:lnTo>
                    <a:pt x="141" y="130"/>
                  </a:lnTo>
                  <a:lnTo>
                    <a:pt x="126" y="133"/>
                  </a:lnTo>
                  <a:lnTo>
                    <a:pt x="108" y="137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3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3" y="111"/>
                  </a:lnTo>
                  <a:lnTo>
                    <a:pt x="6" y="102"/>
                  </a:lnTo>
                  <a:lnTo>
                    <a:pt x="11" y="91"/>
                  </a:lnTo>
                  <a:lnTo>
                    <a:pt x="19" y="80"/>
                  </a:lnTo>
                  <a:lnTo>
                    <a:pt x="26" y="67"/>
                  </a:lnTo>
                  <a:lnTo>
                    <a:pt x="37" y="54"/>
                  </a:lnTo>
                  <a:lnTo>
                    <a:pt x="50" y="41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5162203" y="2720181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6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6 h 175"/>
                <a:gd name="T12" fmla="*/ 263 w 266"/>
                <a:gd name="T13" fmla="*/ 43 h 175"/>
                <a:gd name="T14" fmla="*/ 259 w 266"/>
                <a:gd name="T15" fmla="*/ 52 h 175"/>
                <a:gd name="T16" fmla="*/ 253 w 266"/>
                <a:gd name="T17" fmla="*/ 65 h 175"/>
                <a:gd name="T18" fmla="*/ 246 w 266"/>
                <a:gd name="T19" fmla="*/ 79 h 175"/>
                <a:gd name="T20" fmla="*/ 237 w 266"/>
                <a:gd name="T21" fmla="*/ 93 h 175"/>
                <a:gd name="T22" fmla="*/ 226 w 266"/>
                <a:gd name="T23" fmla="*/ 110 h 175"/>
                <a:gd name="T24" fmla="*/ 213 w 266"/>
                <a:gd name="T25" fmla="*/ 126 h 175"/>
                <a:gd name="T26" fmla="*/ 198 w 266"/>
                <a:gd name="T27" fmla="*/ 140 h 175"/>
                <a:gd name="T28" fmla="*/ 181 w 266"/>
                <a:gd name="T29" fmla="*/ 153 h 175"/>
                <a:gd name="T30" fmla="*/ 163 w 266"/>
                <a:gd name="T31" fmla="*/ 163 h 175"/>
                <a:gd name="T32" fmla="*/ 143 w 266"/>
                <a:gd name="T33" fmla="*/ 171 h 175"/>
                <a:gd name="T34" fmla="*/ 120 w 266"/>
                <a:gd name="T35" fmla="*/ 175 h 175"/>
                <a:gd name="T36" fmla="*/ 96 w 266"/>
                <a:gd name="T37" fmla="*/ 174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5 h 175"/>
                <a:gd name="T50" fmla="*/ 48 w 266"/>
                <a:gd name="T51" fmla="*/ 148 h 175"/>
                <a:gd name="T52" fmla="*/ 66 w 266"/>
                <a:gd name="T53" fmla="*/ 149 h 175"/>
                <a:gd name="T54" fmla="*/ 87 w 266"/>
                <a:gd name="T55" fmla="*/ 149 h 175"/>
                <a:gd name="T56" fmla="*/ 109 w 266"/>
                <a:gd name="T57" fmla="*/ 145 h 175"/>
                <a:gd name="T58" fmla="*/ 131 w 266"/>
                <a:gd name="T59" fmla="*/ 137 h 175"/>
                <a:gd name="T60" fmla="*/ 153 w 266"/>
                <a:gd name="T61" fmla="*/ 124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1 h 175"/>
                <a:gd name="T68" fmla="*/ 109 w 266"/>
                <a:gd name="T69" fmla="*/ 135 h 175"/>
                <a:gd name="T70" fmla="*/ 88 w 266"/>
                <a:gd name="T71" fmla="*/ 137 h 175"/>
                <a:gd name="T72" fmla="*/ 66 w 266"/>
                <a:gd name="T73" fmla="*/ 137 h 175"/>
                <a:gd name="T74" fmla="*/ 44 w 266"/>
                <a:gd name="T75" fmla="*/ 134 h 175"/>
                <a:gd name="T76" fmla="*/ 22 w 266"/>
                <a:gd name="T77" fmla="*/ 127 h 175"/>
                <a:gd name="T78" fmla="*/ 0 w 266"/>
                <a:gd name="T79" fmla="*/ 115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0 h 175"/>
                <a:gd name="T86" fmla="*/ 11 w 266"/>
                <a:gd name="T87" fmla="*/ 89 h 175"/>
                <a:gd name="T88" fmla="*/ 18 w 266"/>
                <a:gd name="T89" fmla="*/ 78 h 175"/>
                <a:gd name="T90" fmla="*/ 27 w 266"/>
                <a:gd name="T91" fmla="*/ 65 h 175"/>
                <a:gd name="T92" fmla="*/ 37 w 266"/>
                <a:gd name="T93" fmla="*/ 52 h 175"/>
                <a:gd name="T94" fmla="*/ 49 w 266"/>
                <a:gd name="T95" fmla="*/ 39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8 h 175"/>
                <a:gd name="T102" fmla="*/ 120 w 266"/>
                <a:gd name="T103" fmla="*/ 1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6"/>
                  </a:lnTo>
                  <a:lnTo>
                    <a:pt x="263" y="43"/>
                  </a:lnTo>
                  <a:lnTo>
                    <a:pt x="259" y="52"/>
                  </a:lnTo>
                  <a:lnTo>
                    <a:pt x="253" y="65"/>
                  </a:lnTo>
                  <a:lnTo>
                    <a:pt x="246" y="79"/>
                  </a:lnTo>
                  <a:lnTo>
                    <a:pt x="237" y="93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8" y="140"/>
                  </a:lnTo>
                  <a:lnTo>
                    <a:pt x="181" y="153"/>
                  </a:lnTo>
                  <a:lnTo>
                    <a:pt x="163" y="163"/>
                  </a:lnTo>
                  <a:lnTo>
                    <a:pt x="143" y="171"/>
                  </a:lnTo>
                  <a:lnTo>
                    <a:pt x="120" y="175"/>
                  </a:lnTo>
                  <a:lnTo>
                    <a:pt x="96" y="174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5"/>
                  </a:lnTo>
                  <a:lnTo>
                    <a:pt x="48" y="148"/>
                  </a:lnTo>
                  <a:lnTo>
                    <a:pt x="66" y="149"/>
                  </a:lnTo>
                  <a:lnTo>
                    <a:pt x="87" y="149"/>
                  </a:lnTo>
                  <a:lnTo>
                    <a:pt x="109" y="145"/>
                  </a:lnTo>
                  <a:lnTo>
                    <a:pt x="131" y="137"/>
                  </a:lnTo>
                  <a:lnTo>
                    <a:pt x="153" y="124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1"/>
                  </a:lnTo>
                  <a:lnTo>
                    <a:pt x="109" y="135"/>
                  </a:lnTo>
                  <a:lnTo>
                    <a:pt x="88" y="137"/>
                  </a:lnTo>
                  <a:lnTo>
                    <a:pt x="66" y="137"/>
                  </a:lnTo>
                  <a:lnTo>
                    <a:pt x="44" y="134"/>
                  </a:lnTo>
                  <a:lnTo>
                    <a:pt x="22" y="127"/>
                  </a:lnTo>
                  <a:lnTo>
                    <a:pt x="0" y="115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0"/>
                  </a:lnTo>
                  <a:lnTo>
                    <a:pt x="11" y="89"/>
                  </a:lnTo>
                  <a:lnTo>
                    <a:pt x="18" y="78"/>
                  </a:lnTo>
                  <a:lnTo>
                    <a:pt x="27" y="65"/>
                  </a:lnTo>
                  <a:lnTo>
                    <a:pt x="37" y="52"/>
                  </a:lnTo>
                  <a:lnTo>
                    <a:pt x="49" y="39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8"/>
                  </a:lnTo>
                  <a:lnTo>
                    <a:pt x="12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4836765" y="3088481"/>
              <a:ext cx="280988" cy="404813"/>
            </a:xfrm>
            <a:custGeom>
              <a:avLst/>
              <a:gdLst>
                <a:gd name="T0" fmla="*/ 151 w 177"/>
                <a:gd name="T1" fmla="*/ 0 h 255"/>
                <a:gd name="T2" fmla="*/ 153 w 177"/>
                <a:gd name="T3" fmla="*/ 2 h 255"/>
                <a:gd name="T4" fmla="*/ 155 w 177"/>
                <a:gd name="T5" fmla="*/ 8 h 255"/>
                <a:gd name="T6" fmla="*/ 159 w 177"/>
                <a:gd name="T7" fmla="*/ 18 h 255"/>
                <a:gd name="T8" fmla="*/ 163 w 177"/>
                <a:gd name="T9" fmla="*/ 30 h 255"/>
                <a:gd name="T10" fmla="*/ 168 w 177"/>
                <a:gd name="T11" fmla="*/ 46 h 255"/>
                <a:gd name="T12" fmla="*/ 172 w 177"/>
                <a:gd name="T13" fmla="*/ 63 h 255"/>
                <a:gd name="T14" fmla="*/ 176 w 177"/>
                <a:gd name="T15" fmla="*/ 82 h 255"/>
                <a:gd name="T16" fmla="*/ 177 w 177"/>
                <a:gd name="T17" fmla="*/ 101 h 255"/>
                <a:gd name="T18" fmla="*/ 177 w 177"/>
                <a:gd name="T19" fmla="*/ 122 h 255"/>
                <a:gd name="T20" fmla="*/ 175 w 177"/>
                <a:gd name="T21" fmla="*/ 143 h 255"/>
                <a:gd name="T22" fmla="*/ 169 w 177"/>
                <a:gd name="T23" fmla="*/ 164 h 255"/>
                <a:gd name="T24" fmla="*/ 160 w 177"/>
                <a:gd name="T25" fmla="*/ 183 h 255"/>
                <a:gd name="T26" fmla="*/ 147 w 177"/>
                <a:gd name="T27" fmla="*/ 203 h 255"/>
                <a:gd name="T28" fmla="*/ 129 w 177"/>
                <a:gd name="T29" fmla="*/ 220 h 255"/>
                <a:gd name="T30" fmla="*/ 107 w 177"/>
                <a:gd name="T31" fmla="*/ 234 h 255"/>
                <a:gd name="T32" fmla="*/ 77 w 177"/>
                <a:gd name="T33" fmla="*/ 246 h 255"/>
                <a:gd name="T34" fmla="*/ 43 w 177"/>
                <a:gd name="T35" fmla="*/ 255 h 255"/>
                <a:gd name="T36" fmla="*/ 46 w 177"/>
                <a:gd name="T37" fmla="*/ 255 h 255"/>
                <a:gd name="T38" fmla="*/ 52 w 177"/>
                <a:gd name="T39" fmla="*/ 251 h 255"/>
                <a:gd name="T40" fmla="*/ 64 w 177"/>
                <a:gd name="T41" fmla="*/ 244 h 255"/>
                <a:gd name="T42" fmla="*/ 77 w 177"/>
                <a:gd name="T43" fmla="*/ 235 h 255"/>
                <a:gd name="T44" fmla="*/ 91 w 177"/>
                <a:gd name="T45" fmla="*/ 224 h 255"/>
                <a:gd name="T46" fmla="*/ 104 w 177"/>
                <a:gd name="T47" fmla="*/ 208 h 255"/>
                <a:gd name="T48" fmla="*/ 117 w 177"/>
                <a:gd name="T49" fmla="*/ 190 h 255"/>
                <a:gd name="T50" fmla="*/ 128 w 177"/>
                <a:gd name="T51" fmla="*/ 169 h 255"/>
                <a:gd name="T52" fmla="*/ 134 w 177"/>
                <a:gd name="T53" fmla="*/ 144 h 255"/>
                <a:gd name="T54" fmla="*/ 133 w 177"/>
                <a:gd name="T55" fmla="*/ 147 h 255"/>
                <a:gd name="T56" fmla="*/ 128 w 177"/>
                <a:gd name="T57" fmla="*/ 155 h 255"/>
                <a:gd name="T58" fmla="*/ 121 w 177"/>
                <a:gd name="T59" fmla="*/ 168 h 255"/>
                <a:gd name="T60" fmla="*/ 111 w 177"/>
                <a:gd name="T61" fmla="*/ 182 h 255"/>
                <a:gd name="T62" fmla="*/ 98 w 177"/>
                <a:gd name="T63" fmla="*/ 198 h 255"/>
                <a:gd name="T64" fmla="*/ 82 w 177"/>
                <a:gd name="T65" fmla="*/ 214 h 255"/>
                <a:gd name="T66" fmla="*/ 64 w 177"/>
                <a:gd name="T67" fmla="*/ 227 h 255"/>
                <a:gd name="T68" fmla="*/ 43 w 177"/>
                <a:gd name="T69" fmla="*/ 239 h 255"/>
                <a:gd name="T70" fmla="*/ 20 w 177"/>
                <a:gd name="T71" fmla="*/ 246 h 255"/>
                <a:gd name="T72" fmla="*/ 19 w 177"/>
                <a:gd name="T73" fmla="*/ 243 h 255"/>
                <a:gd name="T74" fmla="*/ 16 w 177"/>
                <a:gd name="T75" fmla="*/ 238 h 255"/>
                <a:gd name="T76" fmla="*/ 13 w 177"/>
                <a:gd name="T77" fmla="*/ 229 h 255"/>
                <a:gd name="T78" fmla="*/ 10 w 177"/>
                <a:gd name="T79" fmla="*/ 217 h 255"/>
                <a:gd name="T80" fmla="*/ 6 w 177"/>
                <a:gd name="T81" fmla="*/ 201 h 255"/>
                <a:gd name="T82" fmla="*/ 2 w 177"/>
                <a:gd name="T83" fmla="*/ 185 h 255"/>
                <a:gd name="T84" fmla="*/ 0 w 177"/>
                <a:gd name="T85" fmla="*/ 166 h 255"/>
                <a:gd name="T86" fmla="*/ 2 w 177"/>
                <a:gd name="T87" fmla="*/ 147 h 255"/>
                <a:gd name="T88" fmla="*/ 4 w 177"/>
                <a:gd name="T89" fmla="*/ 127 h 255"/>
                <a:gd name="T90" fmla="*/ 11 w 177"/>
                <a:gd name="T91" fmla="*/ 107 h 255"/>
                <a:gd name="T92" fmla="*/ 21 w 177"/>
                <a:gd name="T93" fmla="*/ 86 h 255"/>
                <a:gd name="T94" fmla="*/ 36 w 177"/>
                <a:gd name="T95" fmla="*/ 65 h 255"/>
                <a:gd name="T96" fmla="*/ 55 w 177"/>
                <a:gd name="T97" fmla="*/ 47 h 255"/>
                <a:gd name="T98" fmla="*/ 81 w 177"/>
                <a:gd name="T99" fmla="*/ 29 h 255"/>
                <a:gd name="T100" fmla="*/ 112 w 177"/>
                <a:gd name="T101" fmla="*/ 13 h 255"/>
                <a:gd name="T102" fmla="*/ 151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51" y="0"/>
                  </a:moveTo>
                  <a:lnTo>
                    <a:pt x="153" y="2"/>
                  </a:lnTo>
                  <a:lnTo>
                    <a:pt x="155" y="8"/>
                  </a:lnTo>
                  <a:lnTo>
                    <a:pt x="159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6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7" y="234"/>
                  </a:lnTo>
                  <a:lnTo>
                    <a:pt x="77" y="246"/>
                  </a:lnTo>
                  <a:lnTo>
                    <a:pt x="43" y="255"/>
                  </a:lnTo>
                  <a:lnTo>
                    <a:pt x="46" y="255"/>
                  </a:lnTo>
                  <a:lnTo>
                    <a:pt x="52" y="251"/>
                  </a:lnTo>
                  <a:lnTo>
                    <a:pt x="64" y="244"/>
                  </a:lnTo>
                  <a:lnTo>
                    <a:pt x="77" y="235"/>
                  </a:lnTo>
                  <a:lnTo>
                    <a:pt x="91" y="224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8" y="169"/>
                  </a:lnTo>
                  <a:lnTo>
                    <a:pt x="134" y="144"/>
                  </a:lnTo>
                  <a:lnTo>
                    <a:pt x="133" y="147"/>
                  </a:lnTo>
                  <a:lnTo>
                    <a:pt x="128" y="155"/>
                  </a:lnTo>
                  <a:lnTo>
                    <a:pt x="121" y="168"/>
                  </a:lnTo>
                  <a:lnTo>
                    <a:pt x="111" y="182"/>
                  </a:lnTo>
                  <a:lnTo>
                    <a:pt x="98" y="198"/>
                  </a:lnTo>
                  <a:lnTo>
                    <a:pt x="82" y="214"/>
                  </a:lnTo>
                  <a:lnTo>
                    <a:pt x="64" y="227"/>
                  </a:lnTo>
                  <a:lnTo>
                    <a:pt x="43" y="239"/>
                  </a:lnTo>
                  <a:lnTo>
                    <a:pt x="20" y="246"/>
                  </a:lnTo>
                  <a:lnTo>
                    <a:pt x="19" y="243"/>
                  </a:lnTo>
                  <a:lnTo>
                    <a:pt x="16" y="238"/>
                  </a:lnTo>
                  <a:lnTo>
                    <a:pt x="13" y="229"/>
                  </a:lnTo>
                  <a:lnTo>
                    <a:pt x="10" y="217"/>
                  </a:lnTo>
                  <a:lnTo>
                    <a:pt x="6" y="201"/>
                  </a:lnTo>
                  <a:lnTo>
                    <a:pt x="2" y="185"/>
                  </a:lnTo>
                  <a:lnTo>
                    <a:pt x="0" y="166"/>
                  </a:lnTo>
                  <a:lnTo>
                    <a:pt x="2" y="147"/>
                  </a:lnTo>
                  <a:lnTo>
                    <a:pt x="4" y="127"/>
                  </a:lnTo>
                  <a:lnTo>
                    <a:pt x="11" y="107"/>
                  </a:lnTo>
                  <a:lnTo>
                    <a:pt x="21" y="86"/>
                  </a:lnTo>
                  <a:lnTo>
                    <a:pt x="36" y="65"/>
                  </a:lnTo>
                  <a:lnTo>
                    <a:pt x="55" y="47"/>
                  </a:lnTo>
                  <a:lnTo>
                    <a:pt x="81" y="29"/>
                  </a:lnTo>
                  <a:lnTo>
                    <a:pt x="112" y="1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5373340" y="3369469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1 w 267"/>
                <a:gd name="T5" fmla="*/ 8 h 176"/>
                <a:gd name="T6" fmla="*/ 232 w 267"/>
                <a:gd name="T7" fmla="*/ 19 h 176"/>
                <a:gd name="T8" fmla="*/ 267 w 267"/>
                <a:gd name="T9" fmla="*/ 35 h 176"/>
                <a:gd name="T10" fmla="*/ 266 w 267"/>
                <a:gd name="T11" fmla="*/ 37 h 176"/>
                <a:gd name="T12" fmla="*/ 263 w 267"/>
                <a:gd name="T13" fmla="*/ 44 h 176"/>
                <a:gd name="T14" fmla="*/ 259 w 267"/>
                <a:gd name="T15" fmla="*/ 53 h 176"/>
                <a:gd name="T16" fmla="*/ 254 w 267"/>
                <a:gd name="T17" fmla="*/ 66 h 176"/>
                <a:gd name="T18" fmla="*/ 246 w 267"/>
                <a:gd name="T19" fmla="*/ 80 h 176"/>
                <a:gd name="T20" fmla="*/ 237 w 267"/>
                <a:gd name="T21" fmla="*/ 95 h 176"/>
                <a:gd name="T22" fmla="*/ 227 w 267"/>
                <a:gd name="T23" fmla="*/ 111 h 176"/>
                <a:gd name="T24" fmla="*/ 214 w 267"/>
                <a:gd name="T25" fmla="*/ 127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5 h 176"/>
                <a:gd name="T32" fmla="*/ 143 w 267"/>
                <a:gd name="T33" fmla="*/ 172 h 176"/>
                <a:gd name="T34" fmla="*/ 121 w 267"/>
                <a:gd name="T35" fmla="*/ 176 h 176"/>
                <a:gd name="T36" fmla="*/ 97 w 267"/>
                <a:gd name="T37" fmla="*/ 175 h 176"/>
                <a:gd name="T38" fmla="*/ 69 w 267"/>
                <a:gd name="T39" fmla="*/ 170 h 176"/>
                <a:gd name="T40" fmla="*/ 41 w 267"/>
                <a:gd name="T41" fmla="*/ 158 h 176"/>
                <a:gd name="T42" fmla="*/ 10 w 267"/>
                <a:gd name="T43" fmla="*/ 140 h 176"/>
                <a:gd name="T44" fmla="*/ 12 w 267"/>
                <a:gd name="T45" fmla="*/ 140 h 176"/>
                <a:gd name="T46" fmla="*/ 20 w 267"/>
                <a:gd name="T47" fmla="*/ 143 h 176"/>
                <a:gd name="T48" fmla="*/ 32 w 267"/>
                <a:gd name="T49" fmla="*/ 146 h 176"/>
                <a:gd name="T50" fmla="*/ 47 w 267"/>
                <a:gd name="T51" fmla="*/ 149 h 176"/>
                <a:gd name="T52" fmla="*/ 67 w 267"/>
                <a:gd name="T53" fmla="*/ 150 h 176"/>
                <a:gd name="T54" fmla="*/ 86 w 267"/>
                <a:gd name="T55" fmla="*/ 150 h 176"/>
                <a:gd name="T56" fmla="*/ 108 w 267"/>
                <a:gd name="T57" fmla="*/ 146 h 176"/>
                <a:gd name="T58" fmla="*/ 130 w 267"/>
                <a:gd name="T59" fmla="*/ 139 h 176"/>
                <a:gd name="T60" fmla="*/ 152 w 267"/>
                <a:gd name="T61" fmla="*/ 126 h 176"/>
                <a:gd name="T62" fmla="*/ 150 w 267"/>
                <a:gd name="T63" fmla="*/ 127 h 176"/>
                <a:gd name="T64" fmla="*/ 141 w 267"/>
                <a:gd name="T65" fmla="*/ 130 h 176"/>
                <a:gd name="T66" fmla="*/ 126 w 267"/>
                <a:gd name="T67" fmla="*/ 132 h 176"/>
                <a:gd name="T68" fmla="*/ 110 w 267"/>
                <a:gd name="T69" fmla="*/ 136 h 176"/>
                <a:gd name="T70" fmla="*/ 89 w 267"/>
                <a:gd name="T71" fmla="*/ 137 h 176"/>
                <a:gd name="T72" fmla="*/ 67 w 267"/>
                <a:gd name="T73" fmla="*/ 137 h 176"/>
                <a:gd name="T74" fmla="*/ 43 w 267"/>
                <a:gd name="T75" fmla="*/ 135 h 176"/>
                <a:gd name="T76" fmla="*/ 21 w 267"/>
                <a:gd name="T77" fmla="*/ 128 h 176"/>
                <a:gd name="T78" fmla="*/ 0 w 267"/>
                <a:gd name="T79" fmla="*/ 117 h 176"/>
                <a:gd name="T80" fmla="*/ 0 w 267"/>
                <a:gd name="T81" fmla="*/ 115 h 176"/>
                <a:gd name="T82" fmla="*/ 3 w 267"/>
                <a:gd name="T83" fmla="*/ 110 h 176"/>
                <a:gd name="T84" fmla="*/ 7 w 267"/>
                <a:gd name="T85" fmla="*/ 101 h 176"/>
                <a:gd name="T86" fmla="*/ 12 w 267"/>
                <a:gd name="T87" fmla="*/ 91 h 176"/>
                <a:gd name="T88" fmla="*/ 19 w 267"/>
                <a:gd name="T89" fmla="*/ 79 h 176"/>
                <a:gd name="T90" fmla="*/ 26 w 267"/>
                <a:gd name="T91" fmla="*/ 66 h 176"/>
                <a:gd name="T92" fmla="*/ 37 w 267"/>
                <a:gd name="T93" fmla="*/ 53 h 176"/>
                <a:gd name="T94" fmla="*/ 50 w 267"/>
                <a:gd name="T95" fmla="*/ 40 h 176"/>
                <a:gd name="T96" fmla="*/ 64 w 267"/>
                <a:gd name="T97" fmla="*/ 28 h 176"/>
                <a:gd name="T98" fmla="*/ 81 w 267"/>
                <a:gd name="T99" fmla="*/ 18 h 176"/>
                <a:gd name="T100" fmla="*/ 99 w 267"/>
                <a:gd name="T101" fmla="*/ 9 h 176"/>
                <a:gd name="T102" fmla="*/ 121 w 267"/>
                <a:gd name="T103" fmla="*/ 2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1" y="8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6" y="37"/>
                  </a:lnTo>
                  <a:lnTo>
                    <a:pt x="263" y="44"/>
                  </a:lnTo>
                  <a:lnTo>
                    <a:pt x="259" y="53"/>
                  </a:lnTo>
                  <a:lnTo>
                    <a:pt x="254" y="66"/>
                  </a:lnTo>
                  <a:lnTo>
                    <a:pt x="246" y="80"/>
                  </a:lnTo>
                  <a:lnTo>
                    <a:pt x="237" y="95"/>
                  </a:lnTo>
                  <a:lnTo>
                    <a:pt x="227" y="111"/>
                  </a:lnTo>
                  <a:lnTo>
                    <a:pt x="214" y="127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5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20" y="143"/>
                  </a:lnTo>
                  <a:lnTo>
                    <a:pt x="32" y="146"/>
                  </a:lnTo>
                  <a:lnTo>
                    <a:pt x="47" y="149"/>
                  </a:lnTo>
                  <a:lnTo>
                    <a:pt x="67" y="150"/>
                  </a:lnTo>
                  <a:lnTo>
                    <a:pt x="86" y="150"/>
                  </a:lnTo>
                  <a:lnTo>
                    <a:pt x="108" y="146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6" y="132"/>
                  </a:lnTo>
                  <a:lnTo>
                    <a:pt x="110" y="136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5"/>
                  </a:lnTo>
                  <a:lnTo>
                    <a:pt x="21" y="128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6" y="66"/>
                  </a:lnTo>
                  <a:lnTo>
                    <a:pt x="37" y="53"/>
                  </a:lnTo>
                  <a:lnTo>
                    <a:pt x="50" y="40"/>
                  </a:lnTo>
                  <a:lnTo>
                    <a:pt x="64" y="28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5046315" y="3877469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9 w 256"/>
                <a:gd name="T3" fmla="*/ 2 h 177"/>
                <a:gd name="T4" fmla="*/ 128 w 256"/>
                <a:gd name="T5" fmla="*/ 4 h 177"/>
                <a:gd name="T6" fmla="*/ 149 w 256"/>
                <a:gd name="T7" fmla="*/ 11 h 177"/>
                <a:gd name="T8" fmla="*/ 170 w 256"/>
                <a:gd name="T9" fmla="*/ 21 h 177"/>
                <a:gd name="T10" fmla="*/ 190 w 256"/>
                <a:gd name="T11" fmla="*/ 35 h 177"/>
                <a:gd name="T12" fmla="*/ 209 w 256"/>
                <a:gd name="T13" fmla="*/ 55 h 177"/>
                <a:gd name="T14" fmla="*/ 227 w 256"/>
                <a:gd name="T15" fmla="*/ 81 h 177"/>
                <a:gd name="T16" fmla="*/ 243 w 256"/>
                <a:gd name="T17" fmla="*/ 112 h 177"/>
                <a:gd name="T18" fmla="*/ 256 w 256"/>
                <a:gd name="T19" fmla="*/ 151 h 177"/>
                <a:gd name="T20" fmla="*/ 253 w 256"/>
                <a:gd name="T21" fmla="*/ 151 h 177"/>
                <a:gd name="T22" fmla="*/ 248 w 256"/>
                <a:gd name="T23" fmla="*/ 155 h 177"/>
                <a:gd name="T24" fmla="*/ 238 w 256"/>
                <a:gd name="T25" fmla="*/ 159 h 177"/>
                <a:gd name="T26" fmla="*/ 226 w 256"/>
                <a:gd name="T27" fmla="*/ 163 h 177"/>
                <a:gd name="T28" fmla="*/ 210 w 256"/>
                <a:gd name="T29" fmla="*/ 168 h 177"/>
                <a:gd name="T30" fmla="*/ 193 w 256"/>
                <a:gd name="T31" fmla="*/ 172 h 177"/>
                <a:gd name="T32" fmla="*/ 174 w 256"/>
                <a:gd name="T33" fmla="*/ 176 h 177"/>
                <a:gd name="T34" fmla="*/ 154 w 256"/>
                <a:gd name="T35" fmla="*/ 177 h 177"/>
                <a:gd name="T36" fmla="*/ 134 w 256"/>
                <a:gd name="T37" fmla="*/ 177 h 177"/>
                <a:gd name="T38" fmla="*/ 113 w 256"/>
                <a:gd name="T39" fmla="*/ 174 h 177"/>
                <a:gd name="T40" fmla="*/ 92 w 256"/>
                <a:gd name="T41" fmla="*/ 169 h 177"/>
                <a:gd name="T42" fmla="*/ 71 w 256"/>
                <a:gd name="T43" fmla="*/ 160 h 177"/>
                <a:gd name="T44" fmla="*/ 53 w 256"/>
                <a:gd name="T45" fmla="*/ 147 h 177"/>
                <a:gd name="T46" fmla="*/ 36 w 256"/>
                <a:gd name="T47" fmla="*/ 129 h 177"/>
                <a:gd name="T48" fmla="*/ 22 w 256"/>
                <a:gd name="T49" fmla="*/ 106 h 177"/>
                <a:gd name="T50" fmla="*/ 9 w 256"/>
                <a:gd name="T51" fmla="*/ 77 h 177"/>
                <a:gd name="T52" fmla="*/ 0 w 256"/>
                <a:gd name="T53" fmla="*/ 42 h 177"/>
                <a:gd name="T54" fmla="*/ 1 w 256"/>
                <a:gd name="T55" fmla="*/ 45 h 177"/>
                <a:gd name="T56" fmla="*/ 5 w 256"/>
                <a:gd name="T57" fmla="*/ 52 h 177"/>
                <a:gd name="T58" fmla="*/ 11 w 256"/>
                <a:gd name="T59" fmla="*/ 63 h 177"/>
                <a:gd name="T60" fmla="*/ 21 w 256"/>
                <a:gd name="T61" fmla="*/ 77 h 177"/>
                <a:gd name="T62" fmla="*/ 32 w 256"/>
                <a:gd name="T63" fmla="*/ 90 h 177"/>
                <a:gd name="T64" fmla="*/ 48 w 256"/>
                <a:gd name="T65" fmla="*/ 104 h 177"/>
                <a:gd name="T66" fmla="*/ 66 w 256"/>
                <a:gd name="T67" fmla="*/ 117 h 177"/>
                <a:gd name="T68" fmla="*/ 87 w 256"/>
                <a:gd name="T69" fmla="*/ 128 h 177"/>
                <a:gd name="T70" fmla="*/ 112 w 256"/>
                <a:gd name="T71" fmla="*/ 134 h 177"/>
                <a:gd name="T72" fmla="*/ 109 w 256"/>
                <a:gd name="T73" fmla="*/ 133 h 177"/>
                <a:gd name="T74" fmla="*/ 100 w 256"/>
                <a:gd name="T75" fmla="*/ 128 h 177"/>
                <a:gd name="T76" fmla="*/ 88 w 256"/>
                <a:gd name="T77" fmla="*/ 120 h 177"/>
                <a:gd name="T78" fmla="*/ 74 w 256"/>
                <a:gd name="T79" fmla="*/ 111 h 177"/>
                <a:gd name="T80" fmla="*/ 57 w 256"/>
                <a:gd name="T81" fmla="*/ 98 h 177"/>
                <a:gd name="T82" fmla="*/ 41 w 256"/>
                <a:gd name="T83" fmla="*/ 82 h 177"/>
                <a:gd name="T84" fmla="*/ 27 w 256"/>
                <a:gd name="T85" fmla="*/ 64 h 177"/>
                <a:gd name="T86" fmla="*/ 17 w 256"/>
                <a:gd name="T87" fmla="*/ 43 h 177"/>
                <a:gd name="T88" fmla="*/ 10 w 256"/>
                <a:gd name="T89" fmla="*/ 20 h 177"/>
                <a:gd name="T90" fmla="*/ 11 w 256"/>
                <a:gd name="T91" fmla="*/ 19 h 177"/>
                <a:gd name="T92" fmla="*/ 18 w 256"/>
                <a:gd name="T93" fmla="*/ 16 h 177"/>
                <a:gd name="T94" fmla="*/ 27 w 256"/>
                <a:gd name="T95" fmla="*/ 12 h 177"/>
                <a:gd name="T96" fmla="*/ 39 w 256"/>
                <a:gd name="T97" fmla="*/ 8 h 177"/>
                <a:gd name="T98" fmla="*/ 54 w 256"/>
                <a:gd name="T99" fmla="*/ 6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9" y="2"/>
                  </a:lnTo>
                  <a:lnTo>
                    <a:pt x="128" y="4"/>
                  </a:lnTo>
                  <a:lnTo>
                    <a:pt x="149" y="11"/>
                  </a:lnTo>
                  <a:lnTo>
                    <a:pt x="170" y="21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7" y="81"/>
                  </a:lnTo>
                  <a:lnTo>
                    <a:pt x="243" y="112"/>
                  </a:lnTo>
                  <a:lnTo>
                    <a:pt x="256" y="151"/>
                  </a:lnTo>
                  <a:lnTo>
                    <a:pt x="253" y="151"/>
                  </a:lnTo>
                  <a:lnTo>
                    <a:pt x="248" y="155"/>
                  </a:lnTo>
                  <a:lnTo>
                    <a:pt x="238" y="159"/>
                  </a:lnTo>
                  <a:lnTo>
                    <a:pt x="226" y="163"/>
                  </a:lnTo>
                  <a:lnTo>
                    <a:pt x="210" y="168"/>
                  </a:lnTo>
                  <a:lnTo>
                    <a:pt x="193" y="172"/>
                  </a:lnTo>
                  <a:lnTo>
                    <a:pt x="174" y="176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3" y="174"/>
                  </a:lnTo>
                  <a:lnTo>
                    <a:pt x="92" y="169"/>
                  </a:lnTo>
                  <a:lnTo>
                    <a:pt x="71" y="160"/>
                  </a:lnTo>
                  <a:lnTo>
                    <a:pt x="53" y="147"/>
                  </a:lnTo>
                  <a:lnTo>
                    <a:pt x="36" y="129"/>
                  </a:lnTo>
                  <a:lnTo>
                    <a:pt x="22" y="106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5" y="52"/>
                  </a:lnTo>
                  <a:lnTo>
                    <a:pt x="11" y="63"/>
                  </a:lnTo>
                  <a:lnTo>
                    <a:pt x="21" y="77"/>
                  </a:lnTo>
                  <a:lnTo>
                    <a:pt x="32" y="90"/>
                  </a:lnTo>
                  <a:lnTo>
                    <a:pt x="48" y="104"/>
                  </a:lnTo>
                  <a:lnTo>
                    <a:pt x="66" y="117"/>
                  </a:lnTo>
                  <a:lnTo>
                    <a:pt x="87" y="128"/>
                  </a:lnTo>
                  <a:lnTo>
                    <a:pt x="112" y="134"/>
                  </a:lnTo>
                  <a:lnTo>
                    <a:pt x="109" y="133"/>
                  </a:lnTo>
                  <a:lnTo>
                    <a:pt x="100" y="128"/>
                  </a:lnTo>
                  <a:lnTo>
                    <a:pt x="88" y="120"/>
                  </a:lnTo>
                  <a:lnTo>
                    <a:pt x="74" y="111"/>
                  </a:lnTo>
                  <a:lnTo>
                    <a:pt x="57" y="98"/>
                  </a:lnTo>
                  <a:lnTo>
                    <a:pt x="41" y="82"/>
                  </a:lnTo>
                  <a:lnTo>
                    <a:pt x="27" y="64"/>
                  </a:lnTo>
                  <a:lnTo>
                    <a:pt x="17" y="43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8" y="16"/>
                  </a:lnTo>
                  <a:lnTo>
                    <a:pt x="27" y="12"/>
                  </a:lnTo>
                  <a:lnTo>
                    <a:pt x="39" y="8"/>
                  </a:lnTo>
                  <a:lnTo>
                    <a:pt x="54" y="6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4930428" y="4277519"/>
              <a:ext cx="404813" cy="282575"/>
            </a:xfrm>
            <a:custGeom>
              <a:avLst/>
              <a:gdLst>
                <a:gd name="T0" fmla="*/ 88 w 255"/>
                <a:gd name="T1" fmla="*/ 0 h 178"/>
                <a:gd name="T2" fmla="*/ 108 w 255"/>
                <a:gd name="T3" fmla="*/ 2 h 178"/>
                <a:gd name="T4" fmla="*/ 129 w 255"/>
                <a:gd name="T5" fmla="*/ 4 h 178"/>
                <a:gd name="T6" fmla="*/ 149 w 255"/>
                <a:gd name="T7" fmla="*/ 11 h 178"/>
                <a:gd name="T8" fmla="*/ 169 w 255"/>
                <a:gd name="T9" fmla="*/ 21 h 178"/>
                <a:gd name="T10" fmla="*/ 190 w 255"/>
                <a:gd name="T11" fmla="*/ 35 h 178"/>
                <a:gd name="T12" fmla="*/ 208 w 255"/>
                <a:gd name="T13" fmla="*/ 56 h 178"/>
                <a:gd name="T14" fmla="*/ 226 w 255"/>
                <a:gd name="T15" fmla="*/ 81 h 178"/>
                <a:gd name="T16" fmla="*/ 242 w 255"/>
                <a:gd name="T17" fmla="*/ 112 h 178"/>
                <a:gd name="T18" fmla="*/ 255 w 255"/>
                <a:gd name="T19" fmla="*/ 151 h 178"/>
                <a:gd name="T20" fmla="*/ 253 w 255"/>
                <a:gd name="T21" fmla="*/ 152 h 178"/>
                <a:gd name="T22" fmla="*/ 247 w 255"/>
                <a:gd name="T23" fmla="*/ 155 h 178"/>
                <a:gd name="T24" fmla="*/ 238 w 255"/>
                <a:gd name="T25" fmla="*/ 159 h 178"/>
                <a:gd name="T26" fmla="*/ 225 w 255"/>
                <a:gd name="T27" fmla="*/ 163 h 178"/>
                <a:gd name="T28" fmla="*/ 209 w 255"/>
                <a:gd name="T29" fmla="*/ 168 h 178"/>
                <a:gd name="T30" fmla="*/ 192 w 255"/>
                <a:gd name="T31" fmla="*/ 172 h 178"/>
                <a:gd name="T32" fmla="*/ 173 w 255"/>
                <a:gd name="T33" fmla="*/ 176 h 178"/>
                <a:gd name="T34" fmla="*/ 153 w 255"/>
                <a:gd name="T35" fmla="*/ 178 h 178"/>
                <a:gd name="T36" fmla="*/ 133 w 255"/>
                <a:gd name="T37" fmla="*/ 178 h 178"/>
                <a:gd name="T38" fmla="*/ 112 w 255"/>
                <a:gd name="T39" fmla="*/ 176 h 178"/>
                <a:gd name="T40" fmla="*/ 91 w 255"/>
                <a:gd name="T41" fmla="*/ 169 h 178"/>
                <a:gd name="T42" fmla="*/ 71 w 255"/>
                <a:gd name="T43" fmla="*/ 160 h 178"/>
                <a:gd name="T44" fmla="*/ 52 w 255"/>
                <a:gd name="T45" fmla="*/ 147 h 178"/>
                <a:gd name="T46" fmla="*/ 35 w 255"/>
                <a:gd name="T47" fmla="*/ 129 h 178"/>
                <a:gd name="T48" fmla="*/ 21 w 255"/>
                <a:gd name="T49" fmla="*/ 107 h 178"/>
                <a:gd name="T50" fmla="*/ 9 w 255"/>
                <a:gd name="T51" fmla="*/ 78 h 178"/>
                <a:gd name="T52" fmla="*/ 0 w 255"/>
                <a:gd name="T53" fmla="*/ 43 h 178"/>
                <a:gd name="T54" fmla="*/ 1 w 255"/>
                <a:gd name="T55" fmla="*/ 46 h 178"/>
                <a:gd name="T56" fmla="*/ 5 w 255"/>
                <a:gd name="T57" fmla="*/ 52 h 178"/>
                <a:gd name="T58" fmla="*/ 10 w 255"/>
                <a:gd name="T59" fmla="*/ 64 h 178"/>
                <a:gd name="T60" fmla="*/ 19 w 255"/>
                <a:gd name="T61" fmla="*/ 77 h 178"/>
                <a:gd name="T62" fmla="*/ 32 w 255"/>
                <a:gd name="T63" fmla="*/ 91 h 178"/>
                <a:gd name="T64" fmla="*/ 47 w 255"/>
                <a:gd name="T65" fmla="*/ 105 h 178"/>
                <a:gd name="T66" fmla="*/ 65 w 255"/>
                <a:gd name="T67" fmla="*/ 117 h 178"/>
                <a:gd name="T68" fmla="*/ 87 w 255"/>
                <a:gd name="T69" fmla="*/ 127 h 178"/>
                <a:gd name="T70" fmla="*/ 112 w 255"/>
                <a:gd name="T71" fmla="*/ 134 h 178"/>
                <a:gd name="T72" fmla="*/ 108 w 255"/>
                <a:gd name="T73" fmla="*/ 133 h 178"/>
                <a:gd name="T74" fmla="*/ 100 w 255"/>
                <a:gd name="T75" fmla="*/ 127 h 178"/>
                <a:gd name="T76" fmla="*/ 87 w 255"/>
                <a:gd name="T77" fmla="*/ 121 h 178"/>
                <a:gd name="T78" fmla="*/ 73 w 255"/>
                <a:gd name="T79" fmla="*/ 111 h 178"/>
                <a:gd name="T80" fmla="*/ 57 w 255"/>
                <a:gd name="T81" fmla="*/ 98 h 178"/>
                <a:gd name="T82" fmla="*/ 42 w 255"/>
                <a:gd name="T83" fmla="*/ 82 h 178"/>
                <a:gd name="T84" fmla="*/ 27 w 255"/>
                <a:gd name="T85" fmla="*/ 64 h 178"/>
                <a:gd name="T86" fmla="*/ 16 w 255"/>
                <a:gd name="T87" fmla="*/ 43 h 178"/>
                <a:gd name="T88" fmla="*/ 9 w 255"/>
                <a:gd name="T89" fmla="*/ 20 h 178"/>
                <a:gd name="T90" fmla="*/ 12 w 255"/>
                <a:gd name="T91" fmla="*/ 20 h 178"/>
                <a:gd name="T92" fmla="*/ 17 w 255"/>
                <a:gd name="T93" fmla="*/ 17 h 178"/>
                <a:gd name="T94" fmla="*/ 26 w 255"/>
                <a:gd name="T95" fmla="*/ 13 h 178"/>
                <a:gd name="T96" fmla="*/ 39 w 255"/>
                <a:gd name="T97" fmla="*/ 9 h 178"/>
                <a:gd name="T98" fmla="*/ 53 w 255"/>
                <a:gd name="T99" fmla="*/ 5 h 178"/>
                <a:gd name="T100" fmla="*/ 70 w 255"/>
                <a:gd name="T101" fmla="*/ 3 h 178"/>
                <a:gd name="T102" fmla="*/ 88 w 255"/>
                <a:gd name="T10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8">
                  <a:moveTo>
                    <a:pt x="88" y="0"/>
                  </a:moveTo>
                  <a:lnTo>
                    <a:pt x="108" y="2"/>
                  </a:lnTo>
                  <a:lnTo>
                    <a:pt x="129" y="4"/>
                  </a:lnTo>
                  <a:lnTo>
                    <a:pt x="149" y="11"/>
                  </a:lnTo>
                  <a:lnTo>
                    <a:pt x="169" y="21"/>
                  </a:lnTo>
                  <a:lnTo>
                    <a:pt x="190" y="35"/>
                  </a:lnTo>
                  <a:lnTo>
                    <a:pt x="208" y="56"/>
                  </a:lnTo>
                  <a:lnTo>
                    <a:pt x="226" y="81"/>
                  </a:lnTo>
                  <a:lnTo>
                    <a:pt x="242" y="112"/>
                  </a:lnTo>
                  <a:lnTo>
                    <a:pt x="255" y="151"/>
                  </a:lnTo>
                  <a:lnTo>
                    <a:pt x="253" y="152"/>
                  </a:lnTo>
                  <a:lnTo>
                    <a:pt x="247" y="155"/>
                  </a:lnTo>
                  <a:lnTo>
                    <a:pt x="238" y="159"/>
                  </a:lnTo>
                  <a:lnTo>
                    <a:pt x="225" y="163"/>
                  </a:lnTo>
                  <a:lnTo>
                    <a:pt x="209" y="168"/>
                  </a:lnTo>
                  <a:lnTo>
                    <a:pt x="192" y="172"/>
                  </a:lnTo>
                  <a:lnTo>
                    <a:pt x="173" y="176"/>
                  </a:lnTo>
                  <a:lnTo>
                    <a:pt x="153" y="178"/>
                  </a:lnTo>
                  <a:lnTo>
                    <a:pt x="133" y="178"/>
                  </a:lnTo>
                  <a:lnTo>
                    <a:pt x="112" y="176"/>
                  </a:lnTo>
                  <a:lnTo>
                    <a:pt x="91" y="169"/>
                  </a:lnTo>
                  <a:lnTo>
                    <a:pt x="71" y="160"/>
                  </a:lnTo>
                  <a:lnTo>
                    <a:pt x="52" y="147"/>
                  </a:lnTo>
                  <a:lnTo>
                    <a:pt x="35" y="129"/>
                  </a:lnTo>
                  <a:lnTo>
                    <a:pt x="21" y="107"/>
                  </a:lnTo>
                  <a:lnTo>
                    <a:pt x="9" y="78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5" y="52"/>
                  </a:lnTo>
                  <a:lnTo>
                    <a:pt x="10" y="64"/>
                  </a:lnTo>
                  <a:lnTo>
                    <a:pt x="19" y="77"/>
                  </a:lnTo>
                  <a:lnTo>
                    <a:pt x="32" y="91"/>
                  </a:lnTo>
                  <a:lnTo>
                    <a:pt x="47" y="105"/>
                  </a:lnTo>
                  <a:lnTo>
                    <a:pt x="65" y="117"/>
                  </a:lnTo>
                  <a:lnTo>
                    <a:pt x="87" y="127"/>
                  </a:lnTo>
                  <a:lnTo>
                    <a:pt x="112" y="134"/>
                  </a:lnTo>
                  <a:lnTo>
                    <a:pt x="108" y="133"/>
                  </a:lnTo>
                  <a:lnTo>
                    <a:pt x="100" y="127"/>
                  </a:lnTo>
                  <a:lnTo>
                    <a:pt x="87" y="121"/>
                  </a:lnTo>
                  <a:lnTo>
                    <a:pt x="73" y="111"/>
                  </a:lnTo>
                  <a:lnTo>
                    <a:pt x="57" y="98"/>
                  </a:lnTo>
                  <a:lnTo>
                    <a:pt x="42" y="82"/>
                  </a:lnTo>
                  <a:lnTo>
                    <a:pt x="27" y="64"/>
                  </a:lnTo>
                  <a:lnTo>
                    <a:pt x="16" y="43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6" y="13"/>
                  </a:lnTo>
                  <a:lnTo>
                    <a:pt x="39" y="9"/>
                  </a:lnTo>
                  <a:lnTo>
                    <a:pt x="53" y="5"/>
                  </a:lnTo>
                  <a:lnTo>
                    <a:pt x="70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4392265" y="3734594"/>
              <a:ext cx="406400" cy="279400"/>
            </a:xfrm>
            <a:custGeom>
              <a:avLst/>
              <a:gdLst>
                <a:gd name="T0" fmla="*/ 89 w 256"/>
                <a:gd name="T1" fmla="*/ 0 h 176"/>
                <a:gd name="T2" fmla="*/ 109 w 256"/>
                <a:gd name="T3" fmla="*/ 0 h 176"/>
                <a:gd name="T4" fmla="*/ 128 w 256"/>
                <a:gd name="T5" fmla="*/ 3 h 176"/>
                <a:gd name="T6" fmla="*/ 149 w 256"/>
                <a:gd name="T7" fmla="*/ 10 h 176"/>
                <a:gd name="T8" fmla="*/ 170 w 256"/>
                <a:gd name="T9" fmla="*/ 20 h 176"/>
                <a:gd name="T10" fmla="*/ 190 w 256"/>
                <a:gd name="T11" fmla="*/ 35 h 176"/>
                <a:gd name="T12" fmla="*/ 209 w 256"/>
                <a:gd name="T13" fmla="*/ 54 h 176"/>
                <a:gd name="T14" fmla="*/ 226 w 256"/>
                <a:gd name="T15" fmla="*/ 80 h 176"/>
                <a:gd name="T16" fmla="*/ 243 w 256"/>
                <a:gd name="T17" fmla="*/ 111 h 176"/>
                <a:gd name="T18" fmla="*/ 256 w 256"/>
                <a:gd name="T19" fmla="*/ 149 h 176"/>
                <a:gd name="T20" fmla="*/ 253 w 256"/>
                <a:gd name="T21" fmla="*/ 150 h 176"/>
                <a:gd name="T22" fmla="*/ 248 w 256"/>
                <a:gd name="T23" fmla="*/ 153 h 176"/>
                <a:gd name="T24" fmla="*/ 238 w 256"/>
                <a:gd name="T25" fmla="*/ 157 h 176"/>
                <a:gd name="T26" fmla="*/ 225 w 256"/>
                <a:gd name="T27" fmla="*/ 162 h 176"/>
                <a:gd name="T28" fmla="*/ 210 w 256"/>
                <a:gd name="T29" fmla="*/ 167 h 176"/>
                <a:gd name="T30" fmla="*/ 193 w 256"/>
                <a:gd name="T31" fmla="*/ 171 h 176"/>
                <a:gd name="T32" fmla="*/ 174 w 256"/>
                <a:gd name="T33" fmla="*/ 175 h 176"/>
                <a:gd name="T34" fmla="*/ 154 w 256"/>
                <a:gd name="T35" fmla="*/ 176 h 176"/>
                <a:gd name="T36" fmla="*/ 134 w 256"/>
                <a:gd name="T37" fmla="*/ 176 h 176"/>
                <a:gd name="T38" fmla="*/ 113 w 256"/>
                <a:gd name="T39" fmla="*/ 174 h 176"/>
                <a:gd name="T40" fmla="*/ 92 w 256"/>
                <a:gd name="T41" fmla="*/ 168 h 176"/>
                <a:gd name="T42" fmla="*/ 71 w 256"/>
                <a:gd name="T43" fmla="*/ 159 h 176"/>
                <a:gd name="T44" fmla="*/ 53 w 256"/>
                <a:gd name="T45" fmla="*/ 146 h 176"/>
                <a:gd name="T46" fmla="*/ 36 w 256"/>
                <a:gd name="T47" fmla="*/ 128 h 176"/>
                <a:gd name="T48" fmla="*/ 22 w 256"/>
                <a:gd name="T49" fmla="*/ 105 h 176"/>
                <a:gd name="T50" fmla="*/ 9 w 256"/>
                <a:gd name="T51" fmla="*/ 76 h 176"/>
                <a:gd name="T52" fmla="*/ 0 w 256"/>
                <a:gd name="T53" fmla="*/ 41 h 176"/>
                <a:gd name="T54" fmla="*/ 1 w 256"/>
                <a:gd name="T55" fmla="*/ 44 h 176"/>
                <a:gd name="T56" fmla="*/ 5 w 256"/>
                <a:gd name="T57" fmla="*/ 51 h 176"/>
                <a:gd name="T58" fmla="*/ 11 w 256"/>
                <a:gd name="T59" fmla="*/ 62 h 176"/>
                <a:gd name="T60" fmla="*/ 21 w 256"/>
                <a:gd name="T61" fmla="*/ 75 h 176"/>
                <a:gd name="T62" fmla="*/ 32 w 256"/>
                <a:gd name="T63" fmla="*/ 89 h 176"/>
                <a:gd name="T64" fmla="*/ 48 w 256"/>
                <a:gd name="T65" fmla="*/ 103 h 176"/>
                <a:gd name="T66" fmla="*/ 66 w 256"/>
                <a:gd name="T67" fmla="*/ 116 h 176"/>
                <a:gd name="T68" fmla="*/ 87 w 256"/>
                <a:gd name="T69" fmla="*/ 127 h 176"/>
                <a:gd name="T70" fmla="*/ 112 w 256"/>
                <a:gd name="T71" fmla="*/ 133 h 176"/>
                <a:gd name="T72" fmla="*/ 109 w 256"/>
                <a:gd name="T73" fmla="*/ 131 h 176"/>
                <a:gd name="T74" fmla="*/ 100 w 256"/>
                <a:gd name="T75" fmla="*/ 127 h 176"/>
                <a:gd name="T76" fmla="*/ 88 w 256"/>
                <a:gd name="T77" fmla="*/ 119 h 176"/>
                <a:gd name="T78" fmla="*/ 74 w 256"/>
                <a:gd name="T79" fmla="*/ 109 h 176"/>
                <a:gd name="T80" fmla="*/ 57 w 256"/>
                <a:gd name="T81" fmla="*/ 96 h 176"/>
                <a:gd name="T82" fmla="*/ 41 w 256"/>
                <a:gd name="T83" fmla="*/ 80 h 176"/>
                <a:gd name="T84" fmla="*/ 27 w 256"/>
                <a:gd name="T85" fmla="*/ 62 h 176"/>
                <a:gd name="T86" fmla="*/ 17 w 256"/>
                <a:gd name="T87" fmla="*/ 42 h 176"/>
                <a:gd name="T88" fmla="*/ 10 w 256"/>
                <a:gd name="T89" fmla="*/ 19 h 176"/>
                <a:gd name="T90" fmla="*/ 11 w 256"/>
                <a:gd name="T91" fmla="*/ 18 h 176"/>
                <a:gd name="T92" fmla="*/ 18 w 256"/>
                <a:gd name="T93" fmla="*/ 15 h 176"/>
                <a:gd name="T94" fmla="*/ 27 w 256"/>
                <a:gd name="T95" fmla="*/ 11 h 176"/>
                <a:gd name="T96" fmla="*/ 39 w 256"/>
                <a:gd name="T97" fmla="*/ 7 h 176"/>
                <a:gd name="T98" fmla="*/ 54 w 256"/>
                <a:gd name="T99" fmla="*/ 3 h 176"/>
                <a:gd name="T100" fmla="*/ 70 w 256"/>
                <a:gd name="T101" fmla="*/ 1 h 176"/>
                <a:gd name="T102" fmla="*/ 89 w 256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6">
                  <a:moveTo>
                    <a:pt x="89" y="0"/>
                  </a:moveTo>
                  <a:lnTo>
                    <a:pt x="109" y="0"/>
                  </a:lnTo>
                  <a:lnTo>
                    <a:pt x="128" y="3"/>
                  </a:lnTo>
                  <a:lnTo>
                    <a:pt x="149" y="10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4"/>
                  </a:lnTo>
                  <a:lnTo>
                    <a:pt x="226" y="80"/>
                  </a:lnTo>
                  <a:lnTo>
                    <a:pt x="243" y="111"/>
                  </a:lnTo>
                  <a:lnTo>
                    <a:pt x="256" y="149"/>
                  </a:lnTo>
                  <a:lnTo>
                    <a:pt x="253" y="150"/>
                  </a:lnTo>
                  <a:lnTo>
                    <a:pt x="248" y="153"/>
                  </a:lnTo>
                  <a:lnTo>
                    <a:pt x="238" y="157"/>
                  </a:lnTo>
                  <a:lnTo>
                    <a:pt x="225" y="162"/>
                  </a:lnTo>
                  <a:lnTo>
                    <a:pt x="210" y="167"/>
                  </a:lnTo>
                  <a:lnTo>
                    <a:pt x="193" y="171"/>
                  </a:lnTo>
                  <a:lnTo>
                    <a:pt x="174" y="175"/>
                  </a:lnTo>
                  <a:lnTo>
                    <a:pt x="154" y="176"/>
                  </a:lnTo>
                  <a:lnTo>
                    <a:pt x="134" y="176"/>
                  </a:lnTo>
                  <a:lnTo>
                    <a:pt x="113" y="174"/>
                  </a:lnTo>
                  <a:lnTo>
                    <a:pt x="92" y="168"/>
                  </a:lnTo>
                  <a:lnTo>
                    <a:pt x="71" y="159"/>
                  </a:lnTo>
                  <a:lnTo>
                    <a:pt x="53" y="146"/>
                  </a:lnTo>
                  <a:lnTo>
                    <a:pt x="36" y="128"/>
                  </a:lnTo>
                  <a:lnTo>
                    <a:pt x="22" y="105"/>
                  </a:lnTo>
                  <a:lnTo>
                    <a:pt x="9" y="76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51"/>
                  </a:lnTo>
                  <a:lnTo>
                    <a:pt x="11" y="62"/>
                  </a:lnTo>
                  <a:lnTo>
                    <a:pt x="21" y="75"/>
                  </a:lnTo>
                  <a:lnTo>
                    <a:pt x="32" y="89"/>
                  </a:lnTo>
                  <a:lnTo>
                    <a:pt x="48" y="103"/>
                  </a:lnTo>
                  <a:lnTo>
                    <a:pt x="66" y="116"/>
                  </a:lnTo>
                  <a:lnTo>
                    <a:pt x="87" y="127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8" y="119"/>
                  </a:lnTo>
                  <a:lnTo>
                    <a:pt x="74" y="109"/>
                  </a:lnTo>
                  <a:lnTo>
                    <a:pt x="57" y="96"/>
                  </a:lnTo>
                  <a:lnTo>
                    <a:pt x="41" y="80"/>
                  </a:lnTo>
                  <a:lnTo>
                    <a:pt x="27" y="62"/>
                  </a:lnTo>
                  <a:lnTo>
                    <a:pt x="17" y="42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8" y="15"/>
                  </a:lnTo>
                  <a:lnTo>
                    <a:pt x="27" y="11"/>
                  </a:lnTo>
                  <a:lnTo>
                    <a:pt x="39" y="7"/>
                  </a:lnTo>
                  <a:lnTo>
                    <a:pt x="54" y="3"/>
                  </a:lnTo>
                  <a:lnTo>
                    <a:pt x="70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>
              <a:off x="3800128" y="3780631"/>
              <a:ext cx="406400" cy="280988"/>
            </a:xfrm>
            <a:custGeom>
              <a:avLst/>
              <a:gdLst>
                <a:gd name="T0" fmla="*/ 101 w 256"/>
                <a:gd name="T1" fmla="*/ 0 h 177"/>
                <a:gd name="T2" fmla="*/ 122 w 256"/>
                <a:gd name="T3" fmla="*/ 0 h 177"/>
                <a:gd name="T4" fmla="*/ 143 w 256"/>
                <a:gd name="T5" fmla="*/ 3 h 177"/>
                <a:gd name="T6" fmla="*/ 163 w 256"/>
                <a:gd name="T7" fmla="*/ 8 h 177"/>
                <a:gd name="T8" fmla="*/ 184 w 256"/>
                <a:gd name="T9" fmla="*/ 17 h 177"/>
                <a:gd name="T10" fmla="*/ 202 w 256"/>
                <a:gd name="T11" fmla="*/ 30 h 177"/>
                <a:gd name="T12" fmla="*/ 219 w 256"/>
                <a:gd name="T13" fmla="*/ 48 h 177"/>
                <a:gd name="T14" fmla="*/ 234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4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8 w 256"/>
                <a:gd name="T31" fmla="*/ 73 h 177"/>
                <a:gd name="T32" fmla="*/ 189 w 256"/>
                <a:gd name="T33" fmla="*/ 60 h 177"/>
                <a:gd name="T34" fmla="*/ 169 w 256"/>
                <a:gd name="T35" fmla="*/ 50 h 177"/>
                <a:gd name="T36" fmla="*/ 144 w 256"/>
                <a:gd name="T37" fmla="*/ 43 h 177"/>
                <a:gd name="T38" fmla="*/ 147 w 256"/>
                <a:gd name="T39" fmla="*/ 46 h 177"/>
                <a:gd name="T40" fmla="*/ 156 w 256"/>
                <a:gd name="T41" fmla="*/ 50 h 177"/>
                <a:gd name="T42" fmla="*/ 167 w 256"/>
                <a:gd name="T43" fmla="*/ 58 h 177"/>
                <a:gd name="T44" fmla="*/ 182 w 256"/>
                <a:gd name="T45" fmla="*/ 68 h 177"/>
                <a:gd name="T46" fmla="*/ 199 w 256"/>
                <a:gd name="T47" fmla="*/ 81 h 177"/>
                <a:gd name="T48" fmla="*/ 214 w 256"/>
                <a:gd name="T49" fmla="*/ 96 h 177"/>
                <a:gd name="T50" fmla="*/ 228 w 256"/>
                <a:gd name="T51" fmla="*/ 115 h 177"/>
                <a:gd name="T52" fmla="*/ 239 w 256"/>
                <a:gd name="T53" fmla="*/ 135 h 177"/>
                <a:gd name="T54" fmla="*/ 245 w 256"/>
                <a:gd name="T55" fmla="*/ 157 h 177"/>
                <a:gd name="T56" fmla="*/ 244 w 256"/>
                <a:gd name="T57" fmla="*/ 159 h 177"/>
                <a:gd name="T58" fmla="*/ 238 w 256"/>
                <a:gd name="T59" fmla="*/ 161 h 177"/>
                <a:gd name="T60" fmla="*/ 228 w 256"/>
                <a:gd name="T61" fmla="*/ 165 h 177"/>
                <a:gd name="T62" fmla="*/ 217 w 256"/>
                <a:gd name="T63" fmla="*/ 169 h 177"/>
                <a:gd name="T64" fmla="*/ 201 w 256"/>
                <a:gd name="T65" fmla="*/ 173 h 177"/>
                <a:gd name="T66" fmla="*/ 186 w 256"/>
                <a:gd name="T67" fmla="*/ 176 h 177"/>
                <a:gd name="T68" fmla="*/ 166 w 256"/>
                <a:gd name="T69" fmla="*/ 177 h 177"/>
                <a:gd name="T70" fmla="*/ 147 w 256"/>
                <a:gd name="T71" fmla="*/ 177 h 177"/>
                <a:gd name="T72" fmla="*/ 127 w 256"/>
                <a:gd name="T73" fmla="*/ 173 h 177"/>
                <a:gd name="T74" fmla="*/ 106 w 256"/>
                <a:gd name="T75" fmla="*/ 167 h 177"/>
                <a:gd name="T76" fmla="*/ 86 w 256"/>
                <a:gd name="T77" fmla="*/ 156 h 177"/>
                <a:gd name="T78" fmla="*/ 66 w 256"/>
                <a:gd name="T79" fmla="*/ 142 h 177"/>
                <a:gd name="T80" fmla="*/ 47 w 256"/>
                <a:gd name="T81" fmla="*/ 122 h 177"/>
                <a:gd name="T82" fmla="*/ 28 w 256"/>
                <a:gd name="T83" fmla="*/ 96 h 177"/>
                <a:gd name="T84" fmla="*/ 13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8 w 256"/>
                <a:gd name="T91" fmla="*/ 24 h 177"/>
                <a:gd name="T92" fmla="*/ 18 w 256"/>
                <a:gd name="T93" fmla="*/ 20 h 177"/>
                <a:gd name="T94" fmla="*/ 30 w 256"/>
                <a:gd name="T95" fmla="*/ 15 h 177"/>
                <a:gd name="T96" fmla="*/ 45 w 256"/>
                <a:gd name="T97" fmla="*/ 9 h 177"/>
                <a:gd name="T98" fmla="*/ 62 w 256"/>
                <a:gd name="T99" fmla="*/ 6 h 177"/>
                <a:gd name="T100" fmla="*/ 82 w 256"/>
                <a:gd name="T101" fmla="*/ 3 h 177"/>
                <a:gd name="T102" fmla="*/ 101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3" y="8"/>
                  </a:lnTo>
                  <a:lnTo>
                    <a:pt x="184" y="17"/>
                  </a:lnTo>
                  <a:lnTo>
                    <a:pt x="202" y="30"/>
                  </a:lnTo>
                  <a:lnTo>
                    <a:pt x="219" y="48"/>
                  </a:lnTo>
                  <a:lnTo>
                    <a:pt x="234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4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8" y="73"/>
                  </a:lnTo>
                  <a:lnTo>
                    <a:pt x="189" y="60"/>
                  </a:lnTo>
                  <a:lnTo>
                    <a:pt x="169" y="50"/>
                  </a:lnTo>
                  <a:lnTo>
                    <a:pt x="144" y="43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7" y="58"/>
                  </a:lnTo>
                  <a:lnTo>
                    <a:pt x="182" y="68"/>
                  </a:lnTo>
                  <a:lnTo>
                    <a:pt x="199" y="81"/>
                  </a:lnTo>
                  <a:lnTo>
                    <a:pt x="214" y="96"/>
                  </a:lnTo>
                  <a:lnTo>
                    <a:pt x="228" y="115"/>
                  </a:lnTo>
                  <a:lnTo>
                    <a:pt x="239" y="135"/>
                  </a:lnTo>
                  <a:lnTo>
                    <a:pt x="245" y="157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8" y="165"/>
                  </a:lnTo>
                  <a:lnTo>
                    <a:pt x="217" y="169"/>
                  </a:lnTo>
                  <a:lnTo>
                    <a:pt x="201" y="173"/>
                  </a:lnTo>
                  <a:lnTo>
                    <a:pt x="186" y="176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7" y="173"/>
                  </a:lnTo>
                  <a:lnTo>
                    <a:pt x="106" y="167"/>
                  </a:lnTo>
                  <a:lnTo>
                    <a:pt x="86" y="156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8" y="24"/>
                  </a:lnTo>
                  <a:lnTo>
                    <a:pt x="18" y="20"/>
                  </a:lnTo>
                  <a:lnTo>
                    <a:pt x="30" y="15"/>
                  </a:lnTo>
                  <a:lnTo>
                    <a:pt x="45" y="9"/>
                  </a:lnTo>
                  <a:lnTo>
                    <a:pt x="62" y="6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3441353" y="43029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4 w 175"/>
                <a:gd name="T7" fmla="*/ 6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7 h 266"/>
                <a:gd name="T14" fmla="*/ 122 w 175"/>
                <a:gd name="T15" fmla="*/ 37 h 266"/>
                <a:gd name="T16" fmla="*/ 135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6 w 175"/>
                <a:gd name="T23" fmla="*/ 100 h 266"/>
                <a:gd name="T24" fmla="*/ 172 w 175"/>
                <a:gd name="T25" fmla="*/ 121 h 266"/>
                <a:gd name="T26" fmla="*/ 175 w 175"/>
                <a:gd name="T27" fmla="*/ 145 h 266"/>
                <a:gd name="T28" fmla="*/ 174 w 175"/>
                <a:gd name="T29" fmla="*/ 171 h 266"/>
                <a:gd name="T30" fmla="*/ 167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3 h 266"/>
                <a:gd name="T40" fmla="*/ 122 w 175"/>
                <a:gd name="T41" fmla="*/ 259 h 266"/>
                <a:gd name="T42" fmla="*/ 109 w 175"/>
                <a:gd name="T43" fmla="*/ 253 h 266"/>
                <a:gd name="T44" fmla="*/ 96 w 175"/>
                <a:gd name="T45" fmla="*/ 247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2 h 266"/>
                <a:gd name="T56" fmla="*/ 10 w 175"/>
                <a:gd name="T57" fmla="*/ 163 h 266"/>
                <a:gd name="T58" fmla="*/ 3 w 175"/>
                <a:gd name="T59" fmla="*/ 143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28 w 175"/>
                <a:gd name="T75" fmla="*/ 32 h 266"/>
                <a:gd name="T76" fmla="*/ 26 w 175"/>
                <a:gd name="T77" fmla="*/ 48 h 266"/>
                <a:gd name="T78" fmla="*/ 24 w 175"/>
                <a:gd name="T79" fmla="*/ 66 h 266"/>
                <a:gd name="T80" fmla="*/ 24 w 175"/>
                <a:gd name="T81" fmla="*/ 87 h 266"/>
                <a:gd name="T82" fmla="*/ 28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6 w 175"/>
                <a:gd name="T91" fmla="*/ 140 h 266"/>
                <a:gd name="T92" fmla="*/ 42 w 175"/>
                <a:gd name="T93" fmla="*/ 127 h 266"/>
                <a:gd name="T94" fmla="*/ 39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1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4" y="6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7"/>
                  </a:lnTo>
                  <a:lnTo>
                    <a:pt x="122" y="37"/>
                  </a:lnTo>
                  <a:lnTo>
                    <a:pt x="135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6" y="100"/>
                  </a:lnTo>
                  <a:lnTo>
                    <a:pt x="172" y="121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7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3"/>
                  </a:lnTo>
                  <a:lnTo>
                    <a:pt x="122" y="259"/>
                  </a:lnTo>
                  <a:lnTo>
                    <a:pt x="109" y="253"/>
                  </a:lnTo>
                  <a:lnTo>
                    <a:pt x="96" y="247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2"/>
                  </a:lnTo>
                  <a:lnTo>
                    <a:pt x="10" y="163"/>
                  </a:lnTo>
                  <a:lnTo>
                    <a:pt x="3" y="143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4" y="87"/>
                  </a:lnTo>
                  <a:lnTo>
                    <a:pt x="28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6" y="140"/>
                  </a:lnTo>
                  <a:lnTo>
                    <a:pt x="42" y="127"/>
                  </a:lnTo>
                  <a:lnTo>
                    <a:pt x="39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4566890" y="4553744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8 w 256"/>
                <a:gd name="T3" fmla="*/ 0 h 177"/>
                <a:gd name="T4" fmla="*/ 129 w 256"/>
                <a:gd name="T5" fmla="*/ 3 h 177"/>
                <a:gd name="T6" fmla="*/ 150 w 256"/>
                <a:gd name="T7" fmla="*/ 9 h 177"/>
                <a:gd name="T8" fmla="*/ 170 w 256"/>
                <a:gd name="T9" fmla="*/ 20 h 177"/>
                <a:gd name="T10" fmla="*/ 190 w 256"/>
                <a:gd name="T11" fmla="*/ 35 h 177"/>
                <a:gd name="T12" fmla="*/ 209 w 256"/>
                <a:gd name="T13" fmla="*/ 55 h 177"/>
                <a:gd name="T14" fmla="*/ 226 w 256"/>
                <a:gd name="T15" fmla="*/ 79 h 177"/>
                <a:gd name="T16" fmla="*/ 242 w 256"/>
                <a:gd name="T17" fmla="*/ 112 h 177"/>
                <a:gd name="T18" fmla="*/ 256 w 256"/>
                <a:gd name="T19" fmla="*/ 150 h 177"/>
                <a:gd name="T20" fmla="*/ 254 w 256"/>
                <a:gd name="T21" fmla="*/ 151 h 177"/>
                <a:gd name="T22" fmla="*/ 247 w 256"/>
                <a:gd name="T23" fmla="*/ 153 h 177"/>
                <a:gd name="T24" fmla="*/ 238 w 256"/>
                <a:gd name="T25" fmla="*/ 157 h 177"/>
                <a:gd name="T26" fmla="*/ 225 w 256"/>
                <a:gd name="T27" fmla="*/ 163 h 177"/>
                <a:gd name="T28" fmla="*/ 211 w 256"/>
                <a:gd name="T29" fmla="*/ 166 h 177"/>
                <a:gd name="T30" fmla="*/ 193 w 256"/>
                <a:gd name="T31" fmla="*/ 172 h 177"/>
                <a:gd name="T32" fmla="*/ 174 w 256"/>
                <a:gd name="T33" fmla="*/ 174 h 177"/>
                <a:gd name="T34" fmla="*/ 154 w 256"/>
                <a:gd name="T35" fmla="*/ 177 h 177"/>
                <a:gd name="T36" fmla="*/ 134 w 256"/>
                <a:gd name="T37" fmla="*/ 177 h 177"/>
                <a:gd name="T38" fmla="*/ 112 w 256"/>
                <a:gd name="T39" fmla="*/ 174 h 177"/>
                <a:gd name="T40" fmla="*/ 92 w 256"/>
                <a:gd name="T41" fmla="*/ 168 h 177"/>
                <a:gd name="T42" fmla="*/ 72 w 256"/>
                <a:gd name="T43" fmla="*/ 159 h 177"/>
                <a:gd name="T44" fmla="*/ 54 w 256"/>
                <a:gd name="T45" fmla="*/ 146 h 177"/>
                <a:gd name="T46" fmla="*/ 37 w 256"/>
                <a:gd name="T47" fmla="*/ 127 h 177"/>
                <a:gd name="T48" fmla="*/ 22 w 256"/>
                <a:gd name="T49" fmla="*/ 105 h 177"/>
                <a:gd name="T50" fmla="*/ 9 w 256"/>
                <a:gd name="T51" fmla="*/ 77 h 177"/>
                <a:gd name="T52" fmla="*/ 0 w 256"/>
                <a:gd name="T53" fmla="*/ 42 h 177"/>
                <a:gd name="T54" fmla="*/ 2 w 256"/>
                <a:gd name="T55" fmla="*/ 44 h 177"/>
                <a:gd name="T56" fmla="*/ 5 w 256"/>
                <a:gd name="T57" fmla="*/ 52 h 177"/>
                <a:gd name="T58" fmla="*/ 12 w 256"/>
                <a:gd name="T59" fmla="*/ 63 h 177"/>
                <a:gd name="T60" fmla="*/ 21 w 256"/>
                <a:gd name="T61" fmla="*/ 76 h 177"/>
                <a:gd name="T62" fmla="*/ 33 w 256"/>
                <a:gd name="T63" fmla="*/ 90 h 177"/>
                <a:gd name="T64" fmla="*/ 48 w 256"/>
                <a:gd name="T65" fmla="*/ 104 h 177"/>
                <a:gd name="T66" fmla="*/ 65 w 256"/>
                <a:gd name="T67" fmla="*/ 117 h 177"/>
                <a:gd name="T68" fmla="*/ 87 w 256"/>
                <a:gd name="T69" fmla="*/ 126 h 177"/>
                <a:gd name="T70" fmla="*/ 112 w 256"/>
                <a:gd name="T71" fmla="*/ 133 h 177"/>
                <a:gd name="T72" fmla="*/ 109 w 256"/>
                <a:gd name="T73" fmla="*/ 131 h 177"/>
                <a:gd name="T74" fmla="*/ 100 w 256"/>
                <a:gd name="T75" fmla="*/ 127 h 177"/>
                <a:gd name="T76" fmla="*/ 89 w 256"/>
                <a:gd name="T77" fmla="*/ 120 h 177"/>
                <a:gd name="T78" fmla="*/ 73 w 256"/>
                <a:gd name="T79" fmla="*/ 109 h 177"/>
                <a:gd name="T80" fmla="*/ 57 w 256"/>
                <a:gd name="T81" fmla="*/ 96 h 177"/>
                <a:gd name="T82" fmla="*/ 42 w 256"/>
                <a:gd name="T83" fmla="*/ 81 h 177"/>
                <a:gd name="T84" fmla="*/ 28 w 256"/>
                <a:gd name="T85" fmla="*/ 63 h 177"/>
                <a:gd name="T86" fmla="*/ 17 w 256"/>
                <a:gd name="T87" fmla="*/ 42 h 177"/>
                <a:gd name="T88" fmla="*/ 11 w 256"/>
                <a:gd name="T89" fmla="*/ 18 h 177"/>
                <a:gd name="T90" fmla="*/ 12 w 256"/>
                <a:gd name="T91" fmla="*/ 18 h 177"/>
                <a:gd name="T92" fmla="*/ 18 w 256"/>
                <a:gd name="T93" fmla="*/ 16 h 177"/>
                <a:gd name="T94" fmla="*/ 28 w 256"/>
                <a:gd name="T95" fmla="*/ 12 h 177"/>
                <a:gd name="T96" fmla="*/ 39 w 256"/>
                <a:gd name="T97" fmla="*/ 8 h 177"/>
                <a:gd name="T98" fmla="*/ 54 w 256"/>
                <a:gd name="T99" fmla="*/ 4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8" y="0"/>
                  </a:lnTo>
                  <a:lnTo>
                    <a:pt x="129" y="3"/>
                  </a:lnTo>
                  <a:lnTo>
                    <a:pt x="150" y="9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6" y="79"/>
                  </a:lnTo>
                  <a:lnTo>
                    <a:pt x="242" y="112"/>
                  </a:lnTo>
                  <a:lnTo>
                    <a:pt x="256" y="150"/>
                  </a:lnTo>
                  <a:lnTo>
                    <a:pt x="254" y="151"/>
                  </a:lnTo>
                  <a:lnTo>
                    <a:pt x="247" y="153"/>
                  </a:lnTo>
                  <a:lnTo>
                    <a:pt x="238" y="157"/>
                  </a:lnTo>
                  <a:lnTo>
                    <a:pt x="225" y="163"/>
                  </a:lnTo>
                  <a:lnTo>
                    <a:pt x="211" y="166"/>
                  </a:lnTo>
                  <a:lnTo>
                    <a:pt x="193" y="172"/>
                  </a:lnTo>
                  <a:lnTo>
                    <a:pt x="174" y="174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2" y="174"/>
                  </a:lnTo>
                  <a:lnTo>
                    <a:pt x="92" y="168"/>
                  </a:lnTo>
                  <a:lnTo>
                    <a:pt x="72" y="159"/>
                  </a:lnTo>
                  <a:lnTo>
                    <a:pt x="54" y="146"/>
                  </a:lnTo>
                  <a:lnTo>
                    <a:pt x="37" y="127"/>
                  </a:lnTo>
                  <a:lnTo>
                    <a:pt x="22" y="105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52"/>
                  </a:lnTo>
                  <a:lnTo>
                    <a:pt x="12" y="63"/>
                  </a:lnTo>
                  <a:lnTo>
                    <a:pt x="21" y="76"/>
                  </a:lnTo>
                  <a:lnTo>
                    <a:pt x="33" y="90"/>
                  </a:lnTo>
                  <a:lnTo>
                    <a:pt x="48" y="104"/>
                  </a:lnTo>
                  <a:lnTo>
                    <a:pt x="65" y="117"/>
                  </a:lnTo>
                  <a:lnTo>
                    <a:pt x="87" y="126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9" y="120"/>
                  </a:lnTo>
                  <a:lnTo>
                    <a:pt x="73" y="109"/>
                  </a:lnTo>
                  <a:lnTo>
                    <a:pt x="57" y="96"/>
                  </a:lnTo>
                  <a:lnTo>
                    <a:pt x="42" y="81"/>
                  </a:lnTo>
                  <a:lnTo>
                    <a:pt x="28" y="63"/>
                  </a:lnTo>
                  <a:lnTo>
                    <a:pt x="17" y="42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8" y="16"/>
                  </a:lnTo>
                  <a:lnTo>
                    <a:pt x="28" y="12"/>
                  </a:lnTo>
                  <a:lnTo>
                    <a:pt x="39" y="8"/>
                  </a:lnTo>
                  <a:lnTo>
                    <a:pt x="54" y="4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3925540" y="4442619"/>
              <a:ext cx="280988" cy="422275"/>
            </a:xfrm>
            <a:custGeom>
              <a:avLst/>
              <a:gdLst>
                <a:gd name="T0" fmla="*/ 60 w 177"/>
                <a:gd name="T1" fmla="*/ 0 h 266"/>
                <a:gd name="T2" fmla="*/ 61 w 177"/>
                <a:gd name="T3" fmla="*/ 1 h 266"/>
                <a:gd name="T4" fmla="*/ 66 w 177"/>
                <a:gd name="T5" fmla="*/ 3 h 266"/>
                <a:gd name="T6" fmla="*/ 75 w 177"/>
                <a:gd name="T7" fmla="*/ 7 h 266"/>
                <a:gd name="T8" fmla="*/ 86 w 177"/>
                <a:gd name="T9" fmla="*/ 12 h 266"/>
                <a:gd name="T10" fmla="*/ 97 w 177"/>
                <a:gd name="T11" fmla="*/ 18 h 266"/>
                <a:gd name="T12" fmla="*/ 110 w 177"/>
                <a:gd name="T13" fmla="*/ 27 h 266"/>
                <a:gd name="T14" fmla="*/ 123 w 177"/>
                <a:gd name="T15" fmla="*/ 38 h 266"/>
                <a:gd name="T16" fmla="*/ 136 w 177"/>
                <a:gd name="T17" fmla="*/ 49 h 266"/>
                <a:gd name="T18" fmla="*/ 148 w 177"/>
                <a:gd name="T19" fmla="*/ 64 h 266"/>
                <a:gd name="T20" fmla="*/ 160 w 177"/>
                <a:gd name="T21" fmla="*/ 81 h 266"/>
                <a:gd name="T22" fmla="*/ 168 w 177"/>
                <a:gd name="T23" fmla="*/ 100 h 266"/>
                <a:gd name="T24" fmla="*/ 174 w 177"/>
                <a:gd name="T25" fmla="*/ 121 h 266"/>
                <a:gd name="T26" fmla="*/ 177 w 177"/>
                <a:gd name="T27" fmla="*/ 144 h 266"/>
                <a:gd name="T28" fmla="*/ 175 w 177"/>
                <a:gd name="T29" fmla="*/ 171 h 266"/>
                <a:gd name="T30" fmla="*/ 169 w 177"/>
                <a:gd name="T31" fmla="*/ 200 h 266"/>
                <a:gd name="T32" fmla="*/ 157 w 177"/>
                <a:gd name="T33" fmla="*/ 231 h 266"/>
                <a:gd name="T34" fmla="*/ 142 w 177"/>
                <a:gd name="T35" fmla="*/ 266 h 266"/>
                <a:gd name="T36" fmla="*/ 139 w 177"/>
                <a:gd name="T37" fmla="*/ 265 h 266"/>
                <a:gd name="T38" fmla="*/ 133 w 177"/>
                <a:gd name="T39" fmla="*/ 264 h 266"/>
                <a:gd name="T40" fmla="*/ 123 w 177"/>
                <a:gd name="T41" fmla="*/ 260 h 266"/>
                <a:gd name="T42" fmla="*/ 110 w 177"/>
                <a:gd name="T43" fmla="*/ 253 h 266"/>
                <a:gd name="T44" fmla="*/ 96 w 177"/>
                <a:gd name="T45" fmla="*/ 247 h 266"/>
                <a:gd name="T46" fmla="*/ 82 w 177"/>
                <a:gd name="T47" fmla="*/ 236 h 266"/>
                <a:gd name="T48" fmla="*/ 65 w 177"/>
                <a:gd name="T49" fmla="*/ 226 h 266"/>
                <a:gd name="T50" fmla="*/ 51 w 177"/>
                <a:gd name="T51" fmla="*/ 213 h 266"/>
                <a:gd name="T52" fmla="*/ 35 w 177"/>
                <a:gd name="T53" fmla="*/ 199 h 266"/>
                <a:gd name="T54" fmla="*/ 22 w 177"/>
                <a:gd name="T55" fmla="*/ 182 h 266"/>
                <a:gd name="T56" fmla="*/ 12 w 177"/>
                <a:gd name="T57" fmla="*/ 164 h 266"/>
                <a:gd name="T58" fmla="*/ 4 w 177"/>
                <a:gd name="T59" fmla="*/ 143 h 266"/>
                <a:gd name="T60" fmla="*/ 0 w 177"/>
                <a:gd name="T61" fmla="*/ 121 h 266"/>
                <a:gd name="T62" fmla="*/ 1 w 177"/>
                <a:gd name="T63" fmla="*/ 96 h 266"/>
                <a:gd name="T64" fmla="*/ 7 w 177"/>
                <a:gd name="T65" fmla="*/ 69 h 266"/>
                <a:gd name="T66" fmla="*/ 18 w 177"/>
                <a:gd name="T67" fmla="*/ 40 h 266"/>
                <a:gd name="T68" fmla="*/ 36 w 177"/>
                <a:gd name="T69" fmla="*/ 9 h 266"/>
                <a:gd name="T70" fmla="*/ 36 w 177"/>
                <a:gd name="T71" fmla="*/ 12 h 266"/>
                <a:gd name="T72" fmla="*/ 34 w 177"/>
                <a:gd name="T73" fmla="*/ 20 h 266"/>
                <a:gd name="T74" fmla="*/ 30 w 177"/>
                <a:gd name="T75" fmla="*/ 33 h 266"/>
                <a:gd name="T76" fmla="*/ 27 w 177"/>
                <a:gd name="T77" fmla="*/ 48 h 266"/>
                <a:gd name="T78" fmla="*/ 26 w 177"/>
                <a:gd name="T79" fmla="*/ 66 h 266"/>
                <a:gd name="T80" fmla="*/ 26 w 177"/>
                <a:gd name="T81" fmla="*/ 87 h 266"/>
                <a:gd name="T82" fmla="*/ 30 w 177"/>
                <a:gd name="T83" fmla="*/ 108 h 266"/>
                <a:gd name="T84" fmla="*/ 38 w 177"/>
                <a:gd name="T85" fmla="*/ 131 h 266"/>
                <a:gd name="T86" fmla="*/ 51 w 177"/>
                <a:gd name="T87" fmla="*/ 153 h 266"/>
                <a:gd name="T88" fmla="*/ 49 w 177"/>
                <a:gd name="T89" fmla="*/ 149 h 266"/>
                <a:gd name="T90" fmla="*/ 47 w 177"/>
                <a:gd name="T91" fmla="*/ 140 h 266"/>
                <a:gd name="T92" fmla="*/ 44 w 177"/>
                <a:gd name="T93" fmla="*/ 126 h 266"/>
                <a:gd name="T94" fmla="*/ 40 w 177"/>
                <a:gd name="T95" fmla="*/ 109 h 266"/>
                <a:gd name="T96" fmla="*/ 39 w 177"/>
                <a:gd name="T97" fmla="*/ 88 h 266"/>
                <a:gd name="T98" fmla="*/ 39 w 177"/>
                <a:gd name="T99" fmla="*/ 66 h 266"/>
                <a:gd name="T100" fmla="*/ 42 w 177"/>
                <a:gd name="T101" fmla="*/ 44 h 266"/>
                <a:gd name="T102" fmla="*/ 48 w 177"/>
                <a:gd name="T103" fmla="*/ 21 h 266"/>
                <a:gd name="T104" fmla="*/ 60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60" y="0"/>
                  </a:moveTo>
                  <a:lnTo>
                    <a:pt x="61" y="1"/>
                  </a:lnTo>
                  <a:lnTo>
                    <a:pt x="66" y="3"/>
                  </a:lnTo>
                  <a:lnTo>
                    <a:pt x="75" y="7"/>
                  </a:lnTo>
                  <a:lnTo>
                    <a:pt x="86" y="12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8"/>
                  </a:lnTo>
                  <a:lnTo>
                    <a:pt x="136" y="49"/>
                  </a:lnTo>
                  <a:lnTo>
                    <a:pt x="148" y="64"/>
                  </a:lnTo>
                  <a:lnTo>
                    <a:pt x="160" y="81"/>
                  </a:lnTo>
                  <a:lnTo>
                    <a:pt x="168" y="100"/>
                  </a:lnTo>
                  <a:lnTo>
                    <a:pt x="174" y="121"/>
                  </a:lnTo>
                  <a:lnTo>
                    <a:pt x="177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7" y="231"/>
                  </a:lnTo>
                  <a:lnTo>
                    <a:pt x="142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60"/>
                  </a:lnTo>
                  <a:lnTo>
                    <a:pt x="110" y="253"/>
                  </a:lnTo>
                  <a:lnTo>
                    <a:pt x="96" y="247"/>
                  </a:lnTo>
                  <a:lnTo>
                    <a:pt x="82" y="236"/>
                  </a:lnTo>
                  <a:lnTo>
                    <a:pt x="65" y="226"/>
                  </a:lnTo>
                  <a:lnTo>
                    <a:pt x="51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7" y="69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4" y="20"/>
                  </a:lnTo>
                  <a:lnTo>
                    <a:pt x="30" y="33"/>
                  </a:lnTo>
                  <a:lnTo>
                    <a:pt x="27" y="48"/>
                  </a:lnTo>
                  <a:lnTo>
                    <a:pt x="26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4" y="126"/>
                  </a:lnTo>
                  <a:lnTo>
                    <a:pt x="40" y="109"/>
                  </a:lnTo>
                  <a:lnTo>
                    <a:pt x="39" y="88"/>
                  </a:lnTo>
                  <a:lnTo>
                    <a:pt x="39" y="66"/>
                  </a:lnTo>
                  <a:lnTo>
                    <a:pt x="42" y="44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3334990" y="2942431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5 w 177"/>
                <a:gd name="T7" fmla="*/ 12 h 256"/>
                <a:gd name="T8" fmla="*/ 102 w 177"/>
                <a:gd name="T9" fmla="*/ 21 h 256"/>
                <a:gd name="T10" fmla="*/ 87 w 177"/>
                <a:gd name="T11" fmla="*/ 33 h 256"/>
                <a:gd name="T12" fmla="*/ 73 w 177"/>
                <a:gd name="T13" fmla="*/ 47 h 256"/>
                <a:gd name="T14" fmla="*/ 60 w 177"/>
                <a:gd name="T15" fmla="*/ 65 h 256"/>
                <a:gd name="T16" fmla="*/ 51 w 177"/>
                <a:gd name="T17" fmla="*/ 87 h 256"/>
                <a:gd name="T18" fmla="*/ 44 w 177"/>
                <a:gd name="T19" fmla="*/ 112 h 256"/>
                <a:gd name="T20" fmla="*/ 46 w 177"/>
                <a:gd name="T21" fmla="*/ 108 h 256"/>
                <a:gd name="T22" fmla="*/ 50 w 177"/>
                <a:gd name="T23" fmla="*/ 100 h 256"/>
                <a:gd name="T24" fmla="*/ 57 w 177"/>
                <a:gd name="T25" fmla="*/ 88 h 256"/>
                <a:gd name="T26" fmla="*/ 68 w 177"/>
                <a:gd name="T27" fmla="*/ 73 h 256"/>
                <a:gd name="T28" fmla="*/ 81 w 177"/>
                <a:gd name="T29" fmla="*/ 57 h 256"/>
                <a:gd name="T30" fmla="*/ 96 w 177"/>
                <a:gd name="T31" fmla="*/ 42 h 256"/>
                <a:gd name="T32" fmla="*/ 115 w 177"/>
                <a:gd name="T33" fmla="*/ 27 h 256"/>
                <a:gd name="T34" fmla="*/ 135 w 177"/>
                <a:gd name="T35" fmla="*/ 17 h 256"/>
                <a:gd name="T36" fmla="*/ 158 w 177"/>
                <a:gd name="T37" fmla="*/ 9 h 256"/>
                <a:gd name="T38" fmla="*/ 159 w 177"/>
                <a:gd name="T39" fmla="*/ 12 h 256"/>
                <a:gd name="T40" fmla="*/ 161 w 177"/>
                <a:gd name="T41" fmla="*/ 17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3 h 256"/>
                <a:gd name="T48" fmla="*/ 176 w 177"/>
                <a:gd name="T49" fmla="*/ 70 h 256"/>
                <a:gd name="T50" fmla="*/ 177 w 177"/>
                <a:gd name="T51" fmla="*/ 88 h 256"/>
                <a:gd name="T52" fmla="*/ 177 w 177"/>
                <a:gd name="T53" fmla="*/ 108 h 256"/>
                <a:gd name="T54" fmla="*/ 173 w 177"/>
                <a:gd name="T55" fmla="*/ 129 h 256"/>
                <a:gd name="T56" fmla="*/ 167 w 177"/>
                <a:gd name="T57" fmla="*/ 149 h 256"/>
                <a:gd name="T58" fmla="*/ 158 w 177"/>
                <a:gd name="T59" fmla="*/ 170 h 256"/>
                <a:gd name="T60" fmla="*/ 142 w 177"/>
                <a:gd name="T61" fmla="*/ 190 h 256"/>
                <a:gd name="T62" fmla="*/ 122 w 177"/>
                <a:gd name="T63" fmla="*/ 209 h 256"/>
                <a:gd name="T64" fmla="*/ 98 w 177"/>
                <a:gd name="T65" fmla="*/ 226 h 256"/>
                <a:gd name="T66" fmla="*/ 65 w 177"/>
                <a:gd name="T67" fmla="*/ 242 h 256"/>
                <a:gd name="T68" fmla="*/ 28 w 177"/>
                <a:gd name="T69" fmla="*/ 256 h 256"/>
                <a:gd name="T70" fmla="*/ 26 w 177"/>
                <a:gd name="T71" fmla="*/ 253 h 256"/>
                <a:gd name="T72" fmla="*/ 24 w 177"/>
                <a:gd name="T73" fmla="*/ 247 h 256"/>
                <a:gd name="T74" fmla="*/ 20 w 177"/>
                <a:gd name="T75" fmla="*/ 238 h 256"/>
                <a:gd name="T76" fmla="*/ 15 w 177"/>
                <a:gd name="T77" fmla="*/ 225 h 256"/>
                <a:gd name="T78" fmla="*/ 11 w 177"/>
                <a:gd name="T79" fmla="*/ 209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3 h 256"/>
                <a:gd name="T86" fmla="*/ 0 w 177"/>
                <a:gd name="T87" fmla="*/ 132 h 256"/>
                <a:gd name="T88" fmla="*/ 3 w 177"/>
                <a:gd name="T89" fmla="*/ 112 h 256"/>
                <a:gd name="T90" fmla="*/ 8 w 177"/>
                <a:gd name="T91" fmla="*/ 91 h 256"/>
                <a:gd name="T92" fmla="*/ 17 w 177"/>
                <a:gd name="T93" fmla="*/ 71 h 256"/>
                <a:gd name="T94" fmla="*/ 31 w 177"/>
                <a:gd name="T95" fmla="*/ 53 h 256"/>
                <a:gd name="T96" fmla="*/ 48 w 177"/>
                <a:gd name="T97" fmla="*/ 36 h 256"/>
                <a:gd name="T98" fmla="*/ 72 w 177"/>
                <a:gd name="T99" fmla="*/ 21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5" y="12"/>
                  </a:lnTo>
                  <a:lnTo>
                    <a:pt x="102" y="21"/>
                  </a:lnTo>
                  <a:lnTo>
                    <a:pt x="87" y="33"/>
                  </a:lnTo>
                  <a:lnTo>
                    <a:pt x="73" y="47"/>
                  </a:lnTo>
                  <a:lnTo>
                    <a:pt x="60" y="65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6" y="108"/>
                  </a:lnTo>
                  <a:lnTo>
                    <a:pt x="50" y="100"/>
                  </a:lnTo>
                  <a:lnTo>
                    <a:pt x="57" y="88"/>
                  </a:lnTo>
                  <a:lnTo>
                    <a:pt x="68" y="73"/>
                  </a:lnTo>
                  <a:lnTo>
                    <a:pt x="81" y="57"/>
                  </a:lnTo>
                  <a:lnTo>
                    <a:pt x="96" y="42"/>
                  </a:lnTo>
                  <a:lnTo>
                    <a:pt x="115" y="27"/>
                  </a:lnTo>
                  <a:lnTo>
                    <a:pt x="135" y="17"/>
                  </a:lnTo>
                  <a:lnTo>
                    <a:pt x="158" y="9"/>
                  </a:lnTo>
                  <a:lnTo>
                    <a:pt x="159" y="12"/>
                  </a:lnTo>
                  <a:lnTo>
                    <a:pt x="161" y="17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3"/>
                  </a:lnTo>
                  <a:lnTo>
                    <a:pt x="176" y="70"/>
                  </a:lnTo>
                  <a:lnTo>
                    <a:pt x="177" y="88"/>
                  </a:lnTo>
                  <a:lnTo>
                    <a:pt x="177" y="108"/>
                  </a:lnTo>
                  <a:lnTo>
                    <a:pt x="173" y="129"/>
                  </a:lnTo>
                  <a:lnTo>
                    <a:pt x="167" y="149"/>
                  </a:lnTo>
                  <a:lnTo>
                    <a:pt x="158" y="170"/>
                  </a:lnTo>
                  <a:lnTo>
                    <a:pt x="142" y="190"/>
                  </a:lnTo>
                  <a:lnTo>
                    <a:pt x="122" y="209"/>
                  </a:lnTo>
                  <a:lnTo>
                    <a:pt x="98" y="226"/>
                  </a:lnTo>
                  <a:lnTo>
                    <a:pt x="65" y="242"/>
                  </a:lnTo>
                  <a:lnTo>
                    <a:pt x="28" y="256"/>
                  </a:lnTo>
                  <a:lnTo>
                    <a:pt x="26" y="253"/>
                  </a:lnTo>
                  <a:lnTo>
                    <a:pt x="24" y="247"/>
                  </a:lnTo>
                  <a:lnTo>
                    <a:pt x="20" y="238"/>
                  </a:lnTo>
                  <a:lnTo>
                    <a:pt x="15" y="225"/>
                  </a:lnTo>
                  <a:lnTo>
                    <a:pt x="11" y="209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3" y="112"/>
                  </a:lnTo>
                  <a:lnTo>
                    <a:pt x="8" y="91"/>
                  </a:lnTo>
                  <a:lnTo>
                    <a:pt x="17" y="71"/>
                  </a:lnTo>
                  <a:lnTo>
                    <a:pt x="31" y="53"/>
                  </a:lnTo>
                  <a:lnTo>
                    <a:pt x="48" y="36"/>
                  </a:lnTo>
                  <a:lnTo>
                    <a:pt x="72" y="21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2347565" y="2512219"/>
              <a:ext cx="277813" cy="422275"/>
            </a:xfrm>
            <a:custGeom>
              <a:avLst/>
              <a:gdLst>
                <a:gd name="T0" fmla="*/ 60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5 w 175"/>
                <a:gd name="T7" fmla="*/ 6 h 266"/>
                <a:gd name="T8" fmla="*/ 84 w 175"/>
                <a:gd name="T9" fmla="*/ 11 h 266"/>
                <a:gd name="T10" fmla="*/ 97 w 175"/>
                <a:gd name="T11" fmla="*/ 18 h 266"/>
                <a:gd name="T12" fmla="*/ 110 w 175"/>
                <a:gd name="T13" fmla="*/ 27 h 266"/>
                <a:gd name="T14" fmla="*/ 123 w 175"/>
                <a:gd name="T15" fmla="*/ 37 h 266"/>
                <a:gd name="T16" fmla="*/ 136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7 w 175"/>
                <a:gd name="T23" fmla="*/ 100 h 266"/>
                <a:gd name="T24" fmla="*/ 173 w 175"/>
                <a:gd name="T25" fmla="*/ 120 h 266"/>
                <a:gd name="T26" fmla="*/ 175 w 175"/>
                <a:gd name="T27" fmla="*/ 145 h 266"/>
                <a:gd name="T28" fmla="*/ 174 w 175"/>
                <a:gd name="T29" fmla="*/ 171 h 266"/>
                <a:gd name="T30" fmla="*/ 169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9 w 175"/>
                <a:gd name="T37" fmla="*/ 266 h 266"/>
                <a:gd name="T38" fmla="*/ 132 w 175"/>
                <a:gd name="T39" fmla="*/ 263 h 266"/>
                <a:gd name="T40" fmla="*/ 122 w 175"/>
                <a:gd name="T41" fmla="*/ 259 h 266"/>
                <a:gd name="T42" fmla="*/ 110 w 175"/>
                <a:gd name="T43" fmla="*/ 253 h 266"/>
                <a:gd name="T44" fmla="*/ 96 w 175"/>
                <a:gd name="T45" fmla="*/ 246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1 h 266"/>
                <a:gd name="T56" fmla="*/ 11 w 175"/>
                <a:gd name="T57" fmla="*/ 163 h 266"/>
                <a:gd name="T58" fmla="*/ 4 w 175"/>
                <a:gd name="T59" fmla="*/ 143 h 266"/>
                <a:gd name="T60" fmla="*/ 0 w 175"/>
                <a:gd name="T61" fmla="*/ 120 h 266"/>
                <a:gd name="T62" fmla="*/ 1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1 h 266"/>
                <a:gd name="T72" fmla="*/ 32 w 175"/>
                <a:gd name="T73" fmla="*/ 21 h 266"/>
                <a:gd name="T74" fmla="*/ 30 w 175"/>
                <a:gd name="T75" fmla="*/ 32 h 266"/>
                <a:gd name="T76" fmla="*/ 27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7 w 175"/>
                <a:gd name="T91" fmla="*/ 140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1 w 175"/>
                <a:gd name="T101" fmla="*/ 44 h 266"/>
                <a:gd name="T102" fmla="*/ 48 w 175"/>
                <a:gd name="T103" fmla="*/ 22 h 266"/>
                <a:gd name="T104" fmla="*/ 60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60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7"/>
                  </a:lnTo>
                  <a:lnTo>
                    <a:pt x="136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7" y="100"/>
                  </a:lnTo>
                  <a:lnTo>
                    <a:pt x="173" y="120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9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9" y="266"/>
                  </a:lnTo>
                  <a:lnTo>
                    <a:pt x="132" y="263"/>
                  </a:lnTo>
                  <a:lnTo>
                    <a:pt x="122" y="259"/>
                  </a:lnTo>
                  <a:lnTo>
                    <a:pt x="110" y="253"/>
                  </a:lnTo>
                  <a:lnTo>
                    <a:pt x="96" y="246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1"/>
                  </a:lnTo>
                  <a:lnTo>
                    <a:pt x="11" y="163"/>
                  </a:lnTo>
                  <a:lnTo>
                    <a:pt x="4" y="143"/>
                  </a:lnTo>
                  <a:lnTo>
                    <a:pt x="0" y="120"/>
                  </a:lnTo>
                  <a:lnTo>
                    <a:pt x="1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1"/>
                  </a:lnTo>
                  <a:lnTo>
                    <a:pt x="32" y="21"/>
                  </a:lnTo>
                  <a:lnTo>
                    <a:pt x="30" y="32"/>
                  </a:lnTo>
                  <a:lnTo>
                    <a:pt x="27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1" y="44"/>
                  </a:lnTo>
                  <a:lnTo>
                    <a:pt x="48" y="2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2" name="任意多边形: 形状 51"/>
            <p:cNvSpPr/>
            <p:nvPr/>
          </p:nvSpPr>
          <p:spPr bwMode="auto">
            <a:xfrm>
              <a:off x="2658715" y="2934494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4 w 177"/>
                <a:gd name="T7" fmla="*/ 12 h 256"/>
                <a:gd name="T8" fmla="*/ 101 w 177"/>
                <a:gd name="T9" fmla="*/ 21 h 256"/>
                <a:gd name="T10" fmla="*/ 87 w 177"/>
                <a:gd name="T11" fmla="*/ 32 h 256"/>
                <a:gd name="T12" fmla="*/ 73 w 177"/>
                <a:gd name="T13" fmla="*/ 48 h 256"/>
                <a:gd name="T14" fmla="*/ 61 w 177"/>
                <a:gd name="T15" fmla="*/ 66 h 256"/>
                <a:gd name="T16" fmla="*/ 51 w 177"/>
                <a:gd name="T17" fmla="*/ 87 h 256"/>
                <a:gd name="T18" fmla="*/ 44 w 177"/>
                <a:gd name="T19" fmla="*/ 112 h 256"/>
                <a:gd name="T20" fmla="*/ 45 w 177"/>
                <a:gd name="T21" fmla="*/ 109 h 256"/>
                <a:gd name="T22" fmla="*/ 49 w 177"/>
                <a:gd name="T23" fmla="*/ 100 h 256"/>
                <a:gd name="T24" fmla="*/ 57 w 177"/>
                <a:gd name="T25" fmla="*/ 88 h 256"/>
                <a:gd name="T26" fmla="*/ 68 w 177"/>
                <a:gd name="T27" fmla="*/ 74 h 256"/>
                <a:gd name="T28" fmla="*/ 81 w 177"/>
                <a:gd name="T29" fmla="*/ 57 h 256"/>
                <a:gd name="T30" fmla="*/ 96 w 177"/>
                <a:gd name="T31" fmla="*/ 41 h 256"/>
                <a:gd name="T32" fmla="*/ 114 w 177"/>
                <a:gd name="T33" fmla="*/ 27 h 256"/>
                <a:gd name="T34" fmla="*/ 135 w 177"/>
                <a:gd name="T35" fmla="*/ 17 h 256"/>
                <a:gd name="T36" fmla="*/ 159 w 177"/>
                <a:gd name="T37" fmla="*/ 10 h 256"/>
                <a:gd name="T38" fmla="*/ 159 w 177"/>
                <a:gd name="T39" fmla="*/ 12 h 256"/>
                <a:gd name="T40" fmla="*/ 161 w 177"/>
                <a:gd name="T41" fmla="*/ 18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4 h 256"/>
                <a:gd name="T48" fmla="*/ 175 w 177"/>
                <a:gd name="T49" fmla="*/ 70 h 256"/>
                <a:gd name="T50" fmla="*/ 177 w 177"/>
                <a:gd name="T51" fmla="*/ 89 h 256"/>
                <a:gd name="T52" fmla="*/ 177 w 177"/>
                <a:gd name="T53" fmla="*/ 109 h 256"/>
                <a:gd name="T54" fmla="*/ 174 w 177"/>
                <a:gd name="T55" fmla="*/ 128 h 256"/>
                <a:gd name="T56" fmla="*/ 168 w 177"/>
                <a:gd name="T57" fmla="*/ 149 h 256"/>
                <a:gd name="T58" fmla="*/ 157 w 177"/>
                <a:gd name="T59" fmla="*/ 170 h 256"/>
                <a:gd name="T60" fmla="*/ 143 w 177"/>
                <a:gd name="T61" fmla="*/ 189 h 256"/>
                <a:gd name="T62" fmla="*/ 122 w 177"/>
                <a:gd name="T63" fmla="*/ 209 h 256"/>
                <a:gd name="T64" fmla="*/ 97 w 177"/>
                <a:gd name="T65" fmla="*/ 226 h 256"/>
                <a:gd name="T66" fmla="*/ 66 w 177"/>
                <a:gd name="T67" fmla="*/ 243 h 256"/>
                <a:gd name="T68" fmla="*/ 27 w 177"/>
                <a:gd name="T69" fmla="*/ 256 h 256"/>
                <a:gd name="T70" fmla="*/ 26 w 177"/>
                <a:gd name="T71" fmla="*/ 253 h 256"/>
                <a:gd name="T72" fmla="*/ 23 w 177"/>
                <a:gd name="T73" fmla="*/ 248 h 256"/>
                <a:gd name="T74" fmla="*/ 19 w 177"/>
                <a:gd name="T75" fmla="*/ 237 h 256"/>
                <a:gd name="T76" fmla="*/ 14 w 177"/>
                <a:gd name="T77" fmla="*/ 224 h 256"/>
                <a:gd name="T78" fmla="*/ 10 w 177"/>
                <a:gd name="T79" fmla="*/ 210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4 h 256"/>
                <a:gd name="T86" fmla="*/ 0 w 177"/>
                <a:gd name="T87" fmla="*/ 134 h 256"/>
                <a:gd name="T88" fmla="*/ 3 w 177"/>
                <a:gd name="T89" fmla="*/ 113 h 256"/>
                <a:gd name="T90" fmla="*/ 9 w 177"/>
                <a:gd name="T91" fmla="*/ 92 h 256"/>
                <a:gd name="T92" fmla="*/ 18 w 177"/>
                <a:gd name="T93" fmla="*/ 71 h 256"/>
                <a:gd name="T94" fmla="*/ 31 w 177"/>
                <a:gd name="T95" fmla="*/ 53 h 256"/>
                <a:gd name="T96" fmla="*/ 49 w 177"/>
                <a:gd name="T97" fmla="*/ 36 h 256"/>
                <a:gd name="T98" fmla="*/ 71 w 177"/>
                <a:gd name="T99" fmla="*/ 22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4" y="12"/>
                  </a:lnTo>
                  <a:lnTo>
                    <a:pt x="101" y="21"/>
                  </a:lnTo>
                  <a:lnTo>
                    <a:pt x="87" y="32"/>
                  </a:lnTo>
                  <a:lnTo>
                    <a:pt x="73" y="48"/>
                  </a:lnTo>
                  <a:lnTo>
                    <a:pt x="61" y="66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9" y="100"/>
                  </a:lnTo>
                  <a:lnTo>
                    <a:pt x="57" y="88"/>
                  </a:lnTo>
                  <a:lnTo>
                    <a:pt x="68" y="74"/>
                  </a:lnTo>
                  <a:lnTo>
                    <a:pt x="81" y="57"/>
                  </a:lnTo>
                  <a:lnTo>
                    <a:pt x="96" y="41"/>
                  </a:lnTo>
                  <a:lnTo>
                    <a:pt x="114" y="27"/>
                  </a:lnTo>
                  <a:lnTo>
                    <a:pt x="135" y="17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61" y="18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4"/>
                  </a:lnTo>
                  <a:lnTo>
                    <a:pt x="175" y="70"/>
                  </a:lnTo>
                  <a:lnTo>
                    <a:pt x="177" y="89"/>
                  </a:lnTo>
                  <a:lnTo>
                    <a:pt x="177" y="109"/>
                  </a:lnTo>
                  <a:lnTo>
                    <a:pt x="174" y="128"/>
                  </a:lnTo>
                  <a:lnTo>
                    <a:pt x="168" y="149"/>
                  </a:lnTo>
                  <a:lnTo>
                    <a:pt x="157" y="170"/>
                  </a:lnTo>
                  <a:lnTo>
                    <a:pt x="143" y="189"/>
                  </a:lnTo>
                  <a:lnTo>
                    <a:pt x="122" y="209"/>
                  </a:lnTo>
                  <a:lnTo>
                    <a:pt x="97" y="226"/>
                  </a:lnTo>
                  <a:lnTo>
                    <a:pt x="66" y="243"/>
                  </a:lnTo>
                  <a:lnTo>
                    <a:pt x="27" y="256"/>
                  </a:lnTo>
                  <a:lnTo>
                    <a:pt x="26" y="253"/>
                  </a:lnTo>
                  <a:lnTo>
                    <a:pt x="23" y="248"/>
                  </a:lnTo>
                  <a:lnTo>
                    <a:pt x="19" y="237"/>
                  </a:lnTo>
                  <a:lnTo>
                    <a:pt x="14" y="224"/>
                  </a:lnTo>
                  <a:lnTo>
                    <a:pt x="10" y="210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4"/>
                  </a:lnTo>
                  <a:lnTo>
                    <a:pt x="0" y="134"/>
                  </a:lnTo>
                  <a:lnTo>
                    <a:pt x="3" y="113"/>
                  </a:lnTo>
                  <a:lnTo>
                    <a:pt x="9" y="92"/>
                  </a:lnTo>
                  <a:lnTo>
                    <a:pt x="18" y="71"/>
                  </a:lnTo>
                  <a:lnTo>
                    <a:pt x="31" y="53"/>
                  </a:lnTo>
                  <a:lnTo>
                    <a:pt x="49" y="36"/>
                  </a:lnTo>
                  <a:lnTo>
                    <a:pt x="71" y="22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582265" y="1702594"/>
              <a:ext cx="4622800" cy="3960813"/>
            </a:xfrm>
            <a:custGeom>
              <a:avLst/>
              <a:gdLst>
                <a:gd name="T0" fmla="*/ 1771 w 2912"/>
                <a:gd name="T1" fmla="*/ 212 h 2495"/>
                <a:gd name="T2" fmla="*/ 1821 w 2912"/>
                <a:gd name="T3" fmla="*/ 523 h 2495"/>
                <a:gd name="T4" fmla="*/ 2166 w 2912"/>
                <a:gd name="T5" fmla="*/ 719 h 2495"/>
                <a:gd name="T6" fmla="*/ 2127 w 2912"/>
                <a:gd name="T7" fmla="*/ 721 h 2495"/>
                <a:gd name="T8" fmla="*/ 1993 w 2912"/>
                <a:gd name="T9" fmla="*/ 734 h 2495"/>
                <a:gd name="T10" fmla="*/ 1970 w 2912"/>
                <a:gd name="T11" fmla="*/ 668 h 2495"/>
                <a:gd name="T12" fmla="*/ 1784 w 2912"/>
                <a:gd name="T13" fmla="*/ 579 h 2495"/>
                <a:gd name="T14" fmla="*/ 1693 w 2912"/>
                <a:gd name="T15" fmla="*/ 823 h 2495"/>
                <a:gd name="T16" fmla="*/ 1672 w 2912"/>
                <a:gd name="T17" fmla="*/ 1263 h 2495"/>
                <a:gd name="T18" fmla="*/ 2279 w 2912"/>
                <a:gd name="T19" fmla="*/ 1043 h 2495"/>
                <a:gd name="T20" fmla="*/ 2512 w 2912"/>
                <a:gd name="T21" fmla="*/ 751 h 2495"/>
                <a:gd name="T22" fmla="*/ 2531 w 2912"/>
                <a:gd name="T23" fmla="*/ 416 h 2495"/>
                <a:gd name="T24" fmla="*/ 2540 w 2912"/>
                <a:gd name="T25" fmla="*/ 680 h 2495"/>
                <a:gd name="T26" fmla="*/ 2714 w 2912"/>
                <a:gd name="T27" fmla="*/ 610 h 2495"/>
                <a:gd name="T28" fmla="*/ 2812 w 2912"/>
                <a:gd name="T29" fmla="*/ 553 h 2495"/>
                <a:gd name="T30" fmla="*/ 2414 w 2912"/>
                <a:gd name="T31" fmla="*/ 1060 h 2495"/>
                <a:gd name="T32" fmla="*/ 2656 w 2912"/>
                <a:gd name="T33" fmla="*/ 1202 h 2495"/>
                <a:gd name="T34" fmla="*/ 2899 w 2912"/>
                <a:gd name="T35" fmla="*/ 1204 h 2495"/>
                <a:gd name="T36" fmla="*/ 2652 w 2912"/>
                <a:gd name="T37" fmla="*/ 1277 h 2495"/>
                <a:gd name="T38" fmla="*/ 2305 w 2912"/>
                <a:gd name="T39" fmla="*/ 1129 h 2495"/>
                <a:gd name="T40" fmla="*/ 1921 w 2912"/>
                <a:gd name="T41" fmla="*/ 1342 h 2495"/>
                <a:gd name="T42" fmla="*/ 1916 w 2912"/>
                <a:gd name="T43" fmla="*/ 1456 h 2495"/>
                <a:gd name="T44" fmla="*/ 2436 w 2912"/>
                <a:gd name="T45" fmla="*/ 1563 h 2495"/>
                <a:gd name="T46" fmla="*/ 2652 w 2912"/>
                <a:gd name="T47" fmla="*/ 1526 h 2495"/>
                <a:gd name="T48" fmla="*/ 2372 w 2912"/>
                <a:gd name="T49" fmla="*/ 1620 h 2495"/>
                <a:gd name="T50" fmla="*/ 2395 w 2912"/>
                <a:gd name="T51" fmla="*/ 1808 h 2495"/>
                <a:gd name="T52" fmla="*/ 2223 w 2912"/>
                <a:gd name="T53" fmla="*/ 1608 h 2495"/>
                <a:gd name="T54" fmla="*/ 1763 w 2912"/>
                <a:gd name="T55" fmla="*/ 1592 h 2495"/>
                <a:gd name="T56" fmla="*/ 1711 w 2912"/>
                <a:gd name="T57" fmla="*/ 2043 h 2495"/>
                <a:gd name="T58" fmla="*/ 1944 w 2912"/>
                <a:gd name="T59" fmla="*/ 2432 h 2495"/>
                <a:gd name="T60" fmla="*/ 1675 w 2912"/>
                <a:gd name="T61" fmla="*/ 2448 h 2495"/>
                <a:gd name="T62" fmla="*/ 1097 w 2912"/>
                <a:gd name="T63" fmla="*/ 2487 h 2495"/>
                <a:gd name="T64" fmla="*/ 1415 w 2912"/>
                <a:gd name="T65" fmla="*/ 2369 h 2495"/>
                <a:gd name="T66" fmla="*/ 1296 w 2912"/>
                <a:gd name="T67" fmla="*/ 1765 h 2495"/>
                <a:gd name="T68" fmla="*/ 867 w 2912"/>
                <a:gd name="T69" fmla="*/ 1553 h 2495"/>
                <a:gd name="T70" fmla="*/ 596 w 2912"/>
                <a:gd name="T71" fmla="*/ 1669 h 2495"/>
                <a:gd name="T72" fmla="*/ 372 w 2912"/>
                <a:gd name="T73" fmla="*/ 1769 h 2495"/>
                <a:gd name="T74" fmla="*/ 574 w 2912"/>
                <a:gd name="T75" fmla="*/ 1595 h 2495"/>
                <a:gd name="T76" fmla="*/ 281 w 2912"/>
                <a:gd name="T77" fmla="*/ 1443 h 2495"/>
                <a:gd name="T78" fmla="*/ 2 w 2912"/>
                <a:gd name="T79" fmla="*/ 1182 h 2495"/>
                <a:gd name="T80" fmla="*/ 232 w 2912"/>
                <a:gd name="T81" fmla="*/ 1374 h 2495"/>
                <a:gd name="T82" fmla="*/ 367 w 2912"/>
                <a:gd name="T83" fmla="*/ 1342 h 2495"/>
                <a:gd name="T84" fmla="*/ 420 w 2912"/>
                <a:gd name="T85" fmla="*/ 1194 h 2495"/>
                <a:gd name="T86" fmla="*/ 488 w 2912"/>
                <a:gd name="T87" fmla="*/ 1417 h 2495"/>
                <a:gd name="T88" fmla="*/ 984 w 2912"/>
                <a:gd name="T89" fmla="*/ 1443 h 2495"/>
                <a:gd name="T90" fmla="*/ 1199 w 2912"/>
                <a:gd name="T91" fmla="*/ 1196 h 2495"/>
                <a:gd name="T92" fmla="*/ 926 w 2912"/>
                <a:gd name="T93" fmla="*/ 678 h 2495"/>
                <a:gd name="T94" fmla="*/ 648 w 2912"/>
                <a:gd name="T95" fmla="*/ 566 h 2495"/>
                <a:gd name="T96" fmla="*/ 849 w 2912"/>
                <a:gd name="T97" fmla="*/ 630 h 2495"/>
                <a:gd name="T98" fmla="*/ 837 w 2912"/>
                <a:gd name="T99" fmla="*/ 342 h 2495"/>
                <a:gd name="T100" fmla="*/ 912 w 2912"/>
                <a:gd name="T101" fmla="*/ 194 h 2495"/>
                <a:gd name="T102" fmla="*/ 940 w 2912"/>
                <a:gd name="T103" fmla="*/ 460 h 2495"/>
                <a:gd name="T104" fmla="*/ 1181 w 2912"/>
                <a:gd name="T105" fmla="*/ 331 h 2495"/>
                <a:gd name="T106" fmla="*/ 947 w 2912"/>
                <a:gd name="T107" fmla="*/ 528 h 2495"/>
                <a:gd name="T108" fmla="*/ 1166 w 2912"/>
                <a:gd name="T109" fmla="*/ 904 h 2495"/>
                <a:gd name="T110" fmla="*/ 1496 w 2912"/>
                <a:gd name="T111" fmla="*/ 1139 h 2495"/>
                <a:gd name="T112" fmla="*/ 1564 w 2912"/>
                <a:gd name="T113" fmla="*/ 746 h 2495"/>
                <a:gd name="T114" fmla="*/ 1334 w 2912"/>
                <a:gd name="T115" fmla="*/ 449 h 2495"/>
                <a:gd name="T116" fmla="*/ 1517 w 2912"/>
                <a:gd name="T117" fmla="*/ 654 h 2495"/>
                <a:gd name="T118" fmla="*/ 1701 w 2912"/>
                <a:gd name="T119" fmla="*/ 386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2" h="2495">
                  <a:moveTo>
                    <a:pt x="1750" y="0"/>
                  </a:moveTo>
                  <a:lnTo>
                    <a:pt x="1750" y="2"/>
                  </a:lnTo>
                  <a:lnTo>
                    <a:pt x="1752" y="7"/>
                  </a:lnTo>
                  <a:lnTo>
                    <a:pt x="1755" y="16"/>
                  </a:lnTo>
                  <a:lnTo>
                    <a:pt x="1759" y="31"/>
                  </a:lnTo>
                  <a:lnTo>
                    <a:pt x="1763" y="49"/>
                  </a:lnTo>
                  <a:lnTo>
                    <a:pt x="1765" y="72"/>
                  </a:lnTo>
                  <a:lnTo>
                    <a:pt x="1768" y="100"/>
                  </a:lnTo>
                  <a:lnTo>
                    <a:pt x="1771" y="132"/>
                  </a:lnTo>
                  <a:lnTo>
                    <a:pt x="1772" y="170"/>
                  </a:lnTo>
                  <a:lnTo>
                    <a:pt x="1771" y="212"/>
                  </a:lnTo>
                  <a:lnTo>
                    <a:pt x="1768" y="262"/>
                  </a:lnTo>
                  <a:lnTo>
                    <a:pt x="1763" y="315"/>
                  </a:lnTo>
                  <a:lnTo>
                    <a:pt x="1756" y="376"/>
                  </a:lnTo>
                  <a:lnTo>
                    <a:pt x="1746" y="442"/>
                  </a:lnTo>
                  <a:lnTo>
                    <a:pt x="1732" y="515"/>
                  </a:lnTo>
                  <a:lnTo>
                    <a:pt x="1734" y="515"/>
                  </a:lnTo>
                  <a:lnTo>
                    <a:pt x="1743" y="515"/>
                  </a:lnTo>
                  <a:lnTo>
                    <a:pt x="1756" y="516"/>
                  </a:lnTo>
                  <a:lnTo>
                    <a:pt x="1775" y="518"/>
                  </a:lnTo>
                  <a:lnTo>
                    <a:pt x="1797" y="519"/>
                  </a:lnTo>
                  <a:lnTo>
                    <a:pt x="1821" y="523"/>
                  </a:lnTo>
                  <a:lnTo>
                    <a:pt x="1850" y="528"/>
                  </a:lnTo>
                  <a:lnTo>
                    <a:pt x="1880" y="534"/>
                  </a:lnTo>
                  <a:lnTo>
                    <a:pt x="1912" y="543"/>
                  </a:lnTo>
                  <a:lnTo>
                    <a:pt x="1946" y="555"/>
                  </a:lnTo>
                  <a:lnTo>
                    <a:pt x="1980" y="568"/>
                  </a:lnTo>
                  <a:lnTo>
                    <a:pt x="2014" y="585"/>
                  </a:lnTo>
                  <a:lnTo>
                    <a:pt x="2048" y="604"/>
                  </a:lnTo>
                  <a:lnTo>
                    <a:pt x="2080" y="628"/>
                  </a:lnTo>
                  <a:lnTo>
                    <a:pt x="2111" y="654"/>
                  </a:lnTo>
                  <a:lnTo>
                    <a:pt x="2140" y="685"/>
                  </a:lnTo>
                  <a:lnTo>
                    <a:pt x="2166" y="719"/>
                  </a:lnTo>
                  <a:lnTo>
                    <a:pt x="2189" y="758"/>
                  </a:lnTo>
                  <a:lnTo>
                    <a:pt x="2207" y="802"/>
                  </a:lnTo>
                  <a:lnTo>
                    <a:pt x="2223" y="850"/>
                  </a:lnTo>
                  <a:lnTo>
                    <a:pt x="2222" y="847"/>
                  </a:lnTo>
                  <a:lnTo>
                    <a:pt x="2216" y="838"/>
                  </a:lnTo>
                  <a:lnTo>
                    <a:pt x="2209" y="825"/>
                  </a:lnTo>
                  <a:lnTo>
                    <a:pt x="2197" y="807"/>
                  </a:lnTo>
                  <a:lnTo>
                    <a:pt x="2183" y="788"/>
                  </a:lnTo>
                  <a:lnTo>
                    <a:pt x="2167" y="765"/>
                  </a:lnTo>
                  <a:lnTo>
                    <a:pt x="2148" y="743"/>
                  </a:lnTo>
                  <a:lnTo>
                    <a:pt x="2127" y="721"/>
                  </a:lnTo>
                  <a:lnTo>
                    <a:pt x="2103" y="699"/>
                  </a:lnTo>
                  <a:lnTo>
                    <a:pt x="2077" y="681"/>
                  </a:lnTo>
                  <a:lnTo>
                    <a:pt x="2051" y="666"/>
                  </a:lnTo>
                  <a:lnTo>
                    <a:pt x="2022" y="654"/>
                  </a:lnTo>
                  <a:lnTo>
                    <a:pt x="1992" y="647"/>
                  </a:lnTo>
                  <a:lnTo>
                    <a:pt x="1993" y="650"/>
                  </a:lnTo>
                  <a:lnTo>
                    <a:pt x="1996" y="659"/>
                  </a:lnTo>
                  <a:lnTo>
                    <a:pt x="1997" y="672"/>
                  </a:lnTo>
                  <a:lnTo>
                    <a:pt x="1998" y="690"/>
                  </a:lnTo>
                  <a:lnTo>
                    <a:pt x="1997" y="711"/>
                  </a:lnTo>
                  <a:lnTo>
                    <a:pt x="1993" y="734"/>
                  </a:lnTo>
                  <a:lnTo>
                    <a:pt x="1984" y="759"/>
                  </a:lnTo>
                  <a:lnTo>
                    <a:pt x="1968" y="785"/>
                  </a:lnTo>
                  <a:lnTo>
                    <a:pt x="1946" y="812"/>
                  </a:lnTo>
                  <a:lnTo>
                    <a:pt x="1949" y="810"/>
                  </a:lnTo>
                  <a:lnTo>
                    <a:pt x="1953" y="802"/>
                  </a:lnTo>
                  <a:lnTo>
                    <a:pt x="1960" y="790"/>
                  </a:lnTo>
                  <a:lnTo>
                    <a:pt x="1967" y="773"/>
                  </a:lnTo>
                  <a:lnTo>
                    <a:pt x="1972" y="751"/>
                  </a:lnTo>
                  <a:lnTo>
                    <a:pt x="1976" y="727"/>
                  </a:lnTo>
                  <a:lnTo>
                    <a:pt x="1976" y="699"/>
                  </a:lnTo>
                  <a:lnTo>
                    <a:pt x="1970" y="668"/>
                  </a:lnTo>
                  <a:lnTo>
                    <a:pt x="1958" y="633"/>
                  </a:lnTo>
                  <a:lnTo>
                    <a:pt x="1955" y="632"/>
                  </a:lnTo>
                  <a:lnTo>
                    <a:pt x="1947" y="628"/>
                  </a:lnTo>
                  <a:lnTo>
                    <a:pt x="1934" y="623"/>
                  </a:lnTo>
                  <a:lnTo>
                    <a:pt x="1919" y="615"/>
                  </a:lnTo>
                  <a:lnTo>
                    <a:pt x="1899" y="607"/>
                  </a:lnTo>
                  <a:lnTo>
                    <a:pt x="1877" y="599"/>
                  </a:lnTo>
                  <a:lnTo>
                    <a:pt x="1855" y="592"/>
                  </a:lnTo>
                  <a:lnTo>
                    <a:pt x="1830" y="585"/>
                  </a:lnTo>
                  <a:lnTo>
                    <a:pt x="1807" y="581"/>
                  </a:lnTo>
                  <a:lnTo>
                    <a:pt x="1784" y="579"/>
                  </a:lnTo>
                  <a:lnTo>
                    <a:pt x="1763" y="580"/>
                  </a:lnTo>
                  <a:lnTo>
                    <a:pt x="1742" y="584"/>
                  </a:lnTo>
                  <a:lnTo>
                    <a:pt x="1725" y="593"/>
                  </a:lnTo>
                  <a:lnTo>
                    <a:pt x="1725" y="597"/>
                  </a:lnTo>
                  <a:lnTo>
                    <a:pt x="1724" y="610"/>
                  </a:lnTo>
                  <a:lnTo>
                    <a:pt x="1721" y="629"/>
                  </a:lnTo>
                  <a:lnTo>
                    <a:pt x="1717" y="655"/>
                  </a:lnTo>
                  <a:lnTo>
                    <a:pt x="1712" y="689"/>
                  </a:lnTo>
                  <a:lnTo>
                    <a:pt x="1707" y="728"/>
                  </a:lnTo>
                  <a:lnTo>
                    <a:pt x="1701" y="773"/>
                  </a:lnTo>
                  <a:lnTo>
                    <a:pt x="1693" y="823"/>
                  </a:lnTo>
                  <a:lnTo>
                    <a:pt x="1684" y="877"/>
                  </a:lnTo>
                  <a:lnTo>
                    <a:pt x="1673" y="936"/>
                  </a:lnTo>
                  <a:lnTo>
                    <a:pt x="1662" y="998"/>
                  </a:lnTo>
                  <a:lnTo>
                    <a:pt x="1650" y="1063"/>
                  </a:lnTo>
                  <a:lnTo>
                    <a:pt x="1636" y="1130"/>
                  </a:lnTo>
                  <a:lnTo>
                    <a:pt x="1621" y="1199"/>
                  </a:lnTo>
                  <a:lnTo>
                    <a:pt x="1606" y="1269"/>
                  </a:lnTo>
                  <a:lnTo>
                    <a:pt x="1611" y="1269"/>
                  </a:lnTo>
                  <a:lnTo>
                    <a:pt x="1623" y="1268"/>
                  </a:lnTo>
                  <a:lnTo>
                    <a:pt x="1643" y="1267"/>
                  </a:lnTo>
                  <a:lnTo>
                    <a:pt x="1672" y="1263"/>
                  </a:lnTo>
                  <a:lnTo>
                    <a:pt x="1706" y="1257"/>
                  </a:lnTo>
                  <a:lnTo>
                    <a:pt x="1746" y="1250"/>
                  </a:lnTo>
                  <a:lnTo>
                    <a:pt x="1791" y="1241"/>
                  </a:lnTo>
                  <a:lnTo>
                    <a:pt x="1842" y="1228"/>
                  </a:lnTo>
                  <a:lnTo>
                    <a:pt x="1897" y="1213"/>
                  </a:lnTo>
                  <a:lnTo>
                    <a:pt x="1955" y="1195"/>
                  </a:lnTo>
                  <a:lnTo>
                    <a:pt x="2016" y="1173"/>
                  </a:lnTo>
                  <a:lnTo>
                    <a:pt x="2080" y="1147"/>
                  </a:lnTo>
                  <a:lnTo>
                    <a:pt x="2146" y="1117"/>
                  </a:lnTo>
                  <a:lnTo>
                    <a:pt x="2213" y="1082"/>
                  </a:lnTo>
                  <a:lnTo>
                    <a:pt x="2279" y="1043"/>
                  </a:lnTo>
                  <a:lnTo>
                    <a:pt x="2346" y="999"/>
                  </a:lnTo>
                  <a:lnTo>
                    <a:pt x="2413" y="950"/>
                  </a:lnTo>
                  <a:lnTo>
                    <a:pt x="2478" y="895"/>
                  </a:lnTo>
                  <a:lnTo>
                    <a:pt x="2541" y="833"/>
                  </a:lnTo>
                  <a:lnTo>
                    <a:pt x="2543" y="830"/>
                  </a:lnTo>
                  <a:lnTo>
                    <a:pt x="2540" y="824"/>
                  </a:lnTo>
                  <a:lnTo>
                    <a:pt x="2538" y="815"/>
                  </a:lnTo>
                  <a:lnTo>
                    <a:pt x="2531" y="803"/>
                  </a:lnTo>
                  <a:lnTo>
                    <a:pt x="2526" y="789"/>
                  </a:lnTo>
                  <a:lnTo>
                    <a:pt x="2518" y="772"/>
                  </a:lnTo>
                  <a:lnTo>
                    <a:pt x="2512" y="751"/>
                  </a:lnTo>
                  <a:lnTo>
                    <a:pt x="2505" y="728"/>
                  </a:lnTo>
                  <a:lnTo>
                    <a:pt x="2500" y="701"/>
                  </a:lnTo>
                  <a:lnTo>
                    <a:pt x="2496" y="671"/>
                  </a:lnTo>
                  <a:lnTo>
                    <a:pt x="2493" y="636"/>
                  </a:lnTo>
                  <a:lnTo>
                    <a:pt x="2495" y="598"/>
                  </a:lnTo>
                  <a:lnTo>
                    <a:pt x="2499" y="555"/>
                  </a:lnTo>
                  <a:lnTo>
                    <a:pt x="2505" y="510"/>
                  </a:lnTo>
                  <a:lnTo>
                    <a:pt x="2517" y="459"/>
                  </a:lnTo>
                  <a:lnTo>
                    <a:pt x="2532" y="405"/>
                  </a:lnTo>
                  <a:lnTo>
                    <a:pt x="2532" y="407"/>
                  </a:lnTo>
                  <a:lnTo>
                    <a:pt x="2531" y="416"/>
                  </a:lnTo>
                  <a:lnTo>
                    <a:pt x="2531" y="429"/>
                  </a:lnTo>
                  <a:lnTo>
                    <a:pt x="2531" y="446"/>
                  </a:lnTo>
                  <a:lnTo>
                    <a:pt x="2530" y="467"/>
                  </a:lnTo>
                  <a:lnTo>
                    <a:pt x="2530" y="490"/>
                  </a:lnTo>
                  <a:lnTo>
                    <a:pt x="2530" y="515"/>
                  </a:lnTo>
                  <a:lnTo>
                    <a:pt x="2530" y="542"/>
                  </a:lnTo>
                  <a:lnTo>
                    <a:pt x="2531" y="571"/>
                  </a:lnTo>
                  <a:lnTo>
                    <a:pt x="2532" y="599"/>
                  </a:lnTo>
                  <a:lnTo>
                    <a:pt x="2534" y="627"/>
                  </a:lnTo>
                  <a:lnTo>
                    <a:pt x="2536" y="654"/>
                  </a:lnTo>
                  <a:lnTo>
                    <a:pt x="2540" y="680"/>
                  </a:lnTo>
                  <a:lnTo>
                    <a:pt x="2544" y="703"/>
                  </a:lnTo>
                  <a:lnTo>
                    <a:pt x="2551" y="724"/>
                  </a:lnTo>
                  <a:lnTo>
                    <a:pt x="2557" y="742"/>
                  </a:lnTo>
                  <a:lnTo>
                    <a:pt x="2565" y="755"/>
                  </a:lnTo>
                  <a:lnTo>
                    <a:pt x="2573" y="763"/>
                  </a:lnTo>
                  <a:lnTo>
                    <a:pt x="2583" y="767"/>
                  </a:lnTo>
                  <a:lnTo>
                    <a:pt x="2596" y="764"/>
                  </a:lnTo>
                  <a:lnTo>
                    <a:pt x="2609" y="755"/>
                  </a:lnTo>
                  <a:lnTo>
                    <a:pt x="2625" y="740"/>
                  </a:lnTo>
                  <a:lnTo>
                    <a:pt x="2671" y="677"/>
                  </a:lnTo>
                  <a:lnTo>
                    <a:pt x="2714" y="610"/>
                  </a:lnTo>
                  <a:lnTo>
                    <a:pt x="2756" y="538"/>
                  </a:lnTo>
                  <a:lnTo>
                    <a:pt x="2794" y="462"/>
                  </a:lnTo>
                  <a:lnTo>
                    <a:pt x="2827" y="380"/>
                  </a:lnTo>
                  <a:lnTo>
                    <a:pt x="2829" y="384"/>
                  </a:lnTo>
                  <a:lnTo>
                    <a:pt x="2829" y="393"/>
                  </a:lnTo>
                  <a:lnTo>
                    <a:pt x="2830" y="407"/>
                  </a:lnTo>
                  <a:lnTo>
                    <a:pt x="2829" y="428"/>
                  </a:lnTo>
                  <a:lnTo>
                    <a:pt x="2827" y="453"/>
                  </a:lnTo>
                  <a:lnTo>
                    <a:pt x="2825" y="482"/>
                  </a:lnTo>
                  <a:lnTo>
                    <a:pt x="2820" y="515"/>
                  </a:lnTo>
                  <a:lnTo>
                    <a:pt x="2812" y="553"/>
                  </a:lnTo>
                  <a:lnTo>
                    <a:pt x="2801" y="592"/>
                  </a:lnTo>
                  <a:lnTo>
                    <a:pt x="2787" y="634"/>
                  </a:lnTo>
                  <a:lnTo>
                    <a:pt x="2768" y="678"/>
                  </a:lnTo>
                  <a:lnTo>
                    <a:pt x="2745" y="725"/>
                  </a:lnTo>
                  <a:lnTo>
                    <a:pt x="2717" y="773"/>
                  </a:lnTo>
                  <a:lnTo>
                    <a:pt x="2683" y="821"/>
                  </a:lnTo>
                  <a:lnTo>
                    <a:pt x="2643" y="869"/>
                  </a:lnTo>
                  <a:lnTo>
                    <a:pt x="2597" y="919"/>
                  </a:lnTo>
                  <a:lnTo>
                    <a:pt x="2544" y="967"/>
                  </a:lnTo>
                  <a:lnTo>
                    <a:pt x="2483" y="1015"/>
                  </a:lnTo>
                  <a:lnTo>
                    <a:pt x="2414" y="1060"/>
                  </a:lnTo>
                  <a:lnTo>
                    <a:pt x="2418" y="1063"/>
                  </a:lnTo>
                  <a:lnTo>
                    <a:pt x="2426" y="1068"/>
                  </a:lnTo>
                  <a:lnTo>
                    <a:pt x="2437" y="1078"/>
                  </a:lnTo>
                  <a:lnTo>
                    <a:pt x="2456" y="1090"/>
                  </a:lnTo>
                  <a:lnTo>
                    <a:pt x="2476" y="1104"/>
                  </a:lnTo>
                  <a:lnTo>
                    <a:pt x="2500" y="1121"/>
                  </a:lnTo>
                  <a:lnTo>
                    <a:pt x="2527" y="1138"/>
                  </a:lnTo>
                  <a:lnTo>
                    <a:pt x="2557" y="1155"/>
                  </a:lnTo>
                  <a:lnTo>
                    <a:pt x="2588" y="1172"/>
                  </a:lnTo>
                  <a:lnTo>
                    <a:pt x="2622" y="1187"/>
                  </a:lnTo>
                  <a:lnTo>
                    <a:pt x="2656" y="1202"/>
                  </a:lnTo>
                  <a:lnTo>
                    <a:pt x="2691" y="1215"/>
                  </a:lnTo>
                  <a:lnTo>
                    <a:pt x="2725" y="1225"/>
                  </a:lnTo>
                  <a:lnTo>
                    <a:pt x="2760" y="1230"/>
                  </a:lnTo>
                  <a:lnTo>
                    <a:pt x="2794" y="1233"/>
                  </a:lnTo>
                  <a:lnTo>
                    <a:pt x="2826" y="1232"/>
                  </a:lnTo>
                  <a:lnTo>
                    <a:pt x="2857" y="1224"/>
                  </a:lnTo>
                  <a:lnTo>
                    <a:pt x="2886" y="1211"/>
                  </a:lnTo>
                  <a:lnTo>
                    <a:pt x="2912" y="1191"/>
                  </a:lnTo>
                  <a:lnTo>
                    <a:pt x="2911" y="1194"/>
                  </a:lnTo>
                  <a:lnTo>
                    <a:pt x="2907" y="1198"/>
                  </a:lnTo>
                  <a:lnTo>
                    <a:pt x="2899" y="1204"/>
                  </a:lnTo>
                  <a:lnTo>
                    <a:pt x="2890" y="1213"/>
                  </a:lnTo>
                  <a:lnTo>
                    <a:pt x="2877" y="1224"/>
                  </a:lnTo>
                  <a:lnTo>
                    <a:pt x="2862" y="1234"/>
                  </a:lnTo>
                  <a:lnTo>
                    <a:pt x="2844" y="1245"/>
                  </a:lnTo>
                  <a:lnTo>
                    <a:pt x="2825" y="1255"/>
                  </a:lnTo>
                  <a:lnTo>
                    <a:pt x="2801" y="1264"/>
                  </a:lnTo>
                  <a:lnTo>
                    <a:pt x="2777" y="1272"/>
                  </a:lnTo>
                  <a:lnTo>
                    <a:pt x="2748" y="1277"/>
                  </a:lnTo>
                  <a:lnTo>
                    <a:pt x="2718" y="1281"/>
                  </a:lnTo>
                  <a:lnTo>
                    <a:pt x="2687" y="1281"/>
                  </a:lnTo>
                  <a:lnTo>
                    <a:pt x="2652" y="1277"/>
                  </a:lnTo>
                  <a:lnTo>
                    <a:pt x="2615" y="1269"/>
                  </a:lnTo>
                  <a:lnTo>
                    <a:pt x="2575" y="1256"/>
                  </a:lnTo>
                  <a:lnTo>
                    <a:pt x="2535" y="1238"/>
                  </a:lnTo>
                  <a:lnTo>
                    <a:pt x="2491" y="1215"/>
                  </a:lnTo>
                  <a:lnTo>
                    <a:pt x="2445" y="1185"/>
                  </a:lnTo>
                  <a:lnTo>
                    <a:pt x="2398" y="1147"/>
                  </a:lnTo>
                  <a:lnTo>
                    <a:pt x="2349" y="1102"/>
                  </a:lnTo>
                  <a:lnTo>
                    <a:pt x="2345" y="1104"/>
                  </a:lnTo>
                  <a:lnTo>
                    <a:pt x="2337" y="1109"/>
                  </a:lnTo>
                  <a:lnTo>
                    <a:pt x="2323" y="1117"/>
                  </a:lnTo>
                  <a:lnTo>
                    <a:pt x="2305" y="1129"/>
                  </a:lnTo>
                  <a:lnTo>
                    <a:pt x="2283" y="1143"/>
                  </a:lnTo>
                  <a:lnTo>
                    <a:pt x="2257" y="1159"/>
                  </a:lnTo>
                  <a:lnTo>
                    <a:pt x="2227" y="1176"/>
                  </a:lnTo>
                  <a:lnTo>
                    <a:pt x="2194" y="1195"/>
                  </a:lnTo>
                  <a:lnTo>
                    <a:pt x="2159" y="1216"/>
                  </a:lnTo>
                  <a:lnTo>
                    <a:pt x="2122" y="1237"/>
                  </a:lnTo>
                  <a:lnTo>
                    <a:pt x="2083" y="1257"/>
                  </a:lnTo>
                  <a:lnTo>
                    <a:pt x="2044" y="1280"/>
                  </a:lnTo>
                  <a:lnTo>
                    <a:pt x="2002" y="1300"/>
                  </a:lnTo>
                  <a:lnTo>
                    <a:pt x="1962" y="1321"/>
                  </a:lnTo>
                  <a:lnTo>
                    <a:pt x="1921" y="1342"/>
                  </a:lnTo>
                  <a:lnTo>
                    <a:pt x="1881" y="1360"/>
                  </a:lnTo>
                  <a:lnTo>
                    <a:pt x="1842" y="1378"/>
                  </a:lnTo>
                  <a:lnTo>
                    <a:pt x="1804" y="1392"/>
                  </a:lnTo>
                  <a:lnTo>
                    <a:pt x="1769" y="1405"/>
                  </a:lnTo>
                  <a:lnTo>
                    <a:pt x="1773" y="1407"/>
                  </a:lnTo>
                  <a:lnTo>
                    <a:pt x="1782" y="1411"/>
                  </a:lnTo>
                  <a:lnTo>
                    <a:pt x="1799" y="1417"/>
                  </a:lnTo>
                  <a:lnTo>
                    <a:pt x="1821" y="1425"/>
                  </a:lnTo>
                  <a:lnTo>
                    <a:pt x="1849" y="1434"/>
                  </a:lnTo>
                  <a:lnTo>
                    <a:pt x="1880" y="1444"/>
                  </a:lnTo>
                  <a:lnTo>
                    <a:pt x="1916" y="1456"/>
                  </a:lnTo>
                  <a:lnTo>
                    <a:pt x="1955" y="1468"/>
                  </a:lnTo>
                  <a:lnTo>
                    <a:pt x="1998" y="1481"/>
                  </a:lnTo>
                  <a:lnTo>
                    <a:pt x="2042" y="1494"/>
                  </a:lnTo>
                  <a:lnTo>
                    <a:pt x="2090" y="1505"/>
                  </a:lnTo>
                  <a:lnTo>
                    <a:pt x="2139" y="1518"/>
                  </a:lnTo>
                  <a:lnTo>
                    <a:pt x="2188" y="1529"/>
                  </a:lnTo>
                  <a:lnTo>
                    <a:pt x="2239" y="1539"/>
                  </a:lnTo>
                  <a:lnTo>
                    <a:pt x="2289" y="1548"/>
                  </a:lnTo>
                  <a:lnTo>
                    <a:pt x="2339" y="1555"/>
                  </a:lnTo>
                  <a:lnTo>
                    <a:pt x="2388" y="1560"/>
                  </a:lnTo>
                  <a:lnTo>
                    <a:pt x="2436" y="1563"/>
                  </a:lnTo>
                  <a:lnTo>
                    <a:pt x="2482" y="1564"/>
                  </a:lnTo>
                  <a:lnTo>
                    <a:pt x="2525" y="1561"/>
                  </a:lnTo>
                  <a:lnTo>
                    <a:pt x="2564" y="1556"/>
                  </a:lnTo>
                  <a:lnTo>
                    <a:pt x="2601" y="1547"/>
                  </a:lnTo>
                  <a:lnTo>
                    <a:pt x="2634" y="1534"/>
                  </a:lnTo>
                  <a:lnTo>
                    <a:pt x="2661" y="1518"/>
                  </a:lnTo>
                  <a:lnTo>
                    <a:pt x="2684" y="1498"/>
                  </a:lnTo>
                  <a:lnTo>
                    <a:pt x="2682" y="1499"/>
                  </a:lnTo>
                  <a:lnTo>
                    <a:pt x="2677" y="1505"/>
                  </a:lnTo>
                  <a:lnTo>
                    <a:pt x="2666" y="1515"/>
                  </a:lnTo>
                  <a:lnTo>
                    <a:pt x="2652" y="1526"/>
                  </a:lnTo>
                  <a:lnTo>
                    <a:pt x="2635" y="1540"/>
                  </a:lnTo>
                  <a:lnTo>
                    <a:pt x="2613" y="1555"/>
                  </a:lnTo>
                  <a:lnTo>
                    <a:pt x="2588" y="1569"/>
                  </a:lnTo>
                  <a:lnTo>
                    <a:pt x="2560" y="1582"/>
                  </a:lnTo>
                  <a:lnTo>
                    <a:pt x="2527" y="1594"/>
                  </a:lnTo>
                  <a:lnTo>
                    <a:pt x="2492" y="1603"/>
                  </a:lnTo>
                  <a:lnTo>
                    <a:pt x="2453" y="1609"/>
                  </a:lnTo>
                  <a:lnTo>
                    <a:pt x="2411" y="1612"/>
                  </a:lnTo>
                  <a:lnTo>
                    <a:pt x="2366" y="1609"/>
                  </a:lnTo>
                  <a:lnTo>
                    <a:pt x="2369" y="1612"/>
                  </a:lnTo>
                  <a:lnTo>
                    <a:pt x="2372" y="1620"/>
                  </a:lnTo>
                  <a:lnTo>
                    <a:pt x="2379" y="1633"/>
                  </a:lnTo>
                  <a:lnTo>
                    <a:pt x="2387" y="1650"/>
                  </a:lnTo>
                  <a:lnTo>
                    <a:pt x="2393" y="1670"/>
                  </a:lnTo>
                  <a:lnTo>
                    <a:pt x="2400" y="1696"/>
                  </a:lnTo>
                  <a:lnTo>
                    <a:pt x="2405" y="1726"/>
                  </a:lnTo>
                  <a:lnTo>
                    <a:pt x="2408" y="1760"/>
                  </a:lnTo>
                  <a:lnTo>
                    <a:pt x="2406" y="1798"/>
                  </a:lnTo>
                  <a:lnTo>
                    <a:pt x="2400" y="1838"/>
                  </a:lnTo>
                  <a:lnTo>
                    <a:pt x="2400" y="1835"/>
                  </a:lnTo>
                  <a:lnTo>
                    <a:pt x="2397" y="1825"/>
                  </a:lnTo>
                  <a:lnTo>
                    <a:pt x="2395" y="1808"/>
                  </a:lnTo>
                  <a:lnTo>
                    <a:pt x="2391" y="1788"/>
                  </a:lnTo>
                  <a:lnTo>
                    <a:pt x="2384" y="1765"/>
                  </a:lnTo>
                  <a:lnTo>
                    <a:pt x="2378" y="1740"/>
                  </a:lnTo>
                  <a:lnTo>
                    <a:pt x="2367" y="1714"/>
                  </a:lnTo>
                  <a:lnTo>
                    <a:pt x="2357" y="1688"/>
                  </a:lnTo>
                  <a:lnTo>
                    <a:pt x="2344" y="1665"/>
                  </a:lnTo>
                  <a:lnTo>
                    <a:pt x="2328" y="1644"/>
                  </a:lnTo>
                  <a:lnTo>
                    <a:pt x="2310" y="1627"/>
                  </a:lnTo>
                  <a:lnTo>
                    <a:pt x="2291" y="1616"/>
                  </a:lnTo>
                  <a:lnTo>
                    <a:pt x="2268" y="1611"/>
                  </a:lnTo>
                  <a:lnTo>
                    <a:pt x="2223" y="1608"/>
                  </a:lnTo>
                  <a:lnTo>
                    <a:pt x="2172" y="1604"/>
                  </a:lnTo>
                  <a:lnTo>
                    <a:pt x="2118" y="1600"/>
                  </a:lnTo>
                  <a:lnTo>
                    <a:pt x="2059" y="1594"/>
                  </a:lnTo>
                  <a:lnTo>
                    <a:pt x="1999" y="1586"/>
                  </a:lnTo>
                  <a:lnTo>
                    <a:pt x="1940" y="1576"/>
                  </a:lnTo>
                  <a:lnTo>
                    <a:pt x="1881" y="1563"/>
                  </a:lnTo>
                  <a:lnTo>
                    <a:pt x="1851" y="1557"/>
                  </a:lnTo>
                  <a:lnTo>
                    <a:pt x="1824" y="1559"/>
                  </a:lnTo>
                  <a:lnTo>
                    <a:pt x="1801" y="1565"/>
                  </a:lnTo>
                  <a:lnTo>
                    <a:pt x="1780" y="1576"/>
                  </a:lnTo>
                  <a:lnTo>
                    <a:pt x="1763" y="1592"/>
                  </a:lnTo>
                  <a:lnTo>
                    <a:pt x="1749" y="1613"/>
                  </a:lnTo>
                  <a:lnTo>
                    <a:pt x="1737" y="1639"/>
                  </a:lnTo>
                  <a:lnTo>
                    <a:pt x="1726" y="1669"/>
                  </a:lnTo>
                  <a:lnTo>
                    <a:pt x="1719" y="1704"/>
                  </a:lnTo>
                  <a:lnTo>
                    <a:pt x="1713" y="1742"/>
                  </a:lnTo>
                  <a:lnTo>
                    <a:pt x="1710" y="1785"/>
                  </a:lnTo>
                  <a:lnTo>
                    <a:pt x="1708" y="1830"/>
                  </a:lnTo>
                  <a:lnTo>
                    <a:pt x="1707" y="1879"/>
                  </a:lnTo>
                  <a:lnTo>
                    <a:pt x="1707" y="1931"/>
                  </a:lnTo>
                  <a:lnTo>
                    <a:pt x="1708" y="1986"/>
                  </a:lnTo>
                  <a:lnTo>
                    <a:pt x="1711" y="2043"/>
                  </a:lnTo>
                  <a:lnTo>
                    <a:pt x="1713" y="2104"/>
                  </a:lnTo>
                  <a:lnTo>
                    <a:pt x="1716" y="2166"/>
                  </a:lnTo>
                  <a:lnTo>
                    <a:pt x="1719" y="2231"/>
                  </a:lnTo>
                  <a:lnTo>
                    <a:pt x="1721" y="2297"/>
                  </a:lnTo>
                  <a:lnTo>
                    <a:pt x="1724" y="2365"/>
                  </a:lnTo>
                  <a:lnTo>
                    <a:pt x="1764" y="2371"/>
                  </a:lnTo>
                  <a:lnTo>
                    <a:pt x="1803" y="2382"/>
                  </a:lnTo>
                  <a:lnTo>
                    <a:pt x="1841" y="2392"/>
                  </a:lnTo>
                  <a:lnTo>
                    <a:pt x="1877" y="2405"/>
                  </a:lnTo>
                  <a:lnTo>
                    <a:pt x="1912" y="2418"/>
                  </a:lnTo>
                  <a:lnTo>
                    <a:pt x="1944" y="2432"/>
                  </a:lnTo>
                  <a:lnTo>
                    <a:pt x="1972" y="2445"/>
                  </a:lnTo>
                  <a:lnTo>
                    <a:pt x="1997" y="2458"/>
                  </a:lnTo>
                  <a:lnTo>
                    <a:pt x="2019" y="2470"/>
                  </a:lnTo>
                  <a:lnTo>
                    <a:pt x="2036" y="2480"/>
                  </a:lnTo>
                  <a:lnTo>
                    <a:pt x="2049" y="2487"/>
                  </a:lnTo>
                  <a:lnTo>
                    <a:pt x="2057" y="2492"/>
                  </a:lnTo>
                  <a:lnTo>
                    <a:pt x="2059" y="2495"/>
                  </a:lnTo>
                  <a:lnTo>
                    <a:pt x="1955" y="2478"/>
                  </a:lnTo>
                  <a:lnTo>
                    <a:pt x="1855" y="2465"/>
                  </a:lnTo>
                  <a:lnTo>
                    <a:pt x="1763" y="2454"/>
                  </a:lnTo>
                  <a:lnTo>
                    <a:pt x="1675" y="2448"/>
                  </a:lnTo>
                  <a:lnTo>
                    <a:pt x="1593" y="2445"/>
                  </a:lnTo>
                  <a:lnTo>
                    <a:pt x="1516" y="2444"/>
                  </a:lnTo>
                  <a:lnTo>
                    <a:pt x="1446" y="2445"/>
                  </a:lnTo>
                  <a:lnTo>
                    <a:pt x="1381" y="2448"/>
                  </a:lnTo>
                  <a:lnTo>
                    <a:pt x="1322" y="2452"/>
                  </a:lnTo>
                  <a:lnTo>
                    <a:pt x="1270" y="2457"/>
                  </a:lnTo>
                  <a:lnTo>
                    <a:pt x="1224" y="2462"/>
                  </a:lnTo>
                  <a:lnTo>
                    <a:pt x="1183" y="2469"/>
                  </a:lnTo>
                  <a:lnTo>
                    <a:pt x="1148" y="2475"/>
                  </a:lnTo>
                  <a:lnTo>
                    <a:pt x="1120" y="2482"/>
                  </a:lnTo>
                  <a:lnTo>
                    <a:pt x="1097" y="2487"/>
                  </a:lnTo>
                  <a:lnTo>
                    <a:pt x="1082" y="2491"/>
                  </a:lnTo>
                  <a:lnTo>
                    <a:pt x="1073" y="2493"/>
                  </a:lnTo>
                  <a:lnTo>
                    <a:pt x="1069" y="2495"/>
                  </a:lnTo>
                  <a:lnTo>
                    <a:pt x="1127" y="2463"/>
                  </a:lnTo>
                  <a:lnTo>
                    <a:pt x="1182" y="2439"/>
                  </a:lnTo>
                  <a:lnTo>
                    <a:pt x="1233" y="2419"/>
                  </a:lnTo>
                  <a:lnTo>
                    <a:pt x="1279" y="2402"/>
                  </a:lnTo>
                  <a:lnTo>
                    <a:pt x="1321" y="2391"/>
                  </a:lnTo>
                  <a:lnTo>
                    <a:pt x="1357" y="2382"/>
                  </a:lnTo>
                  <a:lnTo>
                    <a:pt x="1390" y="2374"/>
                  </a:lnTo>
                  <a:lnTo>
                    <a:pt x="1415" y="2369"/>
                  </a:lnTo>
                  <a:lnTo>
                    <a:pt x="1434" y="2365"/>
                  </a:lnTo>
                  <a:lnTo>
                    <a:pt x="1433" y="2280"/>
                  </a:lnTo>
                  <a:lnTo>
                    <a:pt x="1429" y="2204"/>
                  </a:lnTo>
                  <a:lnTo>
                    <a:pt x="1422" y="2134"/>
                  </a:lnTo>
                  <a:lnTo>
                    <a:pt x="1413" y="2069"/>
                  </a:lnTo>
                  <a:lnTo>
                    <a:pt x="1402" y="2009"/>
                  </a:lnTo>
                  <a:lnTo>
                    <a:pt x="1387" y="1953"/>
                  </a:lnTo>
                  <a:lnTo>
                    <a:pt x="1370" y="1903"/>
                  </a:lnTo>
                  <a:lnTo>
                    <a:pt x="1350" y="1855"/>
                  </a:lnTo>
                  <a:lnTo>
                    <a:pt x="1325" y="1809"/>
                  </a:lnTo>
                  <a:lnTo>
                    <a:pt x="1296" y="1765"/>
                  </a:lnTo>
                  <a:lnTo>
                    <a:pt x="1264" y="1724"/>
                  </a:lnTo>
                  <a:lnTo>
                    <a:pt x="1227" y="1682"/>
                  </a:lnTo>
                  <a:lnTo>
                    <a:pt x="1187" y="1640"/>
                  </a:lnTo>
                  <a:lnTo>
                    <a:pt x="1161" y="1621"/>
                  </a:lnTo>
                  <a:lnTo>
                    <a:pt x="1130" y="1604"/>
                  </a:lnTo>
                  <a:lnTo>
                    <a:pt x="1095" y="1590"/>
                  </a:lnTo>
                  <a:lnTo>
                    <a:pt x="1056" y="1579"/>
                  </a:lnTo>
                  <a:lnTo>
                    <a:pt x="1013" y="1570"/>
                  </a:lnTo>
                  <a:lnTo>
                    <a:pt x="967" y="1564"/>
                  </a:lnTo>
                  <a:lnTo>
                    <a:pt x="918" y="1559"/>
                  </a:lnTo>
                  <a:lnTo>
                    <a:pt x="867" y="1553"/>
                  </a:lnTo>
                  <a:lnTo>
                    <a:pt x="814" y="1550"/>
                  </a:lnTo>
                  <a:lnTo>
                    <a:pt x="760" y="1546"/>
                  </a:lnTo>
                  <a:lnTo>
                    <a:pt x="704" y="1542"/>
                  </a:lnTo>
                  <a:lnTo>
                    <a:pt x="702" y="1544"/>
                  </a:lnTo>
                  <a:lnTo>
                    <a:pt x="697" y="1552"/>
                  </a:lnTo>
                  <a:lnTo>
                    <a:pt x="691" y="1565"/>
                  </a:lnTo>
                  <a:lnTo>
                    <a:pt x="679" y="1581"/>
                  </a:lnTo>
                  <a:lnTo>
                    <a:pt x="665" y="1600"/>
                  </a:lnTo>
                  <a:lnTo>
                    <a:pt x="646" y="1622"/>
                  </a:lnTo>
                  <a:lnTo>
                    <a:pt x="623" y="1646"/>
                  </a:lnTo>
                  <a:lnTo>
                    <a:pt x="596" y="1669"/>
                  </a:lnTo>
                  <a:lnTo>
                    <a:pt x="563" y="1694"/>
                  </a:lnTo>
                  <a:lnTo>
                    <a:pt x="526" y="1718"/>
                  </a:lnTo>
                  <a:lnTo>
                    <a:pt x="483" y="1742"/>
                  </a:lnTo>
                  <a:lnTo>
                    <a:pt x="435" y="1764"/>
                  </a:lnTo>
                  <a:lnTo>
                    <a:pt x="380" y="1783"/>
                  </a:lnTo>
                  <a:lnTo>
                    <a:pt x="319" y="1799"/>
                  </a:lnTo>
                  <a:lnTo>
                    <a:pt x="322" y="1798"/>
                  </a:lnTo>
                  <a:lnTo>
                    <a:pt x="329" y="1794"/>
                  </a:lnTo>
                  <a:lnTo>
                    <a:pt x="340" y="1787"/>
                  </a:lnTo>
                  <a:lnTo>
                    <a:pt x="355" y="1779"/>
                  </a:lnTo>
                  <a:lnTo>
                    <a:pt x="372" y="1769"/>
                  </a:lnTo>
                  <a:lnTo>
                    <a:pt x="392" y="1757"/>
                  </a:lnTo>
                  <a:lnTo>
                    <a:pt x="414" y="1744"/>
                  </a:lnTo>
                  <a:lnTo>
                    <a:pt x="436" y="1730"/>
                  </a:lnTo>
                  <a:lnTo>
                    <a:pt x="458" y="1714"/>
                  </a:lnTo>
                  <a:lnTo>
                    <a:pt x="480" y="1698"/>
                  </a:lnTo>
                  <a:lnTo>
                    <a:pt x="502" y="1681"/>
                  </a:lnTo>
                  <a:lnTo>
                    <a:pt x="522" y="1664"/>
                  </a:lnTo>
                  <a:lnTo>
                    <a:pt x="540" y="1647"/>
                  </a:lnTo>
                  <a:lnTo>
                    <a:pt x="554" y="1629"/>
                  </a:lnTo>
                  <a:lnTo>
                    <a:pt x="566" y="1612"/>
                  </a:lnTo>
                  <a:lnTo>
                    <a:pt x="574" y="1595"/>
                  </a:lnTo>
                  <a:lnTo>
                    <a:pt x="576" y="1579"/>
                  </a:lnTo>
                  <a:lnTo>
                    <a:pt x="574" y="1565"/>
                  </a:lnTo>
                  <a:lnTo>
                    <a:pt x="566" y="1551"/>
                  </a:lnTo>
                  <a:lnTo>
                    <a:pt x="550" y="1538"/>
                  </a:lnTo>
                  <a:lnTo>
                    <a:pt x="528" y="1528"/>
                  </a:lnTo>
                  <a:lnTo>
                    <a:pt x="487" y="1511"/>
                  </a:lnTo>
                  <a:lnTo>
                    <a:pt x="445" y="1496"/>
                  </a:lnTo>
                  <a:lnTo>
                    <a:pt x="403" y="1483"/>
                  </a:lnTo>
                  <a:lnTo>
                    <a:pt x="362" y="1470"/>
                  </a:lnTo>
                  <a:lnTo>
                    <a:pt x="322" y="1456"/>
                  </a:lnTo>
                  <a:lnTo>
                    <a:pt x="281" y="1443"/>
                  </a:lnTo>
                  <a:lnTo>
                    <a:pt x="244" y="1429"/>
                  </a:lnTo>
                  <a:lnTo>
                    <a:pt x="207" y="1412"/>
                  </a:lnTo>
                  <a:lnTo>
                    <a:pt x="172" y="1395"/>
                  </a:lnTo>
                  <a:lnTo>
                    <a:pt x="140" y="1374"/>
                  </a:lnTo>
                  <a:lnTo>
                    <a:pt x="108" y="1351"/>
                  </a:lnTo>
                  <a:lnTo>
                    <a:pt x="81" y="1325"/>
                  </a:lnTo>
                  <a:lnTo>
                    <a:pt x="55" y="1295"/>
                  </a:lnTo>
                  <a:lnTo>
                    <a:pt x="33" y="1261"/>
                  </a:lnTo>
                  <a:lnTo>
                    <a:pt x="15" y="1224"/>
                  </a:lnTo>
                  <a:lnTo>
                    <a:pt x="0" y="1180"/>
                  </a:lnTo>
                  <a:lnTo>
                    <a:pt x="2" y="1182"/>
                  </a:lnTo>
                  <a:lnTo>
                    <a:pt x="8" y="1191"/>
                  </a:lnTo>
                  <a:lnTo>
                    <a:pt x="16" y="1204"/>
                  </a:lnTo>
                  <a:lnTo>
                    <a:pt x="29" y="1220"/>
                  </a:lnTo>
                  <a:lnTo>
                    <a:pt x="45" y="1239"/>
                  </a:lnTo>
                  <a:lnTo>
                    <a:pt x="63" y="1260"/>
                  </a:lnTo>
                  <a:lnTo>
                    <a:pt x="85" y="1281"/>
                  </a:lnTo>
                  <a:lnTo>
                    <a:pt x="108" y="1303"/>
                  </a:lnTo>
                  <a:lnTo>
                    <a:pt x="136" y="1324"/>
                  </a:lnTo>
                  <a:lnTo>
                    <a:pt x="166" y="1343"/>
                  </a:lnTo>
                  <a:lnTo>
                    <a:pt x="198" y="1360"/>
                  </a:lnTo>
                  <a:lnTo>
                    <a:pt x="232" y="1374"/>
                  </a:lnTo>
                  <a:lnTo>
                    <a:pt x="268" y="1383"/>
                  </a:lnTo>
                  <a:lnTo>
                    <a:pt x="307" y="1387"/>
                  </a:lnTo>
                  <a:lnTo>
                    <a:pt x="309" y="1387"/>
                  </a:lnTo>
                  <a:lnTo>
                    <a:pt x="312" y="1387"/>
                  </a:lnTo>
                  <a:lnTo>
                    <a:pt x="316" y="1387"/>
                  </a:lnTo>
                  <a:lnTo>
                    <a:pt x="323" y="1386"/>
                  </a:lnTo>
                  <a:lnTo>
                    <a:pt x="331" y="1382"/>
                  </a:lnTo>
                  <a:lnTo>
                    <a:pt x="340" y="1377"/>
                  </a:lnTo>
                  <a:lnTo>
                    <a:pt x="349" y="1369"/>
                  </a:lnTo>
                  <a:lnTo>
                    <a:pt x="358" y="1357"/>
                  </a:lnTo>
                  <a:lnTo>
                    <a:pt x="367" y="1342"/>
                  </a:lnTo>
                  <a:lnTo>
                    <a:pt x="376" y="1322"/>
                  </a:lnTo>
                  <a:lnTo>
                    <a:pt x="384" y="1298"/>
                  </a:lnTo>
                  <a:lnTo>
                    <a:pt x="392" y="1268"/>
                  </a:lnTo>
                  <a:lnTo>
                    <a:pt x="398" y="1232"/>
                  </a:lnTo>
                  <a:lnTo>
                    <a:pt x="403" y="1189"/>
                  </a:lnTo>
                  <a:lnTo>
                    <a:pt x="406" y="1138"/>
                  </a:lnTo>
                  <a:lnTo>
                    <a:pt x="407" y="1141"/>
                  </a:lnTo>
                  <a:lnTo>
                    <a:pt x="410" y="1147"/>
                  </a:lnTo>
                  <a:lnTo>
                    <a:pt x="414" y="1159"/>
                  </a:lnTo>
                  <a:lnTo>
                    <a:pt x="418" y="1174"/>
                  </a:lnTo>
                  <a:lnTo>
                    <a:pt x="420" y="1194"/>
                  </a:lnTo>
                  <a:lnTo>
                    <a:pt x="423" y="1219"/>
                  </a:lnTo>
                  <a:lnTo>
                    <a:pt x="424" y="1247"/>
                  </a:lnTo>
                  <a:lnTo>
                    <a:pt x="422" y="1281"/>
                  </a:lnTo>
                  <a:lnTo>
                    <a:pt x="418" y="1318"/>
                  </a:lnTo>
                  <a:lnTo>
                    <a:pt x="409" y="1361"/>
                  </a:lnTo>
                  <a:lnTo>
                    <a:pt x="396" y="1407"/>
                  </a:lnTo>
                  <a:lnTo>
                    <a:pt x="399" y="1408"/>
                  </a:lnTo>
                  <a:lnTo>
                    <a:pt x="412" y="1409"/>
                  </a:lnTo>
                  <a:lnTo>
                    <a:pt x="431" y="1411"/>
                  </a:lnTo>
                  <a:lnTo>
                    <a:pt x="457" y="1413"/>
                  </a:lnTo>
                  <a:lnTo>
                    <a:pt x="488" y="1417"/>
                  </a:lnTo>
                  <a:lnTo>
                    <a:pt x="524" y="1420"/>
                  </a:lnTo>
                  <a:lnTo>
                    <a:pt x="563" y="1424"/>
                  </a:lnTo>
                  <a:lnTo>
                    <a:pt x="607" y="1428"/>
                  </a:lnTo>
                  <a:lnTo>
                    <a:pt x="653" y="1430"/>
                  </a:lnTo>
                  <a:lnTo>
                    <a:pt x="701" y="1434"/>
                  </a:lnTo>
                  <a:lnTo>
                    <a:pt x="750" y="1437"/>
                  </a:lnTo>
                  <a:lnTo>
                    <a:pt x="800" y="1439"/>
                  </a:lnTo>
                  <a:lnTo>
                    <a:pt x="848" y="1442"/>
                  </a:lnTo>
                  <a:lnTo>
                    <a:pt x="896" y="1443"/>
                  </a:lnTo>
                  <a:lnTo>
                    <a:pt x="941" y="1443"/>
                  </a:lnTo>
                  <a:lnTo>
                    <a:pt x="984" y="1443"/>
                  </a:lnTo>
                  <a:lnTo>
                    <a:pt x="1025" y="1442"/>
                  </a:lnTo>
                  <a:lnTo>
                    <a:pt x="1060" y="1439"/>
                  </a:lnTo>
                  <a:lnTo>
                    <a:pt x="1090" y="1435"/>
                  </a:lnTo>
                  <a:lnTo>
                    <a:pt x="1116" y="1429"/>
                  </a:lnTo>
                  <a:lnTo>
                    <a:pt x="1134" y="1422"/>
                  </a:lnTo>
                  <a:lnTo>
                    <a:pt x="1144" y="1413"/>
                  </a:lnTo>
                  <a:lnTo>
                    <a:pt x="1172" y="1370"/>
                  </a:lnTo>
                  <a:lnTo>
                    <a:pt x="1190" y="1328"/>
                  </a:lnTo>
                  <a:lnTo>
                    <a:pt x="1200" y="1285"/>
                  </a:lnTo>
                  <a:lnTo>
                    <a:pt x="1203" y="1241"/>
                  </a:lnTo>
                  <a:lnTo>
                    <a:pt x="1199" y="1196"/>
                  </a:lnTo>
                  <a:lnTo>
                    <a:pt x="1188" y="1152"/>
                  </a:lnTo>
                  <a:lnTo>
                    <a:pt x="1173" y="1108"/>
                  </a:lnTo>
                  <a:lnTo>
                    <a:pt x="1153" y="1063"/>
                  </a:lnTo>
                  <a:lnTo>
                    <a:pt x="1130" y="1017"/>
                  </a:lnTo>
                  <a:lnTo>
                    <a:pt x="1104" y="971"/>
                  </a:lnTo>
                  <a:lnTo>
                    <a:pt x="1075" y="924"/>
                  </a:lnTo>
                  <a:lnTo>
                    <a:pt x="1044" y="876"/>
                  </a:lnTo>
                  <a:lnTo>
                    <a:pt x="1014" y="828"/>
                  </a:lnTo>
                  <a:lnTo>
                    <a:pt x="983" y="780"/>
                  </a:lnTo>
                  <a:lnTo>
                    <a:pt x="954" y="729"/>
                  </a:lnTo>
                  <a:lnTo>
                    <a:pt x="926" y="678"/>
                  </a:lnTo>
                  <a:lnTo>
                    <a:pt x="923" y="678"/>
                  </a:lnTo>
                  <a:lnTo>
                    <a:pt x="915" y="678"/>
                  </a:lnTo>
                  <a:lnTo>
                    <a:pt x="904" y="677"/>
                  </a:lnTo>
                  <a:lnTo>
                    <a:pt x="887" y="675"/>
                  </a:lnTo>
                  <a:lnTo>
                    <a:pt x="865" y="669"/>
                  </a:lnTo>
                  <a:lnTo>
                    <a:pt x="839" y="662"/>
                  </a:lnTo>
                  <a:lnTo>
                    <a:pt x="809" y="651"/>
                  </a:lnTo>
                  <a:lnTo>
                    <a:pt x="775" y="637"/>
                  </a:lnTo>
                  <a:lnTo>
                    <a:pt x="736" y="619"/>
                  </a:lnTo>
                  <a:lnTo>
                    <a:pt x="693" y="595"/>
                  </a:lnTo>
                  <a:lnTo>
                    <a:pt x="648" y="566"/>
                  </a:lnTo>
                  <a:lnTo>
                    <a:pt x="650" y="567"/>
                  </a:lnTo>
                  <a:lnTo>
                    <a:pt x="658" y="571"/>
                  </a:lnTo>
                  <a:lnTo>
                    <a:pt x="672" y="575"/>
                  </a:lnTo>
                  <a:lnTo>
                    <a:pt x="689" y="581"/>
                  </a:lnTo>
                  <a:lnTo>
                    <a:pt x="709" y="588"/>
                  </a:lnTo>
                  <a:lnTo>
                    <a:pt x="732" y="595"/>
                  </a:lnTo>
                  <a:lnTo>
                    <a:pt x="756" y="603"/>
                  </a:lnTo>
                  <a:lnTo>
                    <a:pt x="780" y="611"/>
                  </a:lnTo>
                  <a:lnTo>
                    <a:pt x="805" y="619"/>
                  </a:lnTo>
                  <a:lnTo>
                    <a:pt x="828" y="625"/>
                  </a:lnTo>
                  <a:lnTo>
                    <a:pt x="849" y="630"/>
                  </a:lnTo>
                  <a:lnTo>
                    <a:pt x="869" y="634"/>
                  </a:lnTo>
                  <a:lnTo>
                    <a:pt x="884" y="637"/>
                  </a:lnTo>
                  <a:lnTo>
                    <a:pt x="896" y="638"/>
                  </a:lnTo>
                  <a:lnTo>
                    <a:pt x="901" y="636"/>
                  </a:lnTo>
                  <a:lnTo>
                    <a:pt x="902" y="632"/>
                  </a:lnTo>
                  <a:lnTo>
                    <a:pt x="883" y="585"/>
                  </a:lnTo>
                  <a:lnTo>
                    <a:pt x="866" y="538"/>
                  </a:lnTo>
                  <a:lnTo>
                    <a:pt x="853" y="490"/>
                  </a:lnTo>
                  <a:lnTo>
                    <a:pt x="843" y="442"/>
                  </a:lnTo>
                  <a:lnTo>
                    <a:pt x="837" y="393"/>
                  </a:lnTo>
                  <a:lnTo>
                    <a:pt x="837" y="342"/>
                  </a:lnTo>
                  <a:lnTo>
                    <a:pt x="843" y="292"/>
                  </a:lnTo>
                  <a:lnTo>
                    <a:pt x="853" y="240"/>
                  </a:lnTo>
                  <a:lnTo>
                    <a:pt x="871" y="188"/>
                  </a:lnTo>
                  <a:lnTo>
                    <a:pt x="896" y="133"/>
                  </a:lnTo>
                  <a:lnTo>
                    <a:pt x="928" y="79"/>
                  </a:lnTo>
                  <a:lnTo>
                    <a:pt x="928" y="83"/>
                  </a:lnTo>
                  <a:lnTo>
                    <a:pt x="926" y="94"/>
                  </a:lnTo>
                  <a:lnTo>
                    <a:pt x="923" y="112"/>
                  </a:lnTo>
                  <a:lnTo>
                    <a:pt x="919" y="136"/>
                  </a:lnTo>
                  <a:lnTo>
                    <a:pt x="915" y="163"/>
                  </a:lnTo>
                  <a:lnTo>
                    <a:pt x="912" y="194"/>
                  </a:lnTo>
                  <a:lnTo>
                    <a:pt x="909" y="228"/>
                  </a:lnTo>
                  <a:lnTo>
                    <a:pt x="906" y="263"/>
                  </a:lnTo>
                  <a:lnTo>
                    <a:pt x="904" y="298"/>
                  </a:lnTo>
                  <a:lnTo>
                    <a:pt x="904" y="332"/>
                  </a:lnTo>
                  <a:lnTo>
                    <a:pt x="905" y="366"/>
                  </a:lnTo>
                  <a:lnTo>
                    <a:pt x="909" y="395"/>
                  </a:lnTo>
                  <a:lnTo>
                    <a:pt x="915" y="421"/>
                  </a:lnTo>
                  <a:lnTo>
                    <a:pt x="923" y="444"/>
                  </a:lnTo>
                  <a:lnTo>
                    <a:pt x="935" y="459"/>
                  </a:lnTo>
                  <a:lnTo>
                    <a:pt x="936" y="459"/>
                  </a:lnTo>
                  <a:lnTo>
                    <a:pt x="940" y="460"/>
                  </a:lnTo>
                  <a:lnTo>
                    <a:pt x="947" y="460"/>
                  </a:lnTo>
                  <a:lnTo>
                    <a:pt x="957" y="460"/>
                  </a:lnTo>
                  <a:lnTo>
                    <a:pt x="969" y="459"/>
                  </a:lnTo>
                  <a:lnTo>
                    <a:pt x="984" y="457"/>
                  </a:lnTo>
                  <a:lnTo>
                    <a:pt x="1003" y="450"/>
                  </a:lnTo>
                  <a:lnTo>
                    <a:pt x="1025" y="441"/>
                  </a:lnTo>
                  <a:lnTo>
                    <a:pt x="1049" y="429"/>
                  </a:lnTo>
                  <a:lnTo>
                    <a:pt x="1077" y="412"/>
                  </a:lnTo>
                  <a:lnTo>
                    <a:pt x="1108" y="390"/>
                  </a:lnTo>
                  <a:lnTo>
                    <a:pt x="1143" y="363"/>
                  </a:lnTo>
                  <a:lnTo>
                    <a:pt x="1181" y="331"/>
                  </a:lnTo>
                  <a:lnTo>
                    <a:pt x="1179" y="334"/>
                  </a:lnTo>
                  <a:lnTo>
                    <a:pt x="1175" y="342"/>
                  </a:lnTo>
                  <a:lnTo>
                    <a:pt x="1168" y="357"/>
                  </a:lnTo>
                  <a:lnTo>
                    <a:pt x="1156" y="375"/>
                  </a:lnTo>
                  <a:lnTo>
                    <a:pt x="1140" y="395"/>
                  </a:lnTo>
                  <a:lnTo>
                    <a:pt x="1121" y="418"/>
                  </a:lnTo>
                  <a:lnTo>
                    <a:pt x="1096" y="441"/>
                  </a:lnTo>
                  <a:lnTo>
                    <a:pt x="1066" y="466"/>
                  </a:lnTo>
                  <a:lnTo>
                    <a:pt x="1032" y="488"/>
                  </a:lnTo>
                  <a:lnTo>
                    <a:pt x="992" y="510"/>
                  </a:lnTo>
                  <a:lnTo>
                    <a:pt x="947" y="528"/>
                  </a:lnTo>
                  <a:lnTo>
                    <a:pt x="948" y="532"/>
                  </a:lnTo>
                  <a:lnTo>
                    <a:pt x="953" y="542"/>
                  </a:lnTo>
                  <a:lnTo>
                    <a:pt x="961" y="560"/>
                  </a:lnTo>
                  <a:lnTo>
                    <a:pt x="971" y="584"/>
                  </a:lnTo>
                  <a:lnTo>
                    <a:pt x="987" y="614"/>
                  </a:lnTo>
                  <a:lnTo>
                    <a:pt x="1005" y="649"/>
                  </a:lnTo>
                  <a:lnTo>
                    <a:pt x="1029" y="690"/>
                  </a:lnTo>
                  <a:lnTo>
                    <a:pt x="1056" y="737"/>
                  </a:lnTo>
                  <a:lnTo>
                    <a:pt x="1087" y="788"/>
                  </a:lnTo>
                  <a:lnTo>
                    <a:pt x="1125" y="843"/>
                  </a:lnTo>
                  <a:lnTo>
                    <a:pt x="1166" y="904"/>
                  </a:lnTo>
                  <a:lnTo>
                    <a:pt x="1213" y="968"/>
                  </a:lnTo>
                  <a:lnTo>
                    <a:pt x="1265" y="1035"/>
                  </a:lnTo>
                  <a:lnTo>
                    <a:pt x="1322" y="1107"/>
                  </a:lnTo>
                  <a:lnTo>
                    <a:pt x="1386" y="1181"/>
                  </a:lnTo>
                  <a:lnTo>
                    <a:pt x="1456" y="1257"/>
                  </a:lnTo>
                  <a:lnTo>
                    <a:pt x="1457" y="1254"/>
                  </a:lnTo>
                  <a:lnTo>
                    <a:pt x="1461" y="1243"/>
                  </a:lnTo>
                  <a:lnTo>
                    <a:pt x="1467" y="1226"/>
                  </a:lnTo>
                  <a:lnTo>
                    <a:pt x="1476" y="1203"/>
                  </a:lnTo>
                  <a:lnTo>
                    <a:pt x="1485" y="1174"/>
                  </a:lnTo>
                  <a:lnTo>
                    <a:pt x="1496" y="1139"/>
                  </a:lnTo>
                  <a:lnTo>
                    <a:pt x="1509" y="1100"/>
                  </a:lnTo>
                  <a:lnTo>
                    <a:pt x="1524" y="1056"/>
                  </a:lnTo>
                  <a:lnTo>
                    <a:pt x="1539" y="1008"/>
                  </a:lnTo>
                  <a:lnTo>
                    <a:pt x="1555" y="956"/>
                  </a:lnTo>
                  <a:lnTo>
                    <a:pt x="1572" y="900"/>
                  </a:lnTo>
                  <a:lnTo>
                    <a:pt x="1589" y="842"/>
                  </a:lnTo>
                  <a:lnTo>
                    <a:pt x="1606" y="781"/>
                  </a:lnTo>
                  <a:lnTo>
                    <a:pt x="1603" y="776"/>
                  </a:lnTo>
                  <a:lnTo>
                    <a:pt x="1595" y="768"/>
                  </a:lnTo>
                  <a:lnTo>
                    <a:pt x="1582" y="759"/>
                  </a:lnTo>
                  <a:lnTo>
                    <a:pt x="1564" y="746"/>
                  </a:lnTo>
                  <a:lnTo>
                    <a:pt x="1542" y="730"/>
                  </a:lnTo>
                  <a:lnTo>
                    <a:pt x="1519" y="711"/>
                  </a:lnTo>
                  <a:lnTo>
                    <a:pt x="1491" y="688"/>
                  </a:lnTo>
                  <a:lnTo>
                    <a:pt x="1464" y="660"/>
                  </a:lnTo>
                  <a:lnTo>
                    <a:pt x="1434" y="628"/>
                  </a:lnTo>
                  <a:lnTo>
                    <a:pt x="1405" y="590"/>
                  </a:lnTo>
                  <a:lnTo>
                    <a:pt x="1378" y="547"/>
                  </a:lnTo>
                  <a:lnTo>
                    <a:pt x="1352" y="498"/>
                  </a:lnTo>
                  <a:lnTo>
                    <a:pt x="1329" y="444"/>
                  </a:lnTo>
                  <a:lnTo>
                    <a:pt x="1329" y="444"/>
                  </a:lnTo>
                  <a:lnTo>
                    <a:pt x="1334" y="449"/>
                  </a:lnTo>
                  <a:lnTo>
                    <a:pt x="1342" y="459"/>
                  </a:lnTo>
                  <a:lnTo>
                    <a:pt x="1352" y="472"/>
                  </a:lnTo>
                  <a:lnTo>
                    <a:pt x="1365" y="488"/>
                  </a:lnTo>
                  <a:lnTo>
                    <a:pt x="1381" y="506"/>
                  </a:lnTo>
                  <a:lnTo>
                    <a:pt x="1398" y="527"/>
                  </a:lnTo>
                  <a:lnTo>
                    <a:pt x="1416" y="547"/>
                  </a:lnTo>
                  <a:lnTo>
                    <a:pt x="1435" y="569"/>
                  </a:lnTo>
                  <a:lnTo>
                    <a:pt x="1455" y="592"/>
                  </a:lnTo>
                  <a:lnTo>
                    <a:pt x="1476" y="614"/>
                  </a:lnTo>
                  <a:lnTo>
                    <a:pt x="1496" y="634"/>
                  </a:lnTo>
                  <a:lnTo>
                    <a:pt x="1517" y="654"/>
                  </a:lnTo>
                  <a:lnTo>
                    <a:pt x="1537" y="671"/>
                  </a:lnTo>
                  <a:lnTo>
                    <a:pt x="1556" y="685"/>
                  </a:lnTo>
                  <a:lnTo>
                    <a:pt x="1574" y="695"/>
                  </a:lnTo>
                  <a:lnTo>
                    <a:pt x="1590" y="703"/>
                  </a:lnTo>
                  <a:lnTo>
                    <a:pt x="1604" y="706"/>
                  </a:lnTo>
                  <a:lnTo>
                    <a:pt x="1616" y="703"/>
                  </a:lnTo>
                  <a:lnTo>
                    <a:pt x="1626" y="694"/>
                  </a:lnTo>
                  <a:lnTo>
                    <a:pt x="1632" y="680"/>
                  </a:lnTo>
                  <a:lnTo>
                    <a:pt x="1656" y="584"/>
                  </a:lnTo>
                  <a:lnTo>
                    <a:pt x="1680" y="486"/>
                  </a:lnTo>
                  <a:lnTo>
                    <a:pt x="1701" y="386"/>
                  </a:lnTo>
                  <a:lnTo>
                    <a:pt x="1717" y="286"/>
                  </a:lnTo>
                  <a:lnTo>
                    <a:pt x="1733" y="188"/>
                  </a:lnTo>
                  <a:lnTo>
                    <a:pt x="1743" y="92"/>
                  </a:lnTo>
                  <a:lnTo>
                    <a:pt x="175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645052" y="2180884"/>
            <a:ext cx="4676355" cy="2823984"/>
            <a:chOff x="4983789" y="1635663"/>
            <a:chExt cx="3507266" cy="2117988"/>
          </a:xfrm>
        </p:grpSpPr>
        <p:grpSp>
          <p:nvGrpSpPr>
            <p:cNvPr id="5" name="组合 4"/>
            <p:cNvGrpSpPr/>
            <p:nvPr/>
          </p:nvGrpSpPr>
          <p:grpSpPr>
            <a:xfrm>
              <a:off x="4983789" y="1635663"/>
              <a:ext cx="3507266" cy="2117988"/>
              <a:chOff x="7252121" y="2352118"/>
              <a:chExt cx="4676354" cy="282398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7252121" y="2352118"/>
                <a:ext cx="4676354" cy="616730"/>
                <a:chOff x="7252121" y="2352118"/>
                <a:chExt cx="4676354" cy="616730"/>
              </a:xfrm>
            </p:grpSpPr>
            <p:sp>
              <p:nvSpPr>
                <p:cNvPr id="15" name="任意多边形: 形状 14"/>
                <p:cNvSpPr/>
                <p:nvPr/>
              </p:nvSpPr>
              <p:spPr bwMode="auto">
                <a:xfrm>
                  <a:off x="7252121" y="2458077"/>
                  <a:ext cx="280988" cy="404813"/>
                </a:xfrm>
                <a:custGeom>
                  <a:avLst/>
                  <a:gdLst>
                    <a:gd name="T0" fmla="*/ 149 w 177"/>
                    <a:gd name="T1" fmla="*/ 0 h 255"/>
                    <a:gd name="T2" fmla="*/ 151 w 177"/>
                    <a:gd name="T3" fmla="*/ 2 h 255"/>
                    <a:gd name="T4" fmla="*/ 153 w 177"/>
                    <a:gd name="T5" fmla="*/ 8 h 255"/>
                    <a:gd name="T6" fmla="*/ 157 w 177"/>
                    <a:gd name="T7" fmla="*/ 17 h 255"/>
                    <a:gd name="T8" fmla="*/ 162 w 177"/>
                    <a:gd name="T9" fmla="*/ 30 h 255"/>
                    <a:gd name="T10" fmla="*/ 166 w 177"/>
                    <a:gd name="T11" fmla="*/ 46 h 255"/>
                    <a:gd name="T12" fmla="*/ 170 w 177"/>
                    <a:gd name="T13" fmla="*/ 63 h 255"/>
                    <a:gd name="T14" fmla="*/ 174 w 177"/>
                    <a:gd name="T15" fmla="*/ 82 h 255"/>
                    <a:gd name="T16" fmla="*/ 177 w 177"/>
                    <a:gd name="T17" fmla="*/ 102 h 255"/>
                    <a:gd name="T18" fmla="*/ 177 w 177"/>
                    <a:gd name="T19" fmla="*/ 122 h 255"/>
                    <a:gd name="T20" fmla="*/ 174 w 177"/>
                    <a:gd name="T21" fmla="*/ 143 h 255"/>
                    <a:gd name="T22" fmla="*/ 168 w 177"/>
                    <a:gd name="T23" fmla="*/ 164 h 255"/>
                    <a:gd name="T24" fmla="*/ 159 w 177"/>
                    <a:gd name="T25" fmla="*/ 183 h 255"/>
                    <a:gd name="T26" fmla="*/ 146 w 177"/>
                    <a:gd name="T27" fmla="*/ 203 h 255"/>
                    <a:gd name="T28" fmla="*/ 127 w 177"/>
                    <a:gd name="T29" fmla="*/ 220 h 255"/>
                    <a:gd name="T30" fmla="*/ 105 w 177"/>
                    <a:gd name="T31" fmla="*/ 234 h 255"/>
                    <a:gd name="T32" fmla="*/ 77 w 177"/>
                    <a:gd name="T33" fmla="*/ 246 h 255"/>
                    <a:gd name="T34" fmla="*/ 42 w 177"/>
                    <a:gd name="T35" fmla="*/ 255 h 255"/>
                    <a:gd name="T36" fmla="*/ 44 w 177"/>
                    <a:gd name="T37" fmla="*/ 253 h 255"/>
                    <a:gd name="T38" fmla="*/ 51 w 177"/>
                    <a:gd name="T39" fmla="*/ 250 h 255"/>
                    <a:gd name="T40" fmla="*/ 62 w 177"/>
                    <a:gd name="T41" fmla="*/ 244 h 255"/>
                    <a:gd name="T42" fmla="*/ 75 w 177"/>
                    <a:gd name="T43" fmla="*/ 235 h 255"/>
                    <a:gd name="T44" fmla="*/ 90 w 177"/>
                    <a:gd name="T45" fmla="*/ 222 h 255"/>
                    <a:gd name="T46" fmla="*/ 104 w 177"/>
                    <a:gd name="T47" fmla="*/ 208 h 255"/>
                    <a:gd name="T48" fmla="*/ 116 w 177"/>
                    <a:gd name="T49" fmla="*/ 190 h 255"/>
                    <a:gd name="T50" fmla="*/ 126 w 177"/>
                    <a:gd name="T51" fmla="*/ 169 h 255"/>
                    <a:gd name="T52" fmla="*/ 133 w 177"/>
                    <a:gd name="T53" fmla="*/ 143 h 255"/>
                    <a:gd name="T54" fmla="*/ 131 w 177"/>
                    <a:gd name="T55" fmla="*/ 147 h 255"/>
                    <a:gd name="T56" fmla="*/ 127 w 177"/>
                    <a:gd name="T57" fmla="*/ 155 h 255"/>
                    <a:gd name="T58" fmla="*/ 120 w 177"/>
                    <a:gd name="T59" fmla="*/ 168 h 255"/>
                    <a:gd name="T60" fmla="*/ 109 w 177"/>
                    <a:gd name="T61" fmla="*/ 182 h 255"/>
                    <a:gd name="T62" fmla="*/ 96 w 177"/>
                    <a:gd name="T63" fmla="*/ 198 h 255"/>
                    <a:gd name="T64" fmla="*/ 81 w 177"/>
                    <a:gd name="T65" fmla="*/ 213 h 255"/>
                    <a:gd name="T66" fmla="*/ 62 w 177"/>
                    <a:gd name="T67" fmla="*/ 227 h 255"/>
                    <a:gd name="T68" fmla="*/ 42 w 177"/>
                    <a:gd name="T69" fmla="*/ 239 h 255"/>
                    <a:gd name="T70" fmla="*/ 18 w 177"/>
                    <a:gd name="T71" fmla="*/ 246 h 255"/>
                    <a:gd name="T72" fmla="*/ 18 w 177"/>
                    <a:gd name="T73" fmla="*/ 243 h 255"/>
                    <a:gd name="T74" fmla="*/ 16 w 177"/>
                    <a:gd name="T75" fmla="*/ 238 h 255"/>
                    <a:gd name="T76" fmla="*/ 12 w 177"/>
                    <a:gd name="T77" fmla="*/ 229 h 255"/>
                    <a:gd name="T78" fmla="*/ 8 w 177"/>
                    <a:gd name="T79" fmla="*/ 216 h 255"/>
                    <a:gd name="T80" fmla="*/ 4 w 177"/>
                    <a:gd name="T81" fmla="*/ 201 h 255"/>
                    <a:gd name="T82" fmla="*/ 1 w 177"/>
                    <a:gd name="T83" fmla="*/ 185 h 255"/>
                    <a:gd name="T84" fmla="*/ 0 w 177"/>
                    <a:gd name="T85" fmla="*/ 166 h 255"/>
                    <a:gd name="T86" fmla="*/ 0 w 177"/>
                    <a:gd name="T87" fmla="*/ 147 h 255"/>
                    <a:gd name="T88" fmla="*/ 3 w 177"/>
                    <a:gd name="T89" fmla="*/ 126 h 255"/>
                    <a:gd name="T90" fmla="*/ 9 w 177"/>
                    <a:gd name="T91" fmla="*/ 105 h 255"/>
                    <a:gd name="T92" fmla="*/ 19 w 177"/>
                    <a:gd name="T93" fmla="*/ 86 h 255"/>
                    <a:gd name="T94" fmla="*/ 34 w 177"/>
                    <a:gd name="T95" fmla="*/ 65 h 255"/>
                    <a:gd name="T96" fmla="*/ 55 w 177"/>
                    <a:gd name="T97" fmla="*/ 47 h 255"/>
                    <a:gd name="T98" fmla="*/ 79 w 177"/>
                    <a:gd name="T99" fmla="*/ 29 h 255"/>
                    <a:gd name="T100" fmla="*/ 110 w 177"/>
                    <a:gd name="T101" fmla="*/ 13 h 255"/>
                    <a:gd name="T102" fmla="*/ 149 w 177"/>
                    <a:gd name="T103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7" h="255">
                      <a:moveTo>
                        <a:pt x="149" y="0"/>
                      </a:moveTo>
                      <a:lnTo>
                        <a:pt x="151" y="2"/>
                      </a:lnTo>
                      <a:lnTo>
                        <a:pt x="153" y="8"/>
                      </a:lnTo>
                      <a:lnTo>
                        <a:pt x="157" y="17"/>
                      </a:lnTo>
                      <a:lnTo>
                        <a:pt x="162" y="30"/>
                      </a:lnTo>
                      <a:lnTo>
                        <a:pt x="166" y="46"/>
                      </a:lnTo>
                      <a:lnTo>
                        <a:pt x="170" y="63"/>
                      </a:lnTo>
                      <a:lnTo>
                        <a:pt x="174" y="82"/>
                      </a:lnTo>
                      <a:lnTo>
                        <a:pt x="177" y="102"/>
                      </a:lnTo>
                      <a:lnTo>
                        <a:pt x="177" y="122"/>
                      </a:lnTo>
                      <a:lnTo>
                        <a:pt x="174" y="143"/>
                      </a:lnTo>
                      <a:lnTo>
                        <a:pt x="168" y="164"/>
                      </a:lnTo>
                      <a:lnTo>
                        <a:pt x="159" y="183"/>
                      </a:lnTo>
                      <a:lnTo>
                        <a:pt x="146" y="203"/>
                      </a:lnTo>
                      <a:lnTo>
                        <a:pt x="127" y="220"/>
                      </a:lnTo>
                      <a:lnTo>
                        <a:pt x="105" y="234"/>
                      </a:lnTo>
                      <a:lnTo>
                        <a:pt x="77" y="246"/>
                      </a:lnTo>
                      <a:lnTo>
                        <a:pt x="42" y="255"/>
                      </a:lnTo>
                      <a:lnTo>
                        <a:pt x="44" y="253"/>
                      </a:lnTo>
                      <a:lnTo>
                        <a:pt x="51" y="250"/>
                      </a:lnTo>
                      <a:lnTo>
                        <a:pt x="62" y="244"/>
                      </a:lnTo>
                      <a:lnTo>
                        <a:pt x="75" y="235"/>
                      </a:lnTo>
                      <a:lnTo>
                        <a:pt x="90" y="222"/>
                      </a:lnTo>
                      <a:lnTo>
                        <a:pt x="104" y="208"/>
                      </a:lnTo>
                      <a:lnTo>
                        <a:pt x="116" y="190"/>
                      </a:lnTo>
                      <a:lnTo>
                        <a:pt x="126" y="169"/>
                      </a:lnTo>
                      <a:lnTo>
                        <a:pt x="133" y="143"/>
                      </a:lnTo>
                      <a:lnTo>
                        <a:pt x="131" y="147"/>
                      </a:lnTo>
                      <a:lnTo>
                        <a:pt x="127" y="155"/>
                      </a:lnTo>
                      <a:lnTo>
                        <a:pt x="120" y="168"/>
                      </a:lnTo>
                      <a:lnTo>
                        <a:pt x="109" y="182"/>
                      </a:lnTo>
                      <a:lnTo>
                        <a:pt x="96" y="198"/>
                      </a:lnTo>
                      <a:lnTo>
                        <a:pt x="81" y="213"/>
                      </a:lnTo>
                      <a:lnTo>
                        <a:pt x="62" y="227"/>
                      </a:lnTo>
                      <a:lnTo>
                        <a:pt x="42" y="239"/>
                      </a:lnTo>
                      <a:lnTo>
                        <a:pt x="18" y="246"/>
                      </a:lnTo>
                      <a:lnTo>
                        <a:pt x="18" y="243"/>
                      </a:lnTo>
                      <a:lnTo>
                        <a:pt x="16" y="238"/>
                      </a:lnTo>
                      <a:lnTo>
                        <a:pt x="12" y="229"/>
                      </a:lnTo>
                      <a:lnTo>
                        <a:pt x="8" y="216"/>
                      </a:lnTo>
                      <a:lnTo>
                        <a:pt x="4" y="201"/>
                      </a:lnTo>
                      <a:lnTo>
                        <a:pt x="1" y="185"/>
                      </a:lnTo>
                      <a:lnTo>
                        <a:pt x="0" y="166"/>
                      </a:lnTo>
                      <a:lnTo>
                        <a:pt x="0" y="147"/>
                      </a:lnTo>
                      <a:lnTo>
                        <a:pt x="3" y="126"/>
                      </a:lnTo>
                      <a:lnTo>
                        <a:pt x="9" y="105"/>
                      </a:lnTo>
                      <a:lnTo>
                        <a:pt x="19" y="86"/>
                      </a:lnTo>
                      <a:lnTo>
                        <a:pt x="34" y="65"/>
                      </a:lnTo>
                      <a:lnTo>
                        <a:pt x="55" y="47"/>
                      </a:lnTo>
                      <a:lnTo>
                        <a:pt x="79" y="29"/>
                      </a:lnTo>
                      <a:lnTo>
                        <a:pt x="110" y="13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  <a:endParaRPr sz="213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6" name="文本框 12"/>
                <p:cNvSpPr txBox="1"/>
                <p:nvPr/>
              </p:nvSpPr>
              <p:spPr>
                <a:xfrm>
                  <a:off x="7613322" y="2352118"/>
                  <a:ext cx="4315153" cy="616730"/>
                </a:xfrm>
                <a:prstGeom prst="rect">
                  <a:avLst/>
                </a:prstGeom>
              </p:spPr>
              <p:txBody>
                <a:bodyPr vert="horz" wrap="square" lIns="146304" tIns="73152" rIns="146304" bIns="73152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65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此部分内容作为文字排版占位显示（建议使用主题字体）</a:t>
                  </a:r>
                  <a:br>
                    <a:rPr lang="zh-CN" altLang="en-US" sz="1065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</a:br>
                  <a:r>
                    <a:rPr lang="zh-CN" altLang="en-US" sz="1065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如需更改请在（设置形状格式）菜单下（文本选项）中调整</a:t>
                  </a:r>
                  <a:endParaRPr lang="zh-CN" altLang="en-US" sz="1065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7252121" y="3455745"/>
                <a:ext cx="4676354" cy="616730"/>
                <a:chOff x="7252121" y="3455745"/>
                <a:chExt cx="4676354" cy="616730"/>
              </a:xfrm>
            </p:grpSpPr>
            <p:sp>
              <p:nvSpPr>
                <p:cNvPr id="13" name="任意多边形: 形状 12"/>
                <p:cNvSpPr/>
                <p:nvPr/>
              </p:nvSpPr>
              <p:spPr bwMode="auto">
                <a:xfrm>
                  <a:off x="7252121" y="3561704"/>
                  <a:ext cx="280988" cy="404813"/>
                </a:xfrm>
                <a:custGeom>
                  <a:avLst/>
                  <a:gdLst>
                    <a:gd name="T0" fmla="*/ 149 w 177"/>
                    <a:gd name="T1" fmla="*/ 0 h 255"/>
                    <a:gd name="T2" fmla="*/ 151 w 177"/>
                    <a:gd name="T3" fmla="*/ 2 h 255"/>
                    <a:gd name="T4" fmla="*/ 153 w 177"/>
                    <a:gd name="T5" fmla="*/ 8 h 255"/>
                    <a:gd name="T6" fmla="*/ 157 w 177"/>
                    <a:gd name="T7" fmla="*/ 17 h 255"/>
                    <a:gd name="T8" fmla="*/ 162 w 177"/>
                    <a:gd name="T9" fmla="*/ 30 h 255"/>
                    <a:gd name="T10" fmla="*/ 166 w 177"/>
                    <a:gd name="T11" fmla="*/ 46 h 255"/>
                    <a:gd name="T12" fmla="*/ 170 w 177"/>
                    <a:gd name="T13" fmla="*/ 63 h 255"/>
                    <a:gd name="T14" fmla="*/ 174 w 177"/>
                    <a:gd name="T15" fmla="*/ 82 h 255"/>
                    <a:gd name="T16" fmla="*/ 177 w 177"/>
                    <a:gd name="T17" fmla="*/ 102 h 255"/>
                    <a:gd name="T18" fmla="*/ 177 w 177"/>
                    <a:gd name="T19" fmla="*/ 122 h 255"/>
                    <a:gd name="T20" fmla="*/ 174 w 177"/>
                    <a:gd name="T21" fmla="*/ 143 h 255"/>
                    <a:gd name="T22" fmla="*/ 168 w 177"/>
                    <a:gd name="T23" fmla="*/ 164 h 255"/>
                    <a:gd name="T24" fmla="*/ 159 w 177"/>
                    <a:gd name="T25" fmla="*/ 183 h 255"/>
                    <a:gd name="T26" fmla="*/ 146 w 177"/>
                    <a:gd name="T27" fmla="*/ 203 h 255"/>
                    <a:gd name="T28" fmla="*/ 127 w 177"/>
                    <a:gd name="T29" fmla="*/ 220 h 255"/>
                    <a:gd name="T30" fmla="*/ 105 w 177"/>
                    <a:gd name="T31" fmla="*/ 234 h 255"/>
                    <a:gd name="T32" fmla="*/ 77 w 177"/>
                    <a:gd name="T33" fmla="*/ 246 h 255"/>
                    <a:gd name="T34" fmla="*/ 42 w 177"/>
                    <a:gd name="T35" fmla="*/ 255 h 255"/>
                    <a:gd name="T36" fmla="*/ 44 w 177"/>
                    <a:gd name="T37" fmla="*/ 253 h 255"/>
                    <a:gd name="T38" fmla="*/ 51 w 177"/>
                    <a:gd name="T39" fmla="*/ 250 h 255"/>
                    <a:gd name="T40" fmla="*/ 62 w 177"/>
                    <a:gd name="T41" fmla="*/ 244 h 255"/>
                    <a:gd name="T42" fmla="*/ 75 w 177"/>
                    <a:gd name="T43" fmla="*/ 235 h 255"/>
                    <a:gd name="T44" fmla="*/ 90 w 177"/>
                    <a:gd name="T45" fmla="*/ 222 h 255"/>
                    <a:gd name="T46" fmla="*/ 104 w 177"/>
                    <a:gd name="T47" fmla="*/ 208 h 255"/>
                    <a:gd name="T48" fmla="*/ 116 w 177"/>
                    <a:gd name="T49" fmla="*/ 190 h 255"/>
                    <a:gd name="T50" fmla="*/ 126 w 177"/>
                    <a:gd name="T51" fmla="*/ 169 h 255"/>
                    <a:gd name="T52" fmla="*/ 133 w 177"/>
                    <a:gd name="T53" fmla="*/ 143 h 255"/>
                    <a:gd name="T54" fmla="*/ 131 w 177"/>
                    <a:gd name="T55" fmla="*/ 147 h 255"/>
                    <a:gd name="T56" fmla="*/ 127 w 177"/>
                    <a:gd name="T57" fmla="*/ 155 h 255"/>
                    <a:gd name="T58" fmla="*/ 120 w 177"/>
                    <a:gd name="T59" fmla="*/ 168 h 255"/>
                    <a:gd name="T60" fmla="*/ 109 w 177"/>
                    <a:gd name="T61" fmla="*/ 182 h 255"/>
                    <a:gd name="T62" fmla="*/ 96 w 177"/>
                    <a:gd name="T63" fmla="*/ 198 h 255"/>
                    <a:gd name="T64" fmla="*/ 81 w 177"/>
                    <a:gd name="T65" fmla="*/ 213 h 255"/>
                    <a:gd name="T66" fmla="*/ 62 w 177"/>
                    <a:gd name="T67" fmla="*/ 227 h 255"/>
                    <a:gd name="T68" fmla="*/ 42 w 177"/>
                    <a:gd name="T69" fmla="*/ 239 h 255"/>
                    <a:gd name="T70" fmla="*/ 18 w 177"/>
                    <a:gd name="T71" fmla="*/ 246 h 255"/>
                    <a:gd name="T72" fmla="*/ 18 w 177"/>
                    <a:gd name="T73" fmla="*/ 243 h 255"/>
                    <a:gd name="T74" fmla="*/ 16 w 177"/>
                    <a:gd name="T75" fmla="*/ 238 h 255"/>
                    <a:gd name="T76" fmla="*/ 12 w 177"/>
                    <a:gd name="T77" fmla="*/ 229 h 255"/>
                    <a:gd name="T78" fmla="*/ 8 w 177"/>
                    <a:gd name="T79" fmla="*/ 216 h 255"/>
                    <a:gd name="T80" fmla="*/ 4 w 177"/>
                    <a:gd name="T81" fmla="*/ 201 h 255"/>
                    <a:gd name="T82" fmla="*/ 1 w 177"/>
                    <a:gd name="T83" fmla="*/ 185 h 255"/>
                    <a:gd name="T84" fmla="*/ 0 w 177"/>
                    <a:gd name="T85" fmla="*/ 166 h 255"/>
                    <a:gd name="T86" fmla="*/ 0 w 177"/>
                    <a:gd name="T87" fmla="*/ 147 h 255"/>
                    <a:gd name="T88" fmla="*/ 3 w 177"/>
                    <a:gd name="T89" fmla="*/ 126 h 255"/>
                    <a:gd name="T90" fmla="*/ 9 w 177"/>
                    <a:gd name="T91" fmla="*/ 105 h 255"/>
                    <a:gd name="T92" fmla="*/ 19 w 177"/>
                    <a:gd name="T93" fmla="*/ 86 h 255"/>
                    <a:gd name="T94" fmla="*/ 34 w 177"/>
                    <a:gd name="T95" fmla="*/ 65 h 255"/>
                    <a:gd name="T96" fmla="*/ 55 w 177"/>
                    <a:gd name="T97" fmla="*/ 47 h 255"/>
                    <a:gd name="T98" fmla="*/ 79 w 177"/>
                    <a:gd name="T99" fmla="*/ 29 h 255"/>
                    <a:gd name="T100" fmla="*/ 110 w 177"/>
                    <a:gd name="T101" fmla="*/ 13 h 255"/>
                    <a:gd name="T102" fmla="*/ 149 w 177"/>
                    <a:gd name="T103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7" h="255">
                      <a:moveTo>
                        <a:pt x="149" y="0"/>
                      </a:moveTo>
                      <a:lnTo>
                        <a:pt x="151" y="2"/>
                      </a:lnTo>
                      <a:lnTo>
                        <a:pt x="153" y="8"/>
                      </a:lnTo>
                      <a:lnTo>
                        <a:pt x="157" y="17"/>
                      </a:lnTo>
                      <a:lnTo>
                        <a:pt x="162" y="30"/>
                      </a:lnTo>
                      <a:lnTo>
                        <a:pt x="166" y="46"/>
                      </a:lnTo>
                      <a:lnTo>
                        <a:pt x="170" y="63"/>
                      </a:lnTo>
                      <a:lnTo>
                        <a:pt x="174" y="82"/>
                      </a:lnTo>
                      <a:lnTo>
                        <a:pt x="177" y="102"/>
                      </a:lnTo>
                      <a:lnTo>
                        <a:pt x="177" y="122"/>
                      </a:lnTo>
                      <a:lnTo>
                        <a:pt x="174" y="143"/>
                      </a:lnTo>
                      <a:lnTo>
                        <a:pt x="168" y="164"/>
                      </a:lnTo>
                      <a:lnTo>
                        <a:pt x="159" y="183"/>
                      </a:lnTo>
                      <a:lnTo>
                        <a:pt x="146" y="203"/>
                      </a:lnTo>
                      <a:lnTo>
                        <a:pt x="127" y="220"/>
                      </a:lnTo>
                      <a:lnTo>
                        <a:pt x="105" y="234"/>
                      </a:lnTo>
                      <a:lnTo>
                        <a:pt x="77" y="246"/>
                      </a:lnTo>
                      <a:lnTo>
                        <a:pt x="42" y="255"/>
                      </a:lnTo>
                      <a:lnTo>
                        <a:pt x="44" y="253"/>
                      </a:lnTo>
                      <a:lnTo>
                        <a:pt x="51" y="250"/>
                      </a:lnTo>
                      <a:lnTo>
                        <a:pt x="62" y="244"/>
                      </a:lnTo>
                      <a:lnTo>
                        <a:pt x="75" y="235"/>
                      </a:lnTo>
                      <a:lnTo>
                        <a:pt x="90" y="222"/>
                      </a:lnTo>
                      <a:lnTo>
                        <a:pt x="104" y="208"/>
                      </a:lnTo>
                      <a:lnTo>
                        <a:pt x="116" y="190"/>
                      </a:lnTo>
                      <a:lnTo>
                        <a:pt x="126" y="169"/>
                      </a:lnTo>
                      <a:lnTo>
                        <a:pt x="133" y="143"/>
                      </a:lnTo>
                      <a:lnTo>
                        <a:pt x="131" y="147"/>
                      </a:lnTo>
                      <a:lnTo>
                        <a:pt x="127" y="155"/>
                      </a:lnTo>
                      <a:lnTo>
                        <a:pt x="120" y="168"/>
                      </a:lnTo>
                      <a:lnTo>
                        <a:pt x="109" y="182"/>
                      </a:lnTo>
                      <a:lnTo>
                        <a:pt x="96" y="198"/>
                      </a:lnTo>
                      <a:lnTo>
                        <a:pt x="81" y="213"/>
                      </a:lnTo>
                      <a:lnTo>
                        <a:pt x="62" y="227"/>
                      </a:lnTo>
                      <a:lnTo>
                        <a:pt x="42" y="239"/>
                      </a:lnTo>
                      <a:lnTo>
                        <a:pt x="18" y="246"/>
                      </a:lnTo>
                      <a:lnTo>
                        <a:pt x="18" y="243"/>
                      </a:lnTo>
                      <a:lnTo>
                        <a:pt x="16" y="238"/>
                      </a:lnTo>
                      <a:lnTo>
                        <a:pt x="12" y="229"/>
                      </a:lnTo>
                      <a:lnTo>
                        <a:pt x="8" y="216"/>
                      </a:lnTo>
                      <a:lnTo>
                        <a:pt x="4" y="201"/>
                      </a:lnTo>
                      <a:lnTo>
                        <a:pt x="1" y="185"/>
                      </a:lnTo>
                      <a:lnTo>
                        <a:pt x="0" y="166"/>
                      </a:lnTo>
                      <a:lnTo>
                        <a:pt x="0" y="147"/>
                      </a:lnTo>
                      <a:lnTo>
                        <a:pt x="3" y="126"/>
                      </a:lnTo>
                      <a:lnTo>
                        <a:pt x="9" y="105"/>
                      </a:lnTo>
                      <a:lnTo>
                        <a:pt x="19" y="86"/>
                      </a:lnTo>
                      <a:lnTo>
                        <a:pt x="34" y="65"/>
                      </a:lnTo>
                      <a:lnTo>
                        <a:pt x="55" y="47"/>
                      </a:lnTo>
                      <a:lnTo>
                        <a:pt x="79" y="29"/>
                      </a:lnTo>
                      <a:lnTo>
                        <a:pt x="110" y="13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  <a:endParaRPr sz="213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4" name="文本框 10"/>
                <p:cNvSpPr txBox="1"/>
                <p:nvPr/>
              </p:nvSpPr>
              <p:spPr>
                <a:xfrm>
                  <a:off x="7613322" y="3455745"/>
                  <a:ext cx="4315153" cy="616730"/>
                </a:xfrm>
                <a:prstGeom prst="rect">
                  <a:avLst/>
                </a:prstGeom>
              </p:spPr>
              <p:txBody>
                <a:bodyPr vert="horz" wrap="square" lIns="146304" tIns="73152" rIns="146304" bIns="73152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6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此部分内容作为文字排版占位显示（建议使用主题字体）</a:t>
                  </a:r>
                  <a:br>
                    <a:rPr lang="zh-CN" altLang="en-US" sz="106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</a:br>
                  <a:r>
                    <a:rPr lang="zh-CN" altLang="en-US" sz="106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如需更改请在（设置形状格式）菜单下（文本选项）中调整</a:t>
                  </a:r>
                  <a:endPara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7252121" y="4559372"/>
                <a:ext cx="4676354" cy="616730"/>
                <a:chOff x="7252121" y="4559372"/>
                <a:chExt cx="4676354" cy="616730"/>
              </a:xfrm>
            </p:grpSpPr>
            <p:sp>
              <p:nvSpPr>
                <p:cNvPr id="11" name="任意多边形: 形状 10"/>
                <p:cNvSpPr/>
                <p:nvPr/>
              </p:nvSpPr>
              <p:spPr bwMode="auto">
                <a:xfrm>
                  <a:off x="7252121" y="4665331"/>
                  <a:ext cx="280988" cy="404813"/>
                </a:xfrm>
                <a:custGeom>
                  <a:avLst/>
                  <a:gdLst>
                    <a:gd name="T0" fmla="*/ 149 w 177"/>
                    <a:gd name="T1" fmla="*/ 0 h 255"/>
                    <a:gd name="T2" fmla="*/ 151 w 177"/>
                    <a:gd name="T3" fmla="*/ 2 h 255"/>
                    <a:gd name="T4" fmla="*/ 153 w 177"/>
                    <a:gd name="T5" fmla="*/ 8 h 255"/>
                    <a:gd name="T6" fmla="*/ 157 w 177"/>
                    <a:gd name="T7" fmla="*/ 17 h 255"/>
                    <a:gd name="T8" fmla="*/ 162 w 177"/>
                    <a:gd name="T9" fmla="*/ 30 h 255"/>
                    <a:gd name="T10" fmla="*/ 166 w 177"/>
                    <a:gd name="T11" fmla="*/ 46 h 255"/>
                    <a:gd name="T12" fmla="*/ 170 w 177"/>
                    <a:gd name="T13" fmla="*/ 63 h 255"/>
                    <a:gd name="T14" fmla="*/ 174 w 177"/>
                    <a:gd name="T15" fmla="*/ 82 h 255"/>
                    <a:gd name="T16" fmla="*/ 177 w 177"/>
                    <a:gd name="T17" fmla="*/ 102 h 255"/>
                    <a:gd name="T18" fmla="*/ 177 w 177"/>
                    <a:gd name="T19" fmla="*/ 122 h 255"/>
                    <a:gd name="T20" fmla="*/ 174 w 177"/>
                    <a:gd name="T21" fmla="*/ 143 h 255"/>
                    <a:gd name="T22" fmla="*/ 168 w 177"/>
                    <a:gd name="T23" fmla="*/ 164 h 255"/>
                    <a:gd name="T24" fmla="*/ 159 w 177"/>
                    <a:gd name="T25" fmla="*/ 183 h 255"/>
                    <a:gd name="T26" fmla="*/ 146 w 177"/>
                    <a:gd name="T27" fmla="*/ 203 h 255"/>
                    <a:gd name="T28" fmla="*/ 127 w 177"/>
                    <a:gd name="T29" fmla="*/ 220 h 255"/>
                    <a:gd name="T30" fmla="*/ 105 w 177"/>
                    <a:gd name="T31" fmla="*/ 234 h 255"/>
                    <a:gd name="T32" fmla="*/ 77 w 177"/>
                    <a:gd name="T33" fmla="*/ 246 h 255"/>
                    <a:gd name="T34" fmla="*/ 42 w 177"/>
                    <a:gd name="T35" fmla="*/ 255 h 255"/>
                    <a:gd name="T36" fmla="*/ 44 w 177"/>
                    <a:gd name="T37" fmla="*/ 253 h 255"/>
                    <a:gd name="T38" fmla="*/ 51 w 177"/>
                    <a:gd name="T39" fmla="*/ 250 h 255"/>
                    <a:gd name="T40" fmla="*/ 62 w 177"/>
                    <a:gd name="T41" fmla="*/ 244 h 255"/>
                    <a:gd name="T42" fmla="*/ 75 w 177"/>
                    <a:gd name="T43" fmla="*/ 235 h 255"/>
                    <a:gd name="T44" fmla="*/ 90 w 177"/>
                    <a:gd name="T45" fmla="*/ 222 h 255"/>
                    <a:gd name="T46" fmla="*/ 104 w 177"/>
                    <a:gd name="T47" fmla="*/ 208 h 255"/>
                    <a:gd name="T48" fmla="*/ 116 w 177"/>
                    <a:gd name="T49" fmla="*/ 190 h 255"/>
                    <a:gd name="T50" fmla="*/ 126 w 177"/>
                    <a:gd name="T51" fmla="*/ 169 h 255"/>
                    <a:gd name="T52" fmla="*/ 133 w 177"/>
                    <a:gd name="T53" fmla="*/ 143 h 255"/>
                    <a:gd name="T54" fmla="*/ 131 w 177"/>
                    <a:gd name="T55" fmla="*/ 147 h 255"/>
                    <a:gd name="T56" fmla="*/ 127 w 177"/>
                    <a:gd name="T57" fmla="*/ 155 h 255"/>
                    <a:gd name="T58" fmla="*/ 120 w 177"/>
                    <a:gd name="T59" fmla="*/ 168 h 255"/>
                    <a:gd name="T60" fmla="*/ 109 w 177"/>
                    <a:gd name="T61" fmla="*/ 182 h 255"/>
                    <a:gd name="T62" fmla="*/ 96 w 177"/>
                    <a:gd name="T63" fmla="*/ 198 h 255"/>
                    <a:gd name="T64" fmla="*/ 81 w 177"/>
                    <a:gd name="T65" fmla="*/ 213 h 255"/>
                    <a:gd name="T66" fmla="*/ 62 w 177"/>
                    <a:gd name="T67" fmla="*/ 227 h 255"/>
                    <a:gd name="T68" fmla="*/ 42 w 177"/>
                    <a:gd name="T69" fmla="*/ 239 h 255"/>
                    <a:gd name="T70" fmla="*/ 18 w 177"/>
                    <a:gd name="T71" fmla="*/ 246 h 255"/>
                    <a:gd name="T72" fmla="*/ 18 w 177"/>
                    <a:gd name="T73" fmla="*/ 243 h 255"/>
                    <a:gd name="T74" fmla="*/ 16 w 177"/>
                    <a:gd name="T75" fmla="*/ 238 h 255"/>
                    <a:gd name="T76" fmla="*/ 12 w 177"/>
                    <a:gd name="T77" fmla="*/ 229 h 255"/>
                    <a:gd name="T78" fmla="*/ 8 w 177"/>
                    <a:gd name="T79" fmla="*/ 216 h 255"/>
                    <a:gd name="T80" fmla="*/ 4 w 177"/>
                    <a:gd name="T81" fmla="*/ 201 h 255"/>
                    <a:gd name="T82" fmla="*/ 1 w 177"/>
                    <a:gd name="T83" fmla="*/ 185 h 255"/>
                    <a:gd name="T84" fmla="*/ 0 w 177"/>
                    <a:gd name="T85" fmla="*/ 166 h 255"/>
                    <a:gd name="T86" fmla="*/ 0 w 177"/>
                    <a:gd name="T87" fmla="*/ 147 h 255"/>
                    <a:gd name="T88" fmla="*/ 3 w 177"/>
                    <a:gd name="T89" fmla="*/ 126 h 255"/>
                    <a:gd name="T90" fmla="*/ 9 w 177"/>
                    <a:gd name="T91" fmla="*/ 105 h 255"/>
                    <a:gd name="T92" fmla="*/ 19 w 177"/>
                    <a:gd name="T93" fmla="*/ 86 h 255"/>
                    <a:gd name="T94" fmla="*/ 34 w 177"/>
                    <a:gd name="T95" fmla="*/ 65 h 255"/>
                    <a:gd name="T96" fmla="*/ 55 w 177"/>
                    <a:gd name="T97" fmla="*/ 47 h 255"/>
                    <a:gd name="T98" fmla="*/ 79 w 177"/>
                    <a:gd name="T99" fmla="*/ 29 h 255"/>
                    <a:gd name="T100" fmla="*/ 110 w 177"/>
                    <a:gd name="T101" fmla="*/ 13 h 255"/>
                    <a:gd name="T102" fmla="*/ 149 w 177"/>
                    <a:gd name="T103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7" h="255">
                      <a:moveTo>
                        <a:pt x="149" y="0"/>
                      </a:moveTo>
                      <a:lnTo>
                        <a:pt x="151" y="2"/>
                      </a:lnTo>
                      <a:lnTo>
                        <a:pt x="153" y="8"/>
                      </a:lnTo>
                      <a:lnTo>
                        <a:pt x="157" y="17"/>
                      </a:lnTo>
                      <a:lnTo>
                        <a:pt x="162" y="30"/>
                      </a:lnTo>
                      <a:lnTo>
                        <a:pt x="166" y="46"/>
                      </a:lnTo>
                      <a:lnTo>
                        <a:pt x="170" y="63"/>
                      </a:lnTo>
                      <a:lnTo>
                        <a:pt x="174" y="82"/>
                      </a:lnTo>
                      <a:lnTo>
                        <a:pt x="177" y="102"/>
                      </a:lnTo>
                      <a:lnTo>
                        <a:pt x="177" y="122"/>
                      </a:lnTo>
                      <a:lnTo>
                        <a:pt x="174" y="143"/>
                      </a:lnTo>
                      <a:lnTo>
                        <a:pt x="168" y="164"/>
                      </a:lnTo>
                      <a:lnTo>
                        <a:pt x="159" y="183"/>
                      </a:lnTo>
                      <a:lnTo>
                        <a:pt x="146" y="203"/>
                      </a:lnTo>
                      <a:lnTo>
                        <a:pt x="127" y="220"/>
                      </a:lnTo>
                      <a:lnTo>
                        <a:pt x="105" y="234"/>
                      </a:lnTo>
                      <a:lnTo>
                        <a:pt x="77" y="246"/>
                      </a:lnTo>
                      <a:lnTo>
                        <a:pt x="42" y="255"/>
                      </a:lnTo>
                      <a:lnTo>
                        <a:pt x="44" y="253"/>
                      </a:lnTo>
                      <a:lnTo>
                        <a:pt x="51" y="250"/>
                      </a:lnTo>
                      <a:lnTo>
                        <a:pt x="62" y="244"/>
                      </a:lnTo>
                      <a:lnTo>
                        <a:pt x="75" y="235"/>
                      </a:lnTo>
                      <a:lnTo>
                        <a:pt x="90" y="222"/>
                      </a:lnTo>
                      <a:lnTo>
                        <a:pt x="104" y="208"/>
                      </a:lnTo>
                      <a:lnTo>
                        <a:pt x="116" y="190"/>
                      </a:lnTo>
                      <a:lnTo>
                        <a:pt x="126" y="169"/>
                      </a:lnTo>
                      <a:lnTo>
                        <a:pt x="133" y="143"/>
                      </a:lnTo>
                      <a:lnTo>
                        <a:pt x="131" y="147"/>
                      </a:lnTo>
                      <a:lnTo>
                        <a:pt x="127" y="155"/>
                      </a:lnTo>
                      <a:lnTo>
                        <a:pt x="120" y="168"/>
                      </a:lnTo>
                      <a:lnTo>
                        <a:pt x="109" y="182"/>
                      </a:lnTo>
                      <a:lnTo>
                        <a:pt x="96" y="198"/>
                      </a:lnTo>
                      <a:lnTo>
                        <a:pt x="81" y="213"/>
                      </a:lnTo>
                      <a:lnTo>
                        <a:pt x="62" y="227"/>
                      </a:lnTo>
                      <a:lnTo>
                        <a:pt x="42" y="239"/>
                      </a:lnTo>
                      <a:lnTo>
                        <a:pt x="18" y="246"/>
                      </a:lnTo>
                      <a:lnTo>
                        <a:pt x="18" y="243"/>
                      </a:lnTo>
                      <a:lnTo>
                        <a:pt x="16" y="238"/>
                      </a:lnTo>
                      <a:lnTo>
                        <a:pt x="12" y="229"/>
                      </a:lnTo>
                      <a:lnTo>
                        <a:pt x="8" y="216"/>
                      </a:lnTo>
                      <a:lnTo>
                        <a:pt x="4" y="201"/>
                      </a:lnTo>
                      <a:lnTo>
                        <a:pt x="1" y="185"/>
                      </a:lnTo>
                      <a:lnTo>
                        <a:pt x="0" y="166"/>
                      </a:lnTo>
                      <a:lnTo>
                        <a:pt x="0" y="147"/>
                      </a:lnTo>
                      <a:lnTo>
                        <a:pt x="3" y="126"/>
                      </a:lnTo>
                      <a:lnTo>
                        <a:pt x="9" y="105"/>
                      </a:lnTo>
                      <a:lnTo>
                        <a:pt x="19" y="86"/>
                      </a:lnTo>
                      <a:lnTo>
                        <a:pt x="34" y="65"/>
                      </a:lnTo>
                      <a:lnTo>
                        <a:pt x="55" y="47"/>
                      </a:lnTo>
                      <a:lnTo>
                        <a:pt x="79" y="29"/>
                      </a:lnTo>
                      <a:lnTo>
                        <a:pt x="110" y="13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  <a:endParaRPr sz="213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2" name="文本框 8"/>
                <p:cNvSpPr txBox="1"/>
                <p:nvPr/>
              </p:nvSpPr>
              <p:spPr>
                <a:xfrm>
                  <a:off x="7613322" y="4559372"/>
                  <a:ext cx="4315153" cy="616730"/>
                </a:xfrm>
                <a:prstGeom prst="rect">
                  <a:avLst/>
                </a:prstGeom>
              </p:spPr>
              <p:txBody>
                <a:bodyPr vert="horz" wrap="square" lIns="146304" tIns="73152" rIns="146304" bIns="73152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6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此部分内容作为文字排版占位显示（建议使用主题字体）</a:t>
                  </a:r>
                  <a:br>
                    <a:rPr lang="zh-CN" altLang="en-US" sz="106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</a:br>
                  <a:r>
                    <a:rPr lang="zh-CN" altLang="en-US" sz="1065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如需更改请在（设置形状格式）菜单下（文本选项）中调整</a:t>
                  </a:r>
                  <a:endParaRPr lang="zh-CN" altLang="en-US" sz="10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cxnSp>
          <p:nvCxnSpPr>
            <p:cNvPr id="6" name="直接连接符 5"/>
            <p:cNvCxnSpPr/>
            <p:nvPr/>
          </p:nvCxnSpPr>
          <p:spPr>
            <a:xfrm>
              <a:off x="4983789" y="2269268"/>
              <a:ext cx="3236257" cy="0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983789" y="3112230"/>
              <a:ext cx="3236257" cy="0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95885" y="105410"/>
            <a:ext cx="155448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9bec0cf5336508681888e3861a8dead397da79f48166-SgkIV6_fw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0780" y="-525145"/>
            <a:ext cx="7161530" cy="739013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28543" y="2957111"/>
            <a:ext cx="9144000" cy="1655762"/>
          </a:xfrm>
        </p:spPr>
        <p:txBody>
          <a:bodyPr/>
          <a:lstStyle/>
          <a:p>
            <a:r>
              <a:rPr lang="zh-CN" altLang="en-US" sz="5400" dirty="0">
                <a:latin typeface="叶根友毛笔行书2.0版" panose="02010601030101010101" charset="-122"/>
                <a:ea typeface="叶根友毛笔行书2.0版" panose="02010601030101010101" charset="-122"/>
              </a:rPr>
              <a:t>谢谢观看</a:t>
            </a:r>
            <a:endParaRPr lang="zh-CN" altLang="en-US" sz="5400" dirty="0"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87880" y="840105"/>
            <a:ext cx="1659890" cy="4968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/>
              <a:t>加入我们吧！</a:t>
            </a:r>
            <a:endParaRPr lang="zh-CN" altLang="en-US" sz="4800"/>
          </a:p>
          <a:p>
            <a:r>
              <a:rPr lang="zh-CN" altLang="en-US" sz="4800"/>
              <a:t>团队有你才完整！</a:t>
            </a:r>
            <a:endParaRPr lang="zh-CN" altLang="en-US"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2486440109,240840136&amp;fm=27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8890"/>
            <a:ext cx="5591175" cy="2477135"/>
          </a:xfrm>
          <a:prstGeom prst="rect">
            <a:avLst/>
          </a:prstGeom>
        </p:spPr>
      </p:pic>
      <p:grpSp>
        <p:nvGrpSpPr>
          <p:cNvPr id="48" name="Group 69"/>
          <p:cNvGrpSpPr/>
          <p:nvPr/>
        </p:nvGrpSpPr>
        <p:grpSpPr>
          <a:xfrm>
            <a:off x="5105889" y="1412776"/>
            <a:ext cx="1980220" cy="1980220"/>
            <a:chOff x="731404" y="2060848"/>
            <a:chExt cx="1980220" cy="1980220"/>
          </a:xfrm>
        </p:grpSpPr>
        <p:sp>
          <p:nvSpPr>
            <p:cNvPr id="49" name="Diamond 2"/>
            <p:cNvSpPr/>
            <p:nvPr/>
          </p:nvSpPr>
          <p:spPr bwMode="auto">
            <a:xfrm>
              <a:off x="731404" y="2060848"/>
              <a:ext cx="1980220" cy="1980220"/>
            </a:xfrm>
            <a:prstGeom prst="diamond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1" name="TextBox 33"/>
            <p:cNvSpPr txBox="1"/>
            <p:nvPr/>
          </p:nvSpPr>
          <p:spPr>
            <a:xfrm>
              <a:off x="917232" y="2828933"/>
              <a:ext cx="1608565" cy="610759"/>
            </a:xfrm>
            <a:prstGeom prst="rect">
              <a:avLst/>
            </a:prstGeom>
            <a:noFill/>
          </p:spPr>
          <p:txBody>
            <a:bodyPr wrap="none">
              <a:normAutofit fontScale="75000" lnSpcReduction="20000"/>
            </a:bodyPr>
            <a:lstStyle/>
            <a:p>
              <a:pPr algn="ctr"/>
              <a:r>
                <a:rPr lang="en-US" altLang="zh-CN" sz="5335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53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536599" y="2807872"/>
            <a:ext cx="3032760" cy="124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7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</a:t>
            </a: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/>
          <p:cNvGrpSpPr/>
          <p:nvPr/>
        </p:nvGrpSpPr>
        <p:grpSpPr>
          <a:xfrm>
            <a:off x="4682507" y="1726837"/>
            <a:ext cx="2817401" cy="4569844"/>
            <a:chOff x="4682069" y="1726836"/>
            <a:chExt cx="2818271" cy="4569844"/>
          </a:xfrm>
        </p:grpSpPr>
        <p:sp>
          <p:nvSpPr>
            <p:cNvPr id="68" name="Freeform 11"/>
            <p:cNvSpPr>
              <a:spLocks noChangeAspect="1"/>
            </p:cNvSpPr>
            <p:nvPr/>
          </p:nvSpPr>
          <p:spPr bwMode="auto">
            <a:xfrm rot="21240000">
              <a:off x="6525495" y="3481891"/>
              <a:ext cx="974845" cy="990407"/>
            </a:xfrm>
            <a:custGeom>
              <a:avLst/>
              <a:gdLst>
                <a:gd name="T0" fmla="*/ 60 w 569"/>
                <a:gd name="T1" fmla="*/ 166 h 578"/>
                <a:gd name="T2" fmla="*/ 402 w 569"/>
                <a:gd name="T3" fmla="*/ 67 h 578"/>
                <a:gd name="T4" fmla="*/ 501 w 569"/>
                <a:gd name="T5" fmla="*/ 410 h 578"/>
                <a:gd name="T6" fmla="*/ 195 w 569"/>
                <a:gd name="T7" fmla="*/ 525 h 578"/>
                <a:gd name="T8" fmla="*/ 116 w 569"/>
                <a:gd name="T9" fmla="*/ 578 h 578"/>
                <a:gd name="T10" fmla="*/ 121 w 569"/>
                <a:gd name="T11" fmla="*/ 483 h 578"/>
                <a:gd name="T12" fmla="*/ 60 w 569"/>
                <a:gd name="T13" fmla="*/ 16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578">
                  <a:moveTo>
                    <a:pt x="60" y="166"/>
                  </a:moveTo>
                  <a:cubicBezTo>
                    <a:pt x="127" y="44"/>
                    <a:pt x="280" y="0"/>
                    <a:pt x="402" y="67"/>
                  </a:cubicBezTo>
                  <a:cubicBezTo>
                    <a:pt x="524" y="134"/>
                    <a:pt x="569" y="288"/>
                    <a:pt x="501" y="410"/>
                  </a:cubicBezTo>
                  <a:cubicBezTo>
                    <a:pt x="441" y="520"/>
                    <a:pt x="310" y="567"/>
                    <a:pt x="195" y="525"/>
                  </a:cubicBezTo>
                  <a:cubicBezTo>
                    <a:pt x="116" y="578"/>
                    <a:pt x="116" y="578"/>
                    <a:pt x="116" y="578"/>
                  </a:cubicBezTo>
                  <a:cubicBezTo>
                    <a:pt x="121" y="483"/>
                    <a:pt x="121" y="483"/>
                    <a:pt x="121" y="483"/>
                  </a:cubicBezTo>
                  <a:cubicBezTo>
                    <a:pt x="28" y="407"/>
                    <a:pt x="0" y="274"/>
                    <a:pt x="60" y="166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5"/>
            <p:cNvSpPr>
              <a:spLocks noChangeAspect="1"/>
            </p:cNvSpPr>
            <p:nvPr/>
          </p:nvSpPr>
          <p:spPr bwMode="auto">
            <a:xfrm rot="1260000">
              <a:off x="6623563" y="2274142"/>
              <a:ext cx="779876" cy="903486"/>
            </a:xfrm>
            <a:custGeom>
              <a:avLst/>
              <a:gdLst>
                <a:gd name="T0" fmla="*/ 0 w 505"/>
                <a:gd name="T1" fmla="*/ 252 h 586"/>
                <a:gd name="T2" fmla="*/ 252 w 505"/>
                <a:gd name="T3" fmla="*/ 0 h 586"/>
                <a:gd name="T4" fmla="*/ 505 w 505"/>
                <a:gd name="T5" fmla="*/ 252 h 586"/>
                <a:gd name="T6" fmla="*/ 292 w 505"/>
                <a:gd name="T7" fmla="*/ 501 h 586"/>
                <a:gd name="T8" fmla="*/ 248 w 505"/>
                <a:gd name="T9" fmla="*/ 586 h 586"/>
                <a:gd name="T10" fmla="*/ 206 w 505"/>
                <a:gd name="T11" fmla="*/ 500 h 586"/>
                <a:gd name="T12" fmla="*/ 0 w 505"/>
                <a:gd name="T13" fmla="*/ 2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586">
                  <a:moveTo>
                    <a:pt x="0" y="252"/>
                  </a:moveTo>
                  <a:cubicBezTo>
                    <a:pt x="0" y="113"/>
                    <a:pt x="113" y="0"/>
                    <a:pt x="252" y="0"/>
                  </a:cubicBezTo>
                  <a:cubicBezTo>
                    <a:pt x="392" y="0"/>
                    <a:pt x="505" y="113"/>
                    <a:pt x="505" y="252"/>
                  </a:cubicBezTo>
                  <a:cubicBezTo>
                    <a:pt x="505" y="378"/>
                    <a:pt x="412" y="482"/>
                    <a:pt x="292" y="501"/>
                  </a:cubicBezTo>
                  <a:cubicBezTo>
                    <a:pt x="248" y="586"/>
                    <a:pt x="248" y="586"/>
                    <a:pt x="248" y="586"/>
                  </a:cubicBezTo>
                  <a:cubicBezTo>
                    <a:pt x="206" y="500"/>
                    <a:pt x="206" y="500"/>
                    <a:pt x="206" y="500"/>
                  </a:cubicBezTo>
                  <a:cubicBezTo>
                    <a:pt x="89" y="478"/>
                    <a:pt x="0" y="376"/>
                    <a:pt x="0" y="252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6"/>
            <p:cNvSpPr/>
            <p:nvPr/>
          </p:nvSpPr>
          <p:spPr bwMode="auto">
            <a:xfrm rot="21060000">
              <a:off x="5669804" y="2942299"/>
              <a:ext cx="555405" cy="2381533"/>
            </a:xfrm>
            <a:custGeom>
              <a:avLst/>
              <a:gdLst>
                <a:gd name="T0" fmla="*/ 318 w 323"/>
                <a:gd name="T1" fmla="*/ 1385 h 1385"/>
                <a:gd name="T2" fmla="*/ 0 w 323"/>
                <a:gd name="T3" fmla="*/ 523 h 1385"/>
                <a:gd name="T4" fmla="*/ 5 w 323"/>
                <a:gd name="T5" fmla="*/ 522 h 1385"/>
                <a:gd name="T6" fmla="*/ 318 w 323"/>
                <a:gd name="T7" fmla="*/ 1370 h 1385"/>
                <a:gd name="T8" fmla="*/ 318 w 323"/>
                <a:gd name="T9" fmla="*/ 0 h 1385"/>
                <a:gd name="T10" fmla="*/ 323 w 323"/>
                <a:gd name="T11" fmla="*/ 0 h 1385"/>
                <a:gd name="T12" fmla="*/ 323 w 323"/>
                <a:gd name="T13" fmla="*/ 1385 h 1385"/>
                <a:gd name="T14" fmla="*/ 318 w 323"/>
                <a:gd name="T15" fmla="*/ 1385 h 1385"/>
                <a:gd name="T16" fmla="*/ 318 w 323"/>
                <a:gd name="T17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1385">
                  <a:moveTo>
                    <a:pt x="318" y="1385"/>
                  </a:moveTo>
                  <a:lnTo>
                    <a:pt x="0" y="523"/>
                  </a:lnTo>
                  <a:lnTo>
                    <a:pt x="5" y="522"/>
                  </a:lnTo>
                  <a:lnTo>
                    <a:pt x="318" y="1370"/>
                  </a:lnTo>
                  <a:lnTo>
                    <a:pt x="318" y="0"/>
                  </a:lnTo>
                  <a:lnTo>
                    <a:pt x="323" y="0"/>
                  </a:lnTo>
                  <a:lnTo>
                    <a:pt x="323" y="1385"/>
                  </a:lnTo>
                  <a:lnTo>
                    <a:pt x="318" y="1385"/>
                  </a:lnTo>
                  <a:lnTo>
                    <a:pt x="318" y="13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5"/>
            <p:cNvSpPr/>
            <p:nvPr/>
          </p:nvSpPr>
          <p:spPr bwMode="auto">
            <a:xfrm rot="21060000">
              <a:off x="5422217" y="1726836"/>
              <a:ext cx="1060082" cy="1228101"/>
            </a:xfrm>
            <a:custGeom>
              <a:avLst/>
              <a:gdLst>
                <a:gd name="T0" fmla="*/ 0 w 505"/>
                <a:gd name="T1" fmla="*/ 252 h 586"/>
                <a:gd name="T2" fmla="*/ 252 w 505"/>
                <a:gd name="T3" fmla="*/ 0 h 586"/>
                <a:gd name="T4" fmla="*/ 505 w 505"/>
                <a:gd name="T5" fmla="*/ 252 h 586"/>
                <a:gd name="T6" fmla="*/ 292 w 505"/>
                <a:gd name="T7" fmla="*/ 501 h 586"/>
                <a:gd name="T8" fmla="*/ 248 w 505"/>
                <a:gd name="T9" fmla="*/ 586 h 586"/>
                <a:gd name="T10" fmla="*/ 206 w 505"/>
                <a:gd name="T11" fmla="*/ 500 h 586"/>
                <a:gd name="T12" fmla="*/ 0 w 505"/>
                <a:gd name="T13" fmla="*/ 2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586">
                  <a:moveTo>
                    <a:pt x="0" y="252"/>
                  </a:moveTo>
                  <a:cubicBezTo>
                    <a:pt x="0" y="113"/>
                    <a:pt x="113" y="0"/>
                    <a:pt x="252" y="0"/>
                  </a:cubicBezTo>
                  <a:cubicBezTo>
                    <a:pt x="392" y="0"/>
                    <a:pt x="505" y="113"/>
                    <a:pt x="505" y="252"/>
                  </a:cubicBezTo>
                  <a:cubicBezTo>
                    <a:pt x="505" y="378"/>
                    <a:pt x="412" y="482"/>
                    <a:pt x="292" y="501"/>
                  </a:cubicBezTo>
                  <a:cubicBezTo>
                    <a:pt x="248" y="586"/>
                    <a:pt x="248" y="586"/>
                    <a:pt x="248" y="586"/>
                  </a:cubicBezTo>
                  <a:cubicBezTo>
                    <a:pt x="206" y="500"/>
                    <a:pt x="206" y="500"/>
                    <a:pt x="206" y="500"/>
                  </a:cubicBezTo>
                  <a:cubicBezTo>
                    <a:pt x="89" y="478"/>
                    <a:pt x="0" y="376"/>
                    <a:pt x="0" y="252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10"/>
            <p:cNvSpPr>
              <a:spLocks noChangeAspect="1"/>
            </p:cNvSpPr>
            <p:nvPr/>
          </p:nvSpPr>
          <p:spPr bwMode="auto">
            <a:xfrm rot="21060000">
              <a:off x="4682069" y="2840266"/>
              <a:ext cx="1112378" cy="1128498"/>
            </a:xfrm>
            <a:custGeom>
              <a:avLst/>
              <a:gdLst>
                <a:gd name="T0" fmla="*/ 509 w 569"/>
                <a:gd name="T1" fmla="*/ 166 h 578"/>
                <a:gd name="T2" fmla="*/ 166 w 569"/>
                <a:gd name="T3" fmla="*/ 67 h 578"/>
                <a:gd name="T4" fmla="*/ 67 w 569"/>
                <a:gd name="T5" fmla="*/ 410 h 578"/>
                <a:gd name="T6" fmla="*/ 373 w 569"/>
                <a:gd name="T7" fmla="*/ 525 h 578"/>
                <a:gd name="T8" fmla="*/ 452 w 569"/>
                <a:gd name="T9" fmla="*/ 578 h 578"/>
                <a:gd name="T10" fmla="*/ 448 w 569"/>
                <a:gd name="T11" fmla="*/ 483 h 578"/>
                <a:gd name="T12" fmla="*/ 509 w 569"/>
                <a:gd name="T13" fmla="*/ 16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578">
                  <a:moveTo>
                    <a:pt x="509" y="166"/>
                  </a:moveTo>
                  <a:cubicBezTo>
                    <a:pt x="442" y="44"/>
                    <a:pt x="288" y="0"/>
                    <a:pt x="166" y="67"/>
                  </a:cubicBezTo>
                  <a:cubicBezTo>
                    <a:pt x="44" y="134"/>
                    <a:pt x="0" y="288"/>
                    <a:pt x="67" y="410"/>
                  </a:cubicBezTo>
                  <a:cubicBezTo>
                    <a:pt x="128" y="520"/>
                    <a:pt x="259" y="567"/>
                    <a:pt x="373" y="525"/>
                  </a:cubicBezTo>
                  <a:cubicBezTo>
                    <a:pt x="452" y="578"/>
                    <a:pt x="452" y="578"/>
                    <a:pt x="452" y="578"/>
                  </a:cubicBezTo>
                  <a:cubicBezTo>
                    <a:pt x="448" y="483"/>
                    <a:pt x="448" y="483"/>
                    <a:pt x="448" y="483"/>
                  </a:cubicBezTo>
                  <a:cubicBezTo>
                    <a:pt x="540" y="407"/>
                    <a:pt x="569" y="274"/>
                    <a:pt x="509" y="166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" name="Freeform 5"/>
            <p:cNvSpPr/>
            <p:nvPr/>
          </p:nvSpPr>
          <p:spPr bwMode="auto">
            <a:xfrm rot="21060000">
              <a:off x="5416809" y="1728788"/>
              <a:ext cx="1052346" cy="1219139"/>
            </a:xfrm>
            <a:custGeom>
              <a:avLst/>
              <a:gdLst>
                <a:gd name="T0" fmla="*/ 0 w 505"/>
                <a:gd name="T1" fmla="*/ 252 h 586"/>
                <a:gd name="T2" fmla="*/ 252 w 505"/>
                <a:gd name="T3" fmla="*/ 0 h 586"/>
                <a:gd name="T4" fmla="*/ 505 w 505"/>
                <a:gd name="T5" fmla="*/ 252 h 586"/>
                <a:gd name="T6" fmla="*/ 292 w 505"/>
                <a:gd name="T7" fmla="*/ 501 h 586"/>
                <a:gd name="T8" fmla="*/ 248 w 505"/>
                <a:gd name="T9" fmla="*/ 586 h 586"/>
                <a:gd name="T10" fmla="*/ 206 w 505"/>
                <a:gd name="T11" fmla="*/ 500 h 586"/>
                <a:gd name="T12" fmla="*/ 0 w 505"/>
                <a:gd name="T13" fmla="*/ 2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586">
                  <a:moveTo>
                    <a:pt x="0" y="252"/>
                  </a:moveTo>
                  <a:cubicBezTo>
                    <a:pt x="0" y="113"/>
                    <a:pt x="113" y="0"/>
                    <a:pt x="252" y="0"/>
                  </a:cubicBezTo>
                  <a:cubicBezTo>
                    <a:pt x="392" y="0"/>
                    <a:pt x="505" y="113"/>
                    <a:pt x="505" y="252"/>
                  </a:cubicBezTo>
                  <a:cubicBezTo>
                    <a:pt x="505" y="378"/>
                    <a:pt x="412" y="482"/>
                    <a:pt x="292" y="501"/>
                  </a:cubicBezTo>
                  <a:cubicBezTo>
                    <a:pt x="248" y="586"/>
                    <a:pt x="248" y="586"/>
                    <a:pt x="248" y="586"/>
                  </a:cubicBezTo>
                  <a:cubicBezTo>
                    <a:pt x="206" y="500"/>
                    <a:pt x="206" y="500"/>
                    <a:pt x="206" y="500"/>
                  </a:cubicBezTo>
                  <a:cubicBezTo>
                    <a:pt x="89" y="478"/>
                    <a:pt x="0" y="376"/>
                    <a:pt x="0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Freeform 10"/>
            <p:cNvSpPr>
              <a:spLocks noChangeAspect="1"/>
            </p:cNvSpPr>
            <p:nvPr/>
          </p:nvSpPr>
          <p:spPr bwMode="auto">
            <a:xfrm rot="21060000">
              <a:off x="4685013" y="2847515"/>
              <a:ext cx="1091827" cy="1107649"/>
            </a:xfrm>
            <a:custGeom>
              <a:avLst/>
              <a:gdLst>
                <a:gd name="T0" fmla="*/ 509 w 569"/>
                <a:gd name="T1" fmla="*/ 166 h 578"/>
                <a:gd name="T2" fmla="*/ 166 w 569"/>
                <a:gd name="T3" fmla="*/ 67 h 578"/>
                <a:gd name="T4" fmla="*/ 67 w 569"/>
                <a:gd name="T5" fmla="*/ 410 h 578"/>
                <a:gd name="T6" fmla="*/ 373 w 569"/>
                <a:gd name="T7" fmla="*/ 525 h 578"/>
                <a:gd name="T8" fmla="*/ 452 w 569"/>
                <a:gd name="T9" fmla="*/ 578 h 578"/>
                <a:gd name="T10" fmla="*/ 448 w 569"/>
                <a:gd name="T11" fmla="*/ 483 h 578"/>
                <a:gd name="T12" fmla="*/ 509 w 569"/>
                <a:gd name="T13" fmla="*/ 16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578">
                  <a:moveTo>
                    <a:pt x="509" y="166"/>
                  </a:moveTo>
                  <a:cubicBezTo>
                    <a:pt x="442" y="44"/>
                    <a:pt x="288" y="0"/>
                    <a:pt x="166" y="67"/>
                  </a:cubicBezTo>
                  <a:cubicBezTo>
                    <a:pt x="44" y="134"/>
                    <a:pt x="0" y="288"/>
                    <a:pt x="67" y="410"/>
                  </a:cubicBezTo>
                  <a:cubicBezTo>
                    <a:pt x="128" y="520"/>
                    <a:pt x="259" y="567"/>
                    <a:pt x="373" y="525"/>
                  </a:cubicBezTo>
                  <a:cubicBezTo>
                    <a:pt x="452" y="578"/>
                    <a:pt x="452" y="578"/>
                    <a:pt x="452" y="578"/>
                  </a:cubicBezTo>
                  <a:cubicBezTo>
                    <a:pt x="448" y="483"/>
                    <a:pt x="448" y="483"/>
                    <a:pt x="448" y="483"/>
                  </a:cubicBezTo>
                  <a:cubicBezTo>
                    <a:pt x="540" y="407"/>
                    <a:pt x="569" y="274"/>
                    <a:pt x="509" y="1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/>
            </a:p>
          </p:txBody>
        </p:sp>
        <p:grpSp>
          <p:nvGrpSpPr>
            <p:cNvPr id="6" name="组合 4"/>
            <p:cNvGrpSpPr/>
            <p:nvPr/>
          </p:nvGrpSpPr>
          <p:grpSpPr>
            <a:xfrm>
              <a:off x="5507861" y="4977810"/>
              <a:ext cx="925101" cy="1318870"/>
              <a:chOff x="5507861" y="4977810"/>
              <a:chExt cx="925101" cy="1318870"/>
            </a:xfrm>
          </p:grpSpPr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5727959" y="4977810"/>
                <a:ext cx="228697" cy="22697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5507861" y="5230579"/>
                <a:ext cx="925101" cy="1066101"/>
              </a:xfrm>
              <a:custGeom>
                <a:avLst/>
                <a:gdLst>
                  <a:gd name="T0" fmla="*/ 437 w 444"/>
                  <a:gd name="T1" fmla="*/ 25 h 512"/>
                  <a:gd name="T2" fmla="*/ 401 w 444"/>
                  <a:gd name="T3" fmla="*/ 16 h 512"/>
                  <a:gd name="T4" fmla="*/ 326 w 444"/>
                  <a:gd name="T5" fmla="*/ 62 h 512"/>
                  <a:gd name="T6" fmla="*/ 239 w 444"/>
                  <a:gd name="T7" fmla="*/ 4 h 512"/>
                  <a:gd name="T8" fmla="*/ 230 w 444"/>
                  <a:gd name="T9" fmla="*/ 1 h 512"/>
                  <a:gd name="T10" fmla="*/ 230 w 444"/>
                  <a:gd name="T11" fmla="*/ 0 h 512"/>
                  <a:gd name="T12" fmla="*/ 224 w 444"/>
                  <a:gd name="T13" fmla="*/ 0 h 512"/>
                  <a:gd name="T14" fmla="*/ 224 w 444"/>
                  <a:gd name="T15" fmla="*/ 0 h 512"/>
                  <a:gd name="T16" fmla="*/ 94 w 444"/>
                  <a:gd name="T17" fmla="*/ 0 h 512"/>
                  <a:gd name="T18" fmla="*/ 94 w 444"/>
                  <a:gd name="T19" fmla="*/ 0 h 512"/>
                  <a:gd name="T20" fmla="*/ 89 w 444"/>
                  <a:gd name="T21" fmla="*/ 0 h 512"/>
                  <a:gd name="T22" fmla="*/ 89 w 444"/>
                  <a:gd name="T23" fmla="*/ 0 h 512"/>
                  <a:gd name="T24" fmla="*/ 72 w 444"/>
                  <a:gd name="T25" fmla="*/ 11 h 512"/>
                  <a:gd name="T26" fmla="*/ 5 w 444"/>
                  <a:gd name="T27" fmla="*/ 109 h 512"/>
                  <a:gd name="T28" fmla="*/ 1 w 444"/>
                  <a:gd name="T29" fmla="*/ 124 h 512"/>
                  <a:gd name="T30" fmla="*/ 4 w 444"/>
                  <a:gd name="T31" fmla="*/ 139 h 512"/>
                  <a:gd name="T32" fmla="*/ 55 w 444"/>
                  <a:gd name="T33" fmla="*/ 229 h 512"/>
                  <a:gd name="T34" fmla="*/ 91 w 444"/>
                  <a:gd name="T35" fmla="*/ 238 h 512"/>
                  <a:gd name="T36" fmla="*/ 100 w 444"/>
                  <a:gd name="T37" fmla="*/ 203 h 512"/>
                  <a:gd name="T38" fmla="*/ 56 w 444"/>
                  <a:gd name="T39" fmla="*/ 126 h 512"/>
                  <a:gd name="T40" fmla="*/ 89 w 444"/>
                  <a:gd name="T41" fmla="*/ 78 h 512"/>
                  <a:gd name="T42" fmla="*/ 89 w 444"/>
                  <a:gd name="T43" fmla="*/ 149 h 512"/>
                  <a:gd name="T44" fmla="*/ 114 w 444"/>
                  <a:gd name="T45" fmla="*/ 192 h 512"/>
                  <a:gd name="T46" fmla="*/ 97 w 444"/>
                  <a:gd name="T47" fmla="*/ 253 h 512"/>
                  <a:gd name="T48" fmla="*/ 89 w 444"/>
                  <a:gd name="T49" fmla="*/ 256 h 512"/>
                  <a:gd name="T50" fmla="*/ 89 w 444"/>
                  <a:gd name="T51" fmla="*/ 268 h 512"/>
                  <a:gd name="T52" fmla="*/ 89 w 444"/>
                  <a:gd name="T53" fmla="*/ 275 h 512"/>
                  <a:gd name="T54" fmla="*/ 89 w 444"/>
                  <a:gd name="T55" fmla="*/ 485 h 512"/>
                  <a:gd name="T56" fmla="*/ 116 w 444"/>
                  <a:gd name="T57" fmla="*/ 512 h 512"/>
                  <a:gd name="T58" fmla="*/ 143 w 444"/>
                  <a:gd name="T59" fmla="*/ 485 h 512"/>
                  <a:gd name="T60" fmla="*/ 143 w 444"/>
                  <a:gd name="T61" fmla="*/ 275 h 512"/>
                  <a:gd name="T62" fmla="*/ 159 w 444"/>
                  <a:gd name="T63" fmla="*/ 259 h 512"/>
                  <a:gd name="T64" fmla="*/ 177 w 444"/>
                  <a:gd name="T65" fmla="*/ 275 h 512"/>
                  <a:gd name="T66" fmla="*/ 177 w 444"/>
                  <a:gd name="T67" fmla="*/ 485 h 512"/>
                  <a:gd name="T68" fmla="*/ 203 w 444"/>
                  <a:gd name="T69" fmla="*/ 512 h 512"/>
                  <a:gd name="T70" fmla="*/ 230 w 444"/>
                  <a:gd name="T71" fmla="*/ 485 h 512"/>
                  <a:gd name="T72" fmla="*/ 230 w 444"/>
                  <a:gd name="T73" fmla="*/ 275 h 512"/>
                  <a:gd name="T74" fmla="*/ 230 w 444"/>
                  <a:gd name="T75" fmla="*/ 268 h 512"/>
                  <a:gd name="T76" fmla="*/ 230 w 444"/>
                  <a:gd name="T77" fmla="*/ 60 h 512"/>
                  <a:gd name="T78" fmla="*/ 309 w 444"/>
                  <a:gd name="T79" fmla="*/ 113 h 512"/>
                  <a:gd name="T80" fmla="*/ 325 w 444"/>
                  <a:gd name="T81" fmla="*/ 117 h 512"/>
                  <a:gd name="T82" fmla="*/ 339 w 444"/>
                  <a:gd name="T83" fmla="*/ 114 h 512"/>
                  <a:gd name="T84" fmla="*/ 428 w 444"/>
                  <a:gd name="T85" fmla="*/ 61 h 512"/>
                  <a:gd name="T86" fmla="*/ 437 w 444"/>
                  <a:gd name="T87" fmla="*/ 25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4" h="512">
                    <a:moveTo>
                      <a:pt x="437" y="25"/>
                    </a:moveTo>
                    <a:cubicBezTo>
                      <a:pt x="430" y="13"/>
                      <a:pt x="414" y="9"/>
                      <a:pt x="401" y="16"/>
                    </a:cubicBezTo>
                    <a:cubicBezTo>
                      <a:pt x="326" y="62"/>
                      <a:pt x="326" y="62"/>
                      <a:pt x="326" y="62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6" y="2"/>
                      <a:pt x="233" y="1"/>
                      <a:pt x="230" y="1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3" y="1"/>
                      <a:pt x="77" y="5"/>
                      <a:pt x="72" y="11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2" y="114"/>
                      <a:pt x="1" y="119"/>
                      <a:pt x="1" y="124"/>
                    </a:cubicBezTo>
                    <a:cubicBezTo>
                      <a:pt x="0" y="129"/>
                      <a:pt x="1" y="134"/>
                      <a:pt x="4" y="139"/>
                    </a:cubicBezTo>
                    <a:cubicBezTo>
                      <a:pt x="55" y="229"/>
                      <a:pt x="55" y="229"/>
                      <a:pt x="55" y="229"/>
                    </a:cubicBezTo>
                    <a:cubicBezTo>
                      <a:pt x="62" y="241"/>
                      <a:pt x="78" y="245"/>
                      <a:pt x="91" y="238"/>
                    </a:cubicBezTo>
                    <a:cubicBezTo>
                      <a:pt x="103" y="231"/>
                      <a:pt x="107" y="215"/>
                      <a:pt x="100" y="203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89" y="78"/>
                      <a:pt x="89" y="78"/>
                      <a:pt x="89" y="78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114" y="192"/>
                      <a:pt x="114" y="192"/>
                      <a:pt x="114" y="192"/>
                    </a:cubicBezTo>
                    <a:cubicBezTo>
                      <a:pt x="126" y="213"/>
                      <a:pt x="119" y="241"/>
                      <a:pt x="97" y="253"/>
                    </a:cubicBezTo>
                    <a:cubicBezTo>
                      <a:pt x="95" y="254"/>
                      <a:pt x="92" y="255"/>
                      <a:pt x="89" y="256"/>
                    </a:cubicBezTo>
                    <a:cubicBezTo>
                      <a:pt x="89" y="268"/>
                      <a:pt x="89" y="268"/>
                      <a:pt x="89" y="268"/>
                    </a:cubicBezTo>
                    <a:cubicBezTo>
                      <a:pt x="89" y="275"/>
                      <a:pt x="89" y="275"/>
                      <a:pt x="89" y="275"/>
                    </a:cubicBezTo>
                    <a:cubicBezTo>
                      <a:pt x="89" y="485"/>
                      <a:pt x="89" y="485"/>
                      <a:pt x="89" y="485"/>
                    </a:cubicBezTo>
                    <a:cubicBezTo>
                      <a:pt x="89" y="500"/>
                      <a:pt x="101" y="512"/>
                      <a:pt x="116" y="512"/>
                    </a:cubicBezTo>
                    <a:cubicBezTo>
                      <a:pt x="131" y="512"/>
                      <a:pt x="143" y="500"/>
                      <a:pt x="143" y="485"/>
                    </a:cubicBezTo>
                    <a:cubicBezTo>
                      <a:pt x="143" y="275"/>
                      <a:pt x="143" y="275"/>
                      <a:pt x="143" y="275"/>
                    </a:cubicBezTo>
                    <a:cubicBezTo>
                      <a:pt x="143" y="266"/>
                      <a:pt x="150" y="259"/>
                      <a:pt x="159" y="259"/>
                    </a:cubicBezTo>
                    <a:cubicBezTo>
                      <a:pt x="168" y="259"/>
                      <a:pt x="177" y="266"/>
                      <a:pt x="177" y="275"/>
                    </a:cubicBezTo>
                    <a:cubicBezTo>
                      <a:pt x="177" y="485"/>
                      <a:pt x="177" y="485"/>
                      <a:pt x="177" y="485"/>
                    </a:cubicBezTo>
                    <a:cubicBezTo>
                      <a:pt x="177" y="500"/>
                      <a:pt x="188" y="512"/>
                      <a:pt x="203" y="512"/>
                    </a:cubicBezTo>
                    <a:cubicBezTo>
                      <a:pt x="218" y="512"/>
                      <a:pt x="230" y="500"/>
                      <a:pt x="230" y="485"/>
                    </a:cubicBezTo>
                    <a:cubicBezTo>
                      <a:pt x="230" y="275"/>
                      <a:pt x="230" y="275"/>
                      <a:pt x="230" y="275"/>
                    </a:cubicBezTo>
                    <a:cubicBezTo>
                      <a:pt x="230" y="268"/>
                      <a:pt x="230" y="268"/>
                      <a:pt x="230" y="268"/>
                    </a:cubicBezTo>
                    <a:cubicBezTo>
                      <a:pt x="230" y="60"/>
                      <a:pt x="230" y="60"/>
                      <a:pt x="230" y="60"/>
                    </a:cubicBezTo>
                    <a:cubicBezTo>
                      <a:pt x="309" y="113"/>
                      <a:pt x="309" y="113"/>
                      <a:pt x="309" y="113"/>
                    </a:cubicBezTo>
                    <a:cubicBezTo>
                      <a:pt x="314" y="116"/>
                      <a:pt x="319" y="117"/>
                      <a:pt x="325" y="117"/>
                    </a:cubicBezTo>
                    <a:cubicBezTo>
                      <a:pt x="330" y="117"/>
                      <a:pt x="335" y="116"/>
                      <a:pt x="339" y="114"/>
                    </a:cubicBezTo>
                    <a:cubicBezTo>
                      <a:pt x="428" y="61"/>
                      <a:pt x="428" y="61"/>
                      <a:pt x="428" y="61"/>
                    </a:cubicBezTo>
                    <a:cubicBezTo>
                      <a:pt x="440" y="53"/>
                      <a:pt x="444" y="37"/>
                      <a:pt x="437" y="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/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 flipV="1">
              <a:off x="6405488" y="3103329"/>
              <a:ext cx="452754" cy="2155618"/>
            </a:xfrm>
            <a:prstGeom prst="line">
              <a:avLst/>
            </a:prstGeom>
            <a:ln>
              <a:solidFill>
                <a:srgbClr val="498B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6405716" y="4447815"/>
              <a:ext cx="389938" cy="818870"/>
            </a:xfrm>
            <a:prstGeom prst="line">
              <a:avLst/>
            </a:prstGeom>
            <a:ln>
              <a:solidFill>
                <a:srgbClr val="498B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1"/>
            <p:cNvSpPr>
              <a:spLocks noChangeAspect="1"/>
            </p:cNvSpPr>
            <p:nvPr/>
          </p:nvSpPr>
          <p:spPr bwMode="auto">
            <a:xfrm rot="21240000">
              <a:off x="6516267" y="3472367"/>
              <a:ext cx="974845" cy="990407"/>
            </a:xfrm>
            <a:custGeom>
              <a:avLst/>
              <a:gdLst>
                <a:gd name="T0" fmla="*/ 60 w 569"/>
                <a:gd name="T1" fmla="*/ 166 h 578"/>
                <a:gd name="T2" fmla="*/ 402 w 569"/>
                <a:gd name="T3" fmla="*/ 67 h 578"/>
                <a:gd name="T4" fmla="*/ 501 w 569"/>
                <a:gd name="T5" fmla="*/ 410 h 578"/>
                <a:gd name="T6" fmla="*/ 195 w 569"/>
                <a:gd name="T7" fmla="*/ 525 h 578"/>
                <a:gd name="T8" fmla="*/ 116 w 569"/>
                <a:gd name="T9" fmla="*/ 578 h 578"/>
                <a:gd name="T10" fmla="*/ 121 w 569"/>
                <a:gd name="T11" fmla="*/ 483 h 578"/>
                <a:gd name="T12" fmla="*/ 60 w 569"/>
                <a:gd name="T13" fmla="*/ 16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578">
                  <a:moveTo>
                    <a:pt x="60" y="166"/>
                  </a:moveTo>
                  <a:cubicBezTo>
                    <a:pt x="127" y="44"/>
                    <a:pt x="280" y="0"/>
                    <a:pt x="402" y="67"/>
                  </a:cubicBezTo>
                  <a:cubicBezTo>
                    <a:pt x="524" y="134"/>
                    <a:pt x="569" y="288"/>
                    <a:pt x="501" y="410"/>
                  </a:cubicBezTo>
                  <a:cubicBezTo>
                    <a:pt x="441" y="520"/>
                    <a:pt x="310" y="567"/>
                    <a:pt x="195" y="525"/>
                  </a:cubicBezTo>
                  <a:cubicBezTo>
                    <a:pt x="116" y="578"/>
                    <a:pt x="116" y="578"/>
                    <a:pt x="116" y="578"/>
                  </a:cubicBezTo>
                  <a:cubicBezTo>
                    <a:pt x="121" y="483"/>
                    <a:pt x="121" y="483"/>
                    <a:pt x="121" y="483"/>
                  </a:cubicBezTo>
                  <a:cubicBezTo>
                    <a:pt x="28" y="407"/>
                    <a:pt x="0" y="274"/>
                    <a:pt x="60" y="1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5"/>
            <p:cNvSpPr>
              <a:spLocks noChangeAspect="1"/>
            </p:cNvSpPr>
            <p:nvPr/>
          </p:nvSpPr>
          <p:spPr bwMode="auto">
            <a:xfrm rot="1200000">
              <a:off x="6616927" y="2264617"/>
              <a:ext cx="779876" cy="903486"/>
            </a:xfrm>
            <a:custGeom>
              <a:avLst/>
              <a:gdLst>
                <a:gd name="T0" fmla="*/ 0 w 505"/>
                <a:gd name="T1" fmla="*/ 252 h 586"/>
                <a:gd name="T2" fmla="*/ 252 w 505"/>
                <a:gd name="T3" fmla="*/ 0 h 586"/>
                <a:gd name="T4" fmla="*/ 505 w 505"/>
                <a:gd name="T5" fmla="*/ 252 h 586"/>
                <a:gd name="T6" fmla="*/ 292 w 505"/>
                <a:gd name="T7" fmla="*/ 501 h 586"/>
                <a:gd name="T8" fmla="*/ 248 w 505"/>
                <a:gd name="T9" fmla="*/ 586 h 586"/>
                <a:gd name="T10" fmla="*/ 206 w 505"/>
                <a:gd name="T11" fmla="*/ 500 h 586"/>
                <a:gd name="T12" fmla="*/ 0 w 505"/>
                <a:gd name="T13" fmla="*/ 2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586">
                  <a:moveTo>
                    <a:pt x="0" y="252"/>
                  </a:moveTo>
                  <a:cubicBezTo>
                    <a:pt x="0" y="113"/>
                    <a:pt x="113" y="0"/>
                    <a:pt x="252" y="0"/>
                  </a:cubicBezTo>
                  <a:cubicBezTo>
                    <a:pt x="392" y="0"/>
                    <a:pt x="505" y="113"/>
                    <a:pt x="505" y="252"/>
                  </a:cubicBezTo>
                  <a:cubicBezTo>
                    <a:pt x="505" y="378"/>
                    <a:pt x="412" y="482"/>
                    <a:pt x="292" y="501"/>
                  </a:cubicBezTo>
                  <a:cubicBezTo>
                    <a:pt x="248" y="586"/>
                    <a:pt x="248" y="586"/>
                    <a:pt x="248" y="586"/>
                  </a:cubicBezTo>
                  <a:cubicBezTo>
                    <a:pt x="206" y="500"/>
                    <a:pt x="206" y="500"/>
                    <a:pt x="206" y="500"/>
                  </a:cubicBezTo>
                  <a:cubicBezTo>
                    <a:pt x="89" y="478"/>
                    <a:pt x="0" y="376"/>
                    <a:pt x="0" y="2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44673"/>
            <p:cNvSpPr/>
            <p:nvPr/>
          </p:nvSpPr>
          <p:spPr bwMode="auto">
            <a:xfrm rot="1020000">
              <a:off x="6836209" y="2463154"/>
              <a:ext cx="354013" cy="442913"/>
            </a:xfrm>
            <a:custGeom>
              <a:avLst/>
              <a:gdLst>
                <a:gd name="T0" fmla="*/ 142 w 149"/>
                <a:gd name="T1" fmla="*/ 83 h 187"/>
                <a:gd name="T2" fmla="*/ 115 w 149"/>
                <a:gd name="T3" fmla="*/ 54 h 187"/>
                <a:gd name="T4" fmla="*/ 104 w 149"/>
                <a:gd name="T5" fmla="*/ 17 h 187"/>
                <a:gd name="T6" fmla="*/ 44 w 149"/>
                <a:gd name="T7" fmla="*/ 17 h 187"/>
                <a:gd name="T8" fmla="*/ 33 w 149"/>
                <a:gd name="T9" fmla="*/ 55 h 187"/>
                <a:gd name="T10" fmla="*/ 6 w 149"/>
                <a:gd name="T11" fmla="*/ 84 h 187"/>
                <a:gd name="T12" fmla="*/ 36 w 149"/>
                <a:gd name="T13" fmla="*/ 135 h 187"/>
                <a:gd name="T14" fmla="*/ 64 w 149"/>
                <a:gd name="T15" fmla="*/ 133 h 187"/>
                <a:gd name="T16" fmla="*/ 64 w 149"/>
                <a:gd name="T17" fmla="*/ 179 h 187"/>
                <a:gd name="T18" fmla="*/ 75 w 149"/>
                <a:gd name="T19" fmla="*/ 187 h 187"/>
                <a:gd name="T20" fmla="*/ 86 w 149"/>
                <a:gd name="T21" fmla="*/ 179 h 187"/>
                <a:gd name="T22" fmla="*/ 86 w 149"/>
                <a:gd name="T23" fmla="*/ 133 h 187"/>
                <a:gd name="T24" fmla="*/ 113 w 149"/>
                <a:gd name="T25" fmla="*/ 135 h 187"/>
                <a:gd name="T26" fmla="*/ 142 w 149"/>
                <a:gd name="T27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87">
                  <a:moveTo>
                    <a:pt x="142" y="83"/>
                  </a:moveTo>
                  <a:cubicBezTo>
                    <a:pt x="139" y="69"/>
                    <a:pt x="128" y="59"/>
                    <a:pt x="115" y="54"/>
                  </a:cubicBezTo>
                  <a:cubicBezTo>
                    <a:pt x="118" y="41"/>
                    <a:pt x="114" y="27"/>
                    <a:pt x="104" y="17"/>
                  </a:cubicBezTo>
                  <a:cubicBezTo>
                    <a:pt x="87" y="0"/>
                    <a:pt x="60" y="0"/>
                    <a:pt x="44" y="17"/>
                  </a:cubicBezTo>
                  <a:cubicBezTo>
                    <a:pt x="34" y="27"/>
                    <a:pt x="30" y="42"/>
                    <a:pt x="33" y="55"/>
                  </a:cubicBezTo>
                  <a:cubicBezTo>
                    <a:pt x="20" y="59"/>
                    <a:pt x="9" y="70"/>
                    <a:pt x="6" y="84"/>
                  </a:cubicBezTo>
                  <a:cubicBezTo>
                    <a:pt x="0" y="107"/>
                    <a:pt x="13" y="130"/>
                    <a:pt x="36" y="135"/>
                  </a:cubicBezTo>
                  <a:cubicBezTo>
                    <a:pt x="46" y="138"/>
                    <a:pt x="55" y="137"/>
                    <a:pt x="64" y="133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4" y="183"/>
                    <a:pt x="69" y="187"/>
                    <a:pt x="75" y="187"/>
                  </a:cubicBezTo>
                  <a:cubicBezTo>
                    <a:pt x="81" y="187"/>
                    <a:pt x="86" y="183"/>
                    <a:pt x="86" y="179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94" y="137"/>
                    <a:pt x="104" y="138"/>
                    <a:pt x="113" y="135"/>
                  </a:cubicBezTo>
                  <a:cubicBezTo>
                    <a:pt x="135" y="129"/>
                    <a:pt x="149" y="106"/>
                    <a:pt x="142" y="83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30"/>
            <p:cNvSpPr>
              <a:spLocks noChangeAspect="1" noEditPoints="1"/>
            </p:cNvSpPr>
            <p:nvPr/>
          </p:nvSpPr>
          <p:spPr bwMode="auto">
            <a:xfrm>
              <a:off x="6769689" y="3798609"/>
              <a:ext cx="468000" cy="337922"/>
            </a:xfrm>
            <a:custGeom>
              <a:avLst/>
              <a:gdLst>
                <a:gd name="T0" fmla="*/ 47 w 165"/>
                <a:gd name="T1" fmla="*/ 57 h 121"/>
                <a:gd name="T2" fmla="*/ 60 w 165"/>
                <a:gd name="T3" fmla="*/ 82 h 121"/>
                <a:gd name="T4" fmla="*/ 98 w 165"/>
                <a:gd name="T5" fmla="*/ 78 h 121"/>
                <a:gd name="T6" fmla="*/ 104 w 165"/>
                <a:gd name="T7" fmla="*/ 68 h 121"/>
                <a:gd name="T8" fmla="*/ 77 w 165"/>
                <a:gd name="T9" fmla="*/ 28 h 121"/>
                <a:gd name="T10" fmla="*/ 141 w 165"/>
                <a:gd name="T11" fmla="*/ 121 h 121"/>
                <a:gd name="T12" fmla="*/ 117 w 165"/>
                <a:gd name="T13" fmla="*/ 91 h 121"/>
                <a:gd name="T14" fmla="*/ 77 w 165"/>
                <a:gd name="T15" fmla="*/ 94 h 121"/>
                <a:gd name="T16" fmla="*/ 30 w 165"/>
                <a:gd name="T17" fmla="*/ 115 h 121"/>
                <a:gd name="T18" fmla="*/ 30 w 165"/>
                <a:gd name="T19" fmla="*/ 55 h 121"/>
                <a:gd name="T20" fmla="*/ 43 w 165"/>
                <a:gd name="T21" fmla="*/ 45 h 121"/>
                <a:gd name="T22" fmla="*/ 34 w 165"/>
                <a:gd name="T23" fmla="*/ 39 h 121"/>
                <a:gd name="T24" fmla="*/ 5 w 165"/>
                <a:gd name="T25" fmla="*/ 24 h 121"/>
                <a:gd name="T26" fmla="*/ 42 w 165"/>
                <a:gd name="T27" fmla="*/ 24 h 121"/>
                <a:gd name="T28" fmla="*/ 50 w 165"/>
                <a:gd name="T29" fmla="*/ 32 h 121"/>
                <a:gd name="T30" fmla="*/ 104 w 165"/>
                <a:gd name="T31" fmla="*/ 33 h 121"/>
                <a:gd name="T32" fmla="*/ 110 w 165"/>
                <a:gd name="T33" fmla="*/ 24 h 121"/>
                <a:gd name="T34" fmla="*/ 159 w 165"/>
                <a:gd name="T35" fmla="*/ 24 h 121"/>
                <a:gd name="T36" fmla="*/ 118 w 165"/>
                <a:gd name="T37" fmla="*/ 42 h 121"/>
                <a:gd name="T38" fmla="*/ 113 w 165"/>
                <a:gd name="T39" fmla="*/ 57 h 121"/>
                <a:gd name="T40" fmla="*/ 125 w 165"/>
                <a:gd name="T41" fmla="*/ 79 h 121"/>
                <a:gd name="T42" fmla="*/ 165 w 165"/>
                <a:gd name="T43" fmla="*/ 97 h 121"/>
                <a:gd name="T44" fmla="*/ 41 w 165"/>
                <a:gd name="T45" fmla="*/ 64 h 121"/>
                <a:gd name="T46" fmla="*/ 7 w 165"/>
                <a:gd name="T47" fmla="*/ 85 h 121"/>
                <a:gd name="T48" fmla="*/ 53 w 165"/>
                <a:gd name="T49" fmla="*/ 85 h 121"/>
                <a:gd name="T50" fmla="*/ 116 w 165"/>
                <a:gd name="T51" fmla="*/ 27 h 121"/>
                <a:gd name="T52" fmla="*/ 123 w 165"/>
                <a:gd name="T53" fmla="*/ 39 h 121"/>
                <a:gd name="T54" fmla="*/ 153 w 165"/>
                <a:gd name="T55" fmla="*/ 24 h 121"/>
                <a:gd name="T56" fmla="*/ 116 w 165"/>
                <a:gd name="T57" fmla="*/ 24 h 121"/>
                <a:gd name="T58" fmla="*/ 23 w 165"/>
                <a:gd name="T59" fmla="*/ 12 h 121"/>
                <a:gd name="T60" fmla="*/ 23 w 165"/>
                <a:gd name="T61" fmla="*/ 37 h 121"/>
                <a:gd name="T62" fmla="*/ 28 w 165"/>
                <a:gd name="T63" fmla="*/ 27 h 121"/>
                <a:gd name="T64" fmla="*/ 158 w 165"/>
                <a:gd name="T65" fmla="*/ 97 h 121"/>
                <a:gd name="T66" fmla="*/ 123 w 165"/>
                <a:gd name="T67" fmla="*/ 97 h 121"/>
                <a:gd name="T68" fmla="*/ 158 w 165"/>
                <a:gd name="T69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14"/>
            <p:cNvSpPr>
              <a:spLocks noEditPoints="1"/>
            </p:cNvSpPr>
            <p:nvPr/>
          </p:nvSpPr>
          <p:spPr bwMode="auto">
            <a:xfrm rot="-1800000">
              <a:off x="5013439" y="3139402"/>
              <a:ext cx="454025" cy="523875"/>
            </a:xfrm>
            <a:custGeom>
              <a:avLst/>
              <a:gdLst>
                <a:gd name="T0" fmla="*/ 83 w 131"/>
                <a:gd name="T1" fmla="*/ 130 h 151"/>
                <a:gd name="T2" fmla="*/ 86 w 131"/>
                <a:gd name="T3" fmla="*/ 136 h 151"/>
                <a:gd name="T4" fmla="*/ 48 w 131"/>
                <a:gd name="T5" fmla="*/ 138 h 151"/>
                <a:gd name="T6" fmla="*/ 45 w 131"/>
                <a:gd name="T7" fmla="*/ 132 h 151"/>
                <a:gd name="T8" fmla="*/ 48 w 131"/>
                <a:gd name="T9" fmla="*/ 130 h 151"/>
                <a:gd name="T10" fmla="*/ 78 w 131"/>
                <a:gd name="T11" fmla="*/ 147 h 151"/>
                <a:gd name="T12" fmla="*/ 57 w 131"/>
                <a:gd name="T13" fmla="*/ 151 h 151"/>
                <a:gd name="T14" fmla="*/ 52 w 131"/>
                <a:gd name="T15" fmla="*/ 143 h 151"/>
                <a:gd name="T16" fmla="*/ 65 w 131"/>
                <a:gd name="T17" fmla="*/ 34 h 151"/>
                <a:gd name="T18" fmla="*/ 82 w 131"/>
                <a:gd name="T19" fmla="*/ 125 h 151"/>
                <a:gd name="T20" fmla="*/ 31 w 131"/>
                <a:gd name="T21" fmla="*/ 68 h 151"/>
                <a:gd name="T22" fmla="*/ 65 w 131"/>
                <a:gd name="T23" fmla="*/ 34 h 151"/>
                <a:gd name="T24" fmla="*/ 72 w 131"/>
                <a:gd name="T25" fmla="*/ 41 h 151"/>
                <a:gd name="T26" fmla="*/ 79 w 131"/>
                <a:gd name="T27" fmla="*/ 45 h 151"/>
                <a:gd name="T28" fmla="*/ 71 w 131"/>
                <a:gd name="T29" fmla="*/ 43 h 151"/>
                <a:gd name="T30" fmla="*/ 50 w 131"/>
                <a:gd name="T31" fmla="*/ 53 h 151"/>
                <a:gd name="T32" fmla="*/ 42 w 131"/>
                <a:gd name="T33" fmla="*/ 68 h 151"/>
                <a:gd name="T34" fmla="*/ 40 w 131"/>
                <a:gd name="T35" fmla="*/ 81 h 151"/>
                <a:gd name="T36" fmla="*/ 38 w 131"/>
                <a:gd name="T37" fmla="*/ 74 h 151"/>
                <a:gd name="T38" fmla="*/ 38 w 131"/>
                <a:gd name="T39" fmla="*/ 60 h 151"/>
                <a:gd name="T40" fmla="*/ 47 w 131"/>
                <a:gd name="T41" fmla="*/ 47 h 151"/>
                <a:gd name="T42" fmla="*/ 65 w 131"/>
                <a:gd name="T43" fmla="*/ 40 h 151"/>
                <a:gd name="T44" fmla="*/ 70 w 131"/>
                <a:gd name="T45" fmla="*/ 40 h 151"/>
                <a:gd name="T46" fmla="*/ 70 w 131"/>
                <a:gd name="T47" fmla="*/ 0 h 151"/>
                <a:gd name="T48" fmla="*/ 66 w 131"/>
                <a:gd name="T49" fmla="*/ 23 h 151"/>
                <a:gd name="T50" fmla="*/ 62 w 131"/>
                <a:gd name="T51" fmla="*/ 0 h 151"/>
                <a:gd name="T52" fmla="*/ 115 w 131"/>
                <a:gd name="T53" fmla="*/ 22 h 151"/>
                <a:gd name="T54" fmla="*/ 93 w 131"/>
                <a:gd name="T55" fmla="*/ 32 h 151"/>
                <a:gd name="T56" fmla="*/ 34 w 131"/>
                <a:gd name="T57" fmla="*/ 102 h 151"/>
                <a:gd name="T58" fmla="*/ 17 w 131"/>
                <a:gd name="T59" fmla="*/ 108 h 151"/>
                <a:gd name="T60" fmla="*/ 34 w 131"/>
                <a:gd name="T61" fmla="*/ 102 h 151"/>
                <a:gd name="T62" fmla="*/ 22 w 131"/>
                <a:gd name="T63" fmla="*/ 16 h 151"/>
                <a:gd name="T64" fmla="*/ 32 w 131"/>
                <a:gd name="T65" fmla="*/ 37 h 151"/>
                <a:gd name="T66" fmla="*/ 22 w 131"/>
                <a:gd name="T67" fmla="*/ 16 h 151"/>
                <a:gd name="T68" fmla="*/ 109 w 131"/>
                <a:gd name="T69" fmla="*/ 114 h 151"/>
                <a:gd name="T70" fmla="*/ 102 w 131"/>
                <a:gd name="T71" fmla="*/ 96 h 151"/>
                <a:gd name="T72" fmla="*/ 97 w 131"/>
                <a:gd name="T73" fmla="*/ 102 h 151"/>
                <a:gd name="T74" fmla="*/ 131 w 131"/>
                <a:gd name="T75" fmla="*/ 69 h 151"/>
                <a:gd name="T76" fmla="*/ 112 w 131"/>
                <a:gd name="T77" fmla="*/ 68 h 151"/>
                <a:gd name="T78" fmla="*/ 131 w 131"/>
                <a:gd name="T79" fmla="*/ 61 h 151"/>
                <a:gd name="T80" fmla="*/ 0 w 131"/>
                <a:gd name="T81" fmla="*/ 69 h 151"/>
                <a:gd name="T82" fmla="*/ 20 w 131"/>
                <a:gd name="T83" fmla="*/ 61 h 151"/>
                <a:gd name="T84" fmla="*/ 20 w 131"/>
                <a:gd name="T85" fmla="*/ 6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151">
                  <a:moveTo>
                    <a:pt x="48" y="130"/>
                  </a:moveTo>
                  <a:cubicBezTo>
                    <a:pt x="83" y="130"/>
                    <a:pt x="83" y="130"/>
                    <a:pt x="83" y="130"/>
                  </a:cubicBezTo>
                  <a:cubicBezTo>
                    <a:pt x="84" y="130"/>
                    <a:pt x="86" y="131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7"/>
                    <a:pt x="84" y="138"/>
                    <a:pt x="83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6" y="138"/>
                    <a:pt x="45" y="137"/>
                    <a:pt x="45" y="13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6" y="130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lose/>
                  <a:moveTo>
                    <a:pt x="78" y="143"/>
                  </a:moveTo>
                  <a:cubicBezTo>
                    <a:pt x="78" y="147"/>
                    <a:pt x="78" y="147"/>
                    <a:pt x="78" y="147"/>
                  </a:cubicBezTo>
                  <a:cubicBezTo>
                    <a:pt x="78" y="149"/>
                    <a:pt x="76" y="151"/>
                    <a:pt x="74" y="151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4" y="151"/>
                    <a:pt x="52" y="149"/>
                    <a:pt x="52" y="147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78" y="143"/>
                    <a:pt x="78" y="143"/>
                    <a:pt x="78" y="143"/>
                  </a:cubicBezTo>
                  <a:close/>
                  <a:moveTo>
                    <a:pt x="65" y="34"/>
                  </a:moveTo>
                  <a:cubicBezTo>
                    <a:pt x="84" y="34"/>
                    <a:pt x="99" y="49"/>
                    <a:pt x="99" y="68"/>
                  </a:cubicBezTo>
                  <a:cubicBezTo>
                    <a:pt x="99" y="89"/>
                    <a:pt x="82" y="94"/>
                    <a:pt x="82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94"/>
                    <a:pt x="31" y="89"/>
                    <a:pt x="31" y="68"/>
                  </a:cubicBezTo>
                  <a:cubicBezTo>
                    <a:pt x="31" y="49"/>
                    <a:pt x="47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lose/>
                  <a:moveTo>
                    <a:pt x="70" y="40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6" y="42"/>
                    <a:pt x="80" y="44"/>
                    <a:pt x="83" y="46"/>
                  </a:cubicBezTo>
                  <a:cubicBezTo>
                    <a:pt x="82" y="46"/>
                    <a:pt x="80" y="45"/>
                    <a:pt x="79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4" y="44"/>
                    <a:pt x="73" y="44"/>
                    <a:pt x="71" y="43"/>
                  </a:cubicBezTo>
                  <a:cubicBezTo>
                    <a:pt x="69" y="44"/>
                    <a:pt x="66" y="44"/>
                    <a:pt x="64" y="45"/>
                  </a:cubicBezTo>
                  <a:cubicBezTo>
                    <a:pt x="59" y="46"/>
                    <a:pt x="54" y="49"/>
                    <a:pt x="50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5" y="59"/>
                    <a:pt x="43" y="63"/>
                    <a:pt x="42" y="68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5"/>
                    <a:pt x="40" y="78"/>
                    <a:pt x="40" y="81"/>
                  </a:cubicBezTo>
                  <a:cubicBezTo>
                    <a:pt x="40" y="80"/>
                    <a:pt x="39" y="78"/>
                    <a:pt x="38" y="77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0"/>
                    <a:pt x="37" y="66"/>
                    <a:pt x="38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6"/>
                    <a:pt x="42" y="53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0" y="44"/>
                    <a:pt x="54" y="42"/>
                    <a:pt x="58" y="41"/>
                  </a:cubicBezTo>
                  <a:cubicBezTo>
                    <a:pt x="61" y="40"/>
                    <a:pt x="63" y="40"/>
                    <a:pt x="65" y="40"/>
                  </a:cubicBezTo>
                  <a:cubicBezTo>
                    <a:pt x="67" y="40"/>
                    <a:pt x="68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62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4" y="23"/>
                    <a:pt x="63" y="23"/>
                    <a:pt x="62" y="23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109" y="16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7" y="35"/>
                    <a:pt x="95" y="33"/>
                    <a:pt x="93" y="32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34" y="102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1" y="98"/>
                    <a:pt x="32" y="100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lose/>
                  <a:moveTo>
                    <a:pt x="22" y="16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5"/>
                    <a:pt x="36" y="33"/>
                    <a:pt x="38" y="32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97" y="102"/>
                  </a:moveTo>
                  <a:cubicBezTo>
                    <a:pt x="109" y="114"/>
                    <a:pt x="109" y="114"/>
                    <a:pt x="109" y="114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8"/>
                    <a:pt x="99" y="100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lose/>
                  <a:moveTo>
                    <a:pt x="131" y="61"/>
                  </a:moveTo>
                  <a:cubicBezTo>
                    <a:pt x="131" y="69"/>
                    <a:pt x="131" y="69"/>
                    <a:pt x="131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8"/>
                    <a:pt x="112" y="68"/>
                  </a:cubicBezTo>
                  <a:cubicBezTo>
                    <a:pt x="112" y="66"/>
                    <a:pt x="111" y="63"/>
                    <a:pt x="111" y="61"/>
                  </a:cubicBezTo>
                  <a:cubicBezTo>
                    <a:pt x="131" y="61"/>
                    <a:pt x="131" y="61"/>
                    <a:pt x="131" y="61"/>
                  </a:cubicBezTo>
                  <a:close/>
                  <a:moveTo>
                    <a:pt x="20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3"/>
                    <a:pt x="20" y="66"/>
                    <a:pt x="20" y="68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5694538" y="1970965"/>
              <a:ext cx="496888" cy="500063"/>
            </a:xfrm>
            <a:custGeom>
              <a:avLst/>
              <a:gdLst>
                <a:gd name="T0" fmla="*/ 84 w 143"/>
                <a:gd name="T1" fmla="*/ 45 h 144"/>
                <a:gd name="T2" fmla="*/ 70 w 143"/>
                <a:gd name="T3" fmla="*/ 47 h 144"/>
                <a:gd name="T4" fmla="*/ 75 w 143"/>
                <a:gd name="T5" fmla="*/ 64 h 144"/>
                <a:gd name="T6" fmla="*/ 105 w 143"/>
                <a:gd name="T7" fmla="*/ 18 h 144"/>
                <a:gd name="T8" fmla="*/ 125 w 143"/>
                <a:gd name="T9" fmla="*/ 19 h 144"/>
                <a:gd name="T10" fmla="*/ 125 w 143"/>
                <a:gd name="T11" fmla="*/ 39 h 144"/>
                <a:gd name="T12" fmla="*/ 80 w 143"/>
                <a:gd name="T13" fmla="*/ 68 h 144"/>
                <a:gd name="T14" fmla="*/ 96 w 143"/>
                <a:gd name="T15" fmla="*/ 74 h 144"/>
                <a:gd name="T16" fmla="*/ 99 w 143"/>
                <a:gd name="T17" fmla="*/ 59 h 144"/>
                <a:gd name="T18" fmla="*/ 117 w 143"/>
                <a:gd name="T19" fmla="*/ 74 h 144"/>
                <a:gd name="T20" fmla="*/ 114 w 143"/>
                <a:gd name="T21" fmla="*/ 44 h 144"/>
                <a:gd name="T22" fmla="*/ 124 w 143"/>
                <a:gd name="T23" fmla="*/ 74 h 144"/>
                <a:gd name="T24" fmla="*/ 133 w 143"/>
                <a:gd name="T25" fmla="*/ 81 h 144"/>
                <a:gd name="T26" fmla="*/ 70 w 143"/>
                <a:gd name="T27" fmla="*/ 135 h 144"/>
                <a:gd name="T28" fmla="*/ 63 w 143"/>
                <a:gd name="T29" fmla="*/ 144 h 144"/>
                <a:gd name="T30" fmla="*/ 9 w 143"/>
                <a:gd name="T31" fmla="*/ 81 h 144"/>
                <a:gd name="T32" fmla="*/ 0 w 143"/>
                <a:gd name="T33" fmla="*/ 74 h 144"/>
                <a:gd name="T34" fmla="*/ 63 w 143"/>
                <a:gd name="T35" fmla="*/ 20 h 144"/>
                <a:gd name="T36" fmla="*/ 70 w 143"/>
                <a:gd name="T37" fmla="*/ 10 h 144"/>
                <a:gd name="T38" fmla="*/ 99 w 143"/>
                <a:gd name="T39" fmla="*/ 30 h 144"/>
                <a:gd name="T40" fmla="*/ 94 w 143"/>
                <a:gd name="T41" fmla="*/ 35 h 144"/>
                <a:gd name="T42" fmla="*/ 70 w 143"/>
                <a:gd name="T43" fmla="*/ 40 h 144"/>
                <a:gd name="T44" fmla="*/ 70 w 143"/>
                <a:gd name="T45" fmla="*/ 93 h 144"/>
                <a:gd name="T46" fmla="*/ 96 w 143"/>
                <a:gd name="T47" fmla="*/ 81 h 144"/>
                <a:gd name="T48" fmla="*/ 63 w 143"/>
                <a:gd name="T49" fmla="*/ 93 h 144"/>
                <a:gd name="T50" fmla="*/ 37 w 143"/>
                <a:gd name="T51" fmla="*/ 81 h 144"/>
                <a:gd name="T52" fmla="*/ 63 w 143"/>
                <a:gd name="T53" fmla="*/ 93 h 144"/>
                <a:gd name="T54" fmla="*/ 63 w 143"/>
                <a:gd name="T55" fmla="*/ 61 h 144"/>
                <a:gd name="T56" fmla="*/ 37 w 143"/>
                <a:gd name="T57" fmla="*/ 74 h 144"/>
                <a:gd name="T58" fmla="*/ 63 w 143"/>
                <a:gd name="T59" fmla="*/ 27 h 144"/>
                <a:gd name="T60" fmla="*/ 30 w 143"/>
                <a:gd name="T61" fmla="*/ 74 h 144"/>
                <a:gd name="T62" fmla="*/ 63 w 143"/>
                <a:gd name="T63" fmla="*/ 27 h 144"/>
                <a:gd name="T64" fmla="*/ 63 w 143"/>
                <a:gd name="T65" fmla="*/ 114 h 144"/>
                <a:gd name="T66" fmla="*/ 16 w 143"/>
                <a:gd name="T67" fmla="*/ 81 h 144"/>
                <a:gd name="T68" fmla="*/ 70 w 143"/>
                <a:gd name="T69" fmla="*/ 114 h 144"/>
                <a:gd name="T70" fmla="*/ 117 w 143"/>
                <a:gd name="T71" fmla="*/ 81 h 144"/>
                <a:gd name="T72" fmla="*/ 70 w 143"/>
                <a:gd name="T73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3" h="144">
                  <a:moveTo>
                    <a:pt x="70" y="40"/>
                  </a:moveTo>
                  <a:cubicBezTo>
                    <a:pt x="75" y="41"/>
                    <a:pt x="80" y="42"/>
                    <a:pt x="84" y="45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6" y="49"/>
                    <a:pt x="73" y="48"/>
                    <a:pt x="70" y="47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2" y="62"/>
                    <a:pt x="74" y="63"/>
                    <a:pt x="75" y="6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70"/>
                    <a:pt x="82" y="72"/>
                    <a:pt x="82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0"/>
                    <a:pt x="95" y="67"/>
                    <a:pt x="94" y="65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64"/>
                    <a:pt x="103" y="69"/>
                    <a:pt x="103" y="74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6" y="65"/>
                    <a:pt x="114" y="56"/>
                    <a:pt x="109" y="49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20" y="53"/>
                    <a:pt x="123" y="63"/>
                    <a:pt x="124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2" y="110"/>
                    <a:pt x="99" y="133"/>
                    <a:pt x="70" y="135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34" y="133"/>
                    <a:pt x="11" y="110"/>
                    <a:pt x="9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1" y="45"/>
                    <a:pt x="34" y="21"/>
                    <a:pt x="63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1" y="20"/>
                    <a:pt x="91" y="24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87" y="30"/>
                    <a:pt x="79" y="27"/>
                    <a:pt x="70" y="27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82" y="81"/>
                  </a:moveTo>
                  <a:cubicBezTo>
                    <a:pt x="81" y="87"/>
                    <a:pt x="76" y="92"/>
                    <a:pt x="70" y="93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84" y="105"/>
                    <a:pt x="95" y="94"/>
                    <a:pt x="96" y="81"/>
                  </a:cubicBezTo>
                  <a:cubicBezTo>
                    <a:pt x="82" y="81"/>
                    <a:pt x="82" y="81"/>
                    <a:pt x="82" y="81"/>
                  </a:cubicBezTo>
                  <a:close/>
                  <a:moveTo>
                    <a:pt x="63" y="93"/>
                  </a:moveTo>
                  <a:cubicBezTo>
                    <a:pt x="57" y="92"/>
                    <a:pt x="52" y="87"/>
                    <a:pt x="51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94"/>
                    <a:pt x="49" y="105"/>
                    <a:pt x="63" y="107"/>
                  </a:cubicBezTo>
                  <a:cubicBezTo>
                    <a:pt x="63" y="93"/>
                    <a:pt x="63" y="93"/>
                    <a:pt x="63" y="93"/>
                  </a:cubicBezTo>
                  <a:close/>
                  <a:moveTo>
                    <a:pt x="51" y="74"/>
                  </a:moveTo>
                  <a:cubicBezTo>
                    <a:pt x="52" y="68"/>
                    <a:pt x="57" y="63"/>
                    <a:pt x="63" y="61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49" y="49"/>
                    <a:pt x="38" y="60"/>
                    <a:pt x="37" y="74"/>
                  </a:cubicBezTo>
                  <a:cubicBezTo>
                    <a:pt x="51" y="74"/>
                    <a:pt x="51" y="74"/>
                    <a:pt x="51" y="74"/>
                  </a:cubicBezTo>
                  <a:close/>
                  <a:moveTo>
                    <a:pt x="63" y="27"/>
                  </a:moveTo>
                  <a:cubicBezTo>
                    <a:pt x="38" y="28"/>
                    <a:pt x="18" y="49"/>
                    <a:pt x="16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1" y="56"/>
                    <a:pt x="45" y="42"/>
                    <a:pt x="63" y="40"/>
                  </a:cubicBezTo>
                  <a:cubicBezTo>
                    <a:pt x="63" y="27"/>
                    <a:pt x="63" y="27"/>
                    <a:pt x="63" y="27"/>
                  </a:cubicBezTo>
                  <a:close/>
                  <a:moveTo>
                    <a:pt x="63" y="128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45" y="112"/>
                    <a:pt x="31" y="98"/>
                    <a:pt x="30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8" y="106"/>
                    <a:pt x="38" y="126"/>
                    <a:pt x="63" y="128"/>
                  </a:cubicBezTo>
                  <a:close/>
                  <a:moveTo>
                    <a:pt x="70" y="114"/>
                  </a:moveTo>
                  <a:cubicBezTo>
                    <a:pt x="70" y="128"/>
                    <a:pt x="70" y="128"/>
                    <a:pt x="70" y="128"/>
                  </a:cubicBezTo>
                  <a:cubicBezTo>
                    <a:pt x="95" y="126"/>
                    <a:pt x="115" y="106"/>
                    <a:pt x="117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2" y="98"/>
                    <a:pt x="88" y="112"/>
                    <a:pt x="70" y="114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7" name="组合 39"/>
          <p:cNvGrpSpPr/>
          <p:nvPr/>
        </p:nvGrpSpPr>
        <p:grpSpPr>
          <a:xfrm>
            <a:off x="992459" y="1935336"/>
            <a:ext cx="3373848" cy="682490"/>
            <a:chOff x="980608" y="1870075"/>
            <a:chExt cx="3374889" cy="682490"/>
          </a:xfrm>
        </p:grpSpPr>
        <p:sp>
          <p:nvSpPr>
            <p:cNvPr id="41" name="文本框 40"/>
            <p:cNvSpPr txBox="1"/>
            <p:nvPr/>
          </p:nvSpPr>
          <p:spPr>
            <a:xfrm>
              <a:off x="1255541" y="2183233"/>
              <a:ext cx="2209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请在此处添加文本内容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0" name="组合 41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5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1255541" y="1870075"/>
              <a:ext cx="309995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45"/>
          <p:cNvGrpSpPr/>
          <p:nvPr/>
        </p:nvGrpSpPr>
        <p:grpSpPr>
          <a:xfrm>
            <a:off x="992459" y="4325677"/>
            <a:ext cx="3373848" cy="682490"/>
            <a:chOff x="980608" y="1870075"/>
            <a:chExt cx="3374889" cy="682490"/>
          </a:xfrm>
        </p:grpSpPr>
        <p:sp>
          <p:nvSpPr>
            <p:cNvPr id="47" name="文本框 46"/>
            <p:cNvSpPr txBox="1"/>
            <p:nvPr/>
          </p:nvSpPr>
          <p:spPr>
            <a:xfrm>
              <a:off x="1255541" y="2183233"/>
              <a:ext cx="2209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请在此处添加文本内容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6" name="组合 47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50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1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1255541" y="1870075"/>
              <a:ext cx="309995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组合 51"/>
          <p:cNvGrpSpPr/>
          <p:nvPr/>
        </p:nvGrpSpPr>
        <p:grpSpPr>
          <a:xfrm>
            <a:off x="8624745" y="1935336"/>
            <a:ext cx="3373848" cy="649853"/>
            <a:chOff x="980608" y="1870075"/>
            <a:chExt cx="3374889" cy="649853"/>
          </a:xfrm>
        </p:grpSpPr>
        <p:sp>
          <p:nvSpPr>
            <p:cNvPr id="53" name="文本框 52"/>
            <p:cNvSpPr txBox="1"/>
            <p:nvPr/>
          </p:nvSpPr>
          <p:spPr>
            <a:xfrm>
              <a:off x="1255541" y="2183233"/>
              <a:ext cx="2209562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请在此处添加文本内容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8" name="组合 53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7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1255541" y="1870075"/>
              <a:ext cx="309995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57"/>
          <p:cNvGrpSpPr/>
          <p:nvPr/>
        </p:nvGrpSpPr>
        <p:grpSpPr>
          <a:xfrm>
            <a:off x="8624745" y="4325677"/>
            <a:ext cx="3373848" cy="649853"/>
            <a:chOff x="980608" y="1870075"/>
            <a:chExt cx="3374889" cy="649853"/>
          </a:xfrm>
        </p:grpSpPr>
        <p:sp>
          <p:nvSpPr>
            <p:cNvPr id="59" name="文本框 58"/>
            <p:cNvSpPr txBox="1"/>
            <p:nvPr/>
          </p:nvSpPr>
          <p:spPr>
            <a:xfrm>
              <a:off x="1255541" y="2183233"/>
              <a:ext cx="2209562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请在此处添加文本内容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0" name="组合 59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62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3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1255541" y="1870075"/>
              <a:ext cx="309995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点击添加标题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5885" y="105410"/>
            <a:ext cx="155448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4"/>
          <p:cNvSpPr/>
          <p:nvPr/>
        </p:nvSpPr>
        <p:spPr bwMode="auto">
          <a:xfrm>
            <a:off x="4596483" y="4038404"/>
            <a:ext cx="1786844" cy="1788584"/>
          </a:xfrm>
          <a:custGeom>
            <a:avLst/>
            <a:gdLst/>
            <a:ahLst/>
            <a:cxnLst>
              <a:cxn ang="0">
                <a:pos x="428" y="0"/>
              </a:cxn>
              <a:cxn ang="0">
                <a:pos x="0" y="429"/>
              </a:cxn>
              <a:cxn ang="0">
                <a:pos x="428" y="857"/>
              </a:cxn>
              <a:cxn ang="0">
                <a:pos x="856" y="429"/>
              </a:cxn>
              <a:cxn ang="0">
                <a:pos x="428" y="0"/>
              </a:cxn>
              <a:cxn ang="0">
                <a:pos x="428" y="602"/>
              </a:cxn>
              <a:cxn ang="0">
                <a:pos x="254" y="429"/>
              </a:cxn>
              <a:cxn ang="0">
                <a:pos x="428" y="255"/>
              </a:cxn>
              <a:cxn ang="0">
                <a:pos x="601" y="429"/>
              </a:cxn>
              <a:cxn ang="0">
                <a:pos x="428" y="602"/>
              </a:cxn>
            </a:cxnLst>
            <a:rect l="0" t="0" r="r" b="b"/>
            <a:pathLst>
              <a:path w="856" h="857">
                <a:moveTo>
                  <a:pt x="428" y="0"/>
                </a:moveTo>
                <a:cubicBezTo>
                  <a:pt x="192" y="0"/>
                  <a:pt x="0" y="192"/>
                  <a:pt x="0" y="429"/>
                </a:cubicBezTo>
                <a:cubicBezTo>
                  <a:pt x="0" y="665"/>
                  <a:pt x="192" y="857"/>
                  <a:pt x="428" y="857"/>
                </a:cubicBezTo>
                <a:cubicBezTo>
                  <a:pt x="664" y="857"/>
                  <a:pt x="856" y="665"/>
                  <a:pt x="856" y="429"/>
                </a:cubicBezTo>
                <a:cubicBezTo>
                  <a:pt x="856" y="192"/>
                  <a:pt x="664" y="0"/>
                  <a:pt x="428" y="0"/>
                </a:cubicBezTo>
                <a:close/>
                <a:moveTo>
                  <a:pt x="428" y="602"/>
                </a:moveTo>
                <a:cubicBezTo>
                  <a:pt x="332" y="602"/>
                  <a:pt x="254" y="524"/>
                  <a:pt x="254" y="429"/>
                </a:cubicBezTo>
                <a:cubicBezTo>
                  <a:pt x="254" y="333"/>
                  <a:pt x="332" y="255"/>
                  <a:pt x="428" y="255"/>
                </a:cubicBezTo>
                <a:cubicBezTo>
                  <a:pt x="524" y="255"/>
                  <a:pt x="601" y="333"/>
                  <a:pt x="601" y="429"/>
                </a:cubicBezTo>
                <a:cubicBezTo>
                  <a:pt x="601" y="524"/>
                  <a:pt x="524" y="602"/>
                  <a:pt x="428" y="60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: Shape 5"/>
          <p:cNvSpPr/>
          <p:nvPr/>
        </p:nvSpPr>
        <p:spPr bwMode="auto">
          <a:xfrm>
            <a:off x="4405097" y="3845279"/>
            <a:ext cx="2167876" cy="2173096"/>
          </a:xfrm>
          <a:custGeom>
            <a:avLst/>
            <a:gdLst/>
            <a:ahLst/>
            <a:cxnLst>
              <a:cxn ang="0">
                <a:pos x="996" y="485"/>
              </a:cxn>
              <a:cxn ang="0">
                <a:pos x="990" y="435"/>
              </a:cxn>
              <a:cxn ang="0">
                <a:pos x="979" y="386"/>
              </a:cxn>
              <a:cxn ang="0">
                <a:pos x="962" y="339"/>
              </a:cxn>
              <a:cxn ang="0">
                <a:pos x="941" y="294"/>
              </a:cxn>
              <a:cxn ang="0">
                <a:pos x="915" y="251"/>
              </a:cxn>
              <a:cxn ang="0">
                <a:pos x="884" y="211"/>
              </a:cxn>
              <a:cxn ang="0">
                <a:pos x="850" y="175"/>
              </a:cxn>
              <a:cxn ang="0">
                <a:pos x="812" y="142"/>
              </a:cxn>
              <a:cxn ang="0">
                <a:pos x="771" y="113"/>
              </a:cxn>
              <a:cxn ang="0">
                <a:pos x="727" y="89"/>
              </a:cxn>
              <a:cxn ang="0">
                <a:pos x="681" y="70"/>
              </a:cxn>
              <a:cxn ang="0">
                <a:pos x="633" y="55"/>
              </a:cxn>
              <a:cxn ang="0">
                <a:pos x="584" y="46"/>
              </a:cxn>
              <a:cxn ang="0">
                <a:pos x="534" y="42"/>
              </a:cxn>
              <a:cxn ang="0">
                <a:pos x="484" y="43"/>
              </a:cxn>
              <a:cxn ang="0">
                <a:pos x="435" y="50"/>
              </a:cxn>
              <a:cxn ang="0">
                <a:pos x="386" y="61"/>
              </a:cxn>
              <a:cxn ang="0">
                <a:pos x="339" y="78"/>
              </a:cxn>
              <a:cxn ang="0">
                <a:pos x="293" y="99"/>
              </a:cxn>
              <a:cxn ang="0">
                <a:pos x="251" y="125"/>
              </a:cxn>
              <a:cxn ang="0">
                <a:pos x="211" y="155"/>
              </a:cxn>
              <a:cxn ang="0">
                <a:pos x="175" y="190"/>
              </a:cxn>
              <a:cxn ang="0">
                <a:pos x="142" y="228"/>
              </a:cxn>
              <a:cxn ang="0">
                <a:pos x="113" y="269"/>
              </a:cxn>
              <a:cxn ang="0">
                <a:pos x="89" y="313"/>
              </a:cxn>
              <a:cxn ang="0">
                <a:pos x="70" y="359"/>
              </a:cxn>
              <a:cxn ang="0">
                <a:pos x="56" y="407"/>
              </a:cxn>
              <a:cxn ang="0">
                <a:pos x="46" y="456"/>
              </a:cxn>
              <a:cxn ang="0">
                <a:pos x="42" y="506"/>
              </a:cxn>
              <a:cxn ang="0">
                <a:pos x="43" y="556"/>
              </a:cxn>
              <a:cxn ang="0">
                <a:pos x="50" y="606"/>
              </a:cxn>
              <a:cxn ang="0">
                <a:pos x="61" y="655"/>
              </a:cxn>
              <a:cxn ang="0">
                <a:pos x="78" y="702"/>
              </a:cxn>
              <a:cxn ang="0">
                <a:pos x="99" y="747"/>
              </a:cxn>
              <a:cxn ang="0">
                <a:pos x="125" y="790"/>
              </a:cxn>
              <a:cxn ang="0">
                <a:pos x="155" y="830"/>
              </a:cxn>
              <a:cxn ang="0">
                <a:pos x="190" y="866"/>
              </a:cxn>
              <a:cxn ang="0">
                <a:pos x="228" y="899"/>
              </a:cxn>
              <a:cxn ang="0">
                <a:pos x="269" y="928"/>
              </a:cxn>
              <a:cxn ang="0">
                <a:pos x="313" y="952"/>
              </a:cxn>
              <a:cxn ang="0">
                <a:pos x="359" y="971"/>
              </a:cxn>
              <a:cxn ang="0">
                <a:pos x="407" y="986"/>
              </a:cxn>
              <a:cxn ang="0">
                <a:pos x="456" y="995"/>
              </a:cxn>
              <a:cxn ang="0">
                <a:pos x="506" y="999"/>
              </a:cxn>
              <a:cxn ang="0">
                <a:pos x="556" y="998"/>
              </a:cxn>
              <a:cxn ang="0">
                <a:pos x="605" y="991"/>
              </a:cxn>
              <a:cxn ang="0">
                <a:pos x="654" y="980"/>
              </a:cxn>
              <a:cxn ang="0">
                <a:pos x="701" y="963"/>
              </a:cxn>
              <a:cxn ang="0">
                <a:pos x="746" y="942"/>
              </a:cxn>
              <a:cxn ang="0">
                <a:pos x="789" y="916"/>
              </a:cxn>
              <a:cxn ang="0">
                <a:pos x="829" y="886"/>
              </a:cxn>
              <a:cxn ang="0">
                <a:pos x="865" y="851"/>
              </a:cxn>
              <a:cxn ang="0">
                <a:pos x="898" y="813"/>
              </a:cxn>
              <a:cxn ang="0">
                <a:pos x="926" y="772"/>
              </a:cxn>
              <a:cxn ang="0">
                <a:pos x="950" y="728"/>
              </a:cxn>
              <a:cxn ang="0">
                <a:pos x="970" y="682"/>
              </a:cxn>
              <a:cxn ang="0">
                <a:pos x="984" y="634"/>
              </a:cxn>
              <a:cxn ang="0">
                <a:pos x="993" y="585"/>
              </a:cxn>
              <a:cxn ang="0">
                <a:pos x="997" y="535"/>
              </a:cxn>
            </a:cxnLst>
            <a:rect l="0" t="0" r="r" b="b"/>
            <a:pathLst>
              <a:path w="1039" h="1041">
                <a:moveTo>
                  <a:pt x="1030" y="532"/>
                </a:moveTo>
                <a:cubicBezTo>
                  <a:pt x="1032" y="531"/>
                  <a:pt x="1035" y="530"/>
                  <a:pt x="1036" y="528"/>
                </a:cubicBezTo>
                <a:cubicBezTo>
                  <a:pt x="1038" y="526"/>
                  <a:pt x="1039" y="523"/>
                  <a:pt x="1039" y="521"/>
                </a:cubicBezTo>
                <a:cubicBezTo>
                  <a:pt x="1039" y="518"/>
                  <a:pt x="1038" y="515"/>
                  <a:pt x="1036" y="513"/>
                </a:cubicBezTo>
                <a:cubicBezTo>
                  <a:pt x="1035" y="511"/>
                  <a:pt x="1032" y="510"/>
                  <a:pt x="1030" y="509"/>
                </a:cubicBezTo>
                <a:cubicBezTo>
                  <a:pt x="1026" y="509"/>
                  <a:pt x="1011" y="508"/>
                  <a:pt x="997" y="506"/>
                </a:cubicBezTo>
                <a:cubicBezTo>
                  <a:pt x="997" y="499"/>
                  <a:pt x="997" y="492"/>
                  <a:pt x="996" y="485"/>
                </a:cubicBezTo>
                <a:cubicBezTo>
                  <a:pt x="1010" y="482"/>
                  <a:pt x="1025" y="479"/>
                  <a:pt x="1028" y="478"/>
                </a:cubicBezTo>
                <a:cubicBezTo>
                  <a:pt x="1031" y="478"/>
                  <a:pt x="1033" y="476"/>
                  <a:pt x="1034" y="474"/>
                </a:cubicBezTo>
                <a:cubicBezTo>
                  <a:pt x="1036" y="472"/>
                  <a:pt x="1037" y="469"/>
                  <a:pt x="1036" y="466"/>
                </a:cubicBezTo>
                <a:cubicBezTo>
                  <a:pt x="1036" y="463"/>
                  <a:pt x="1035" y="461"/>
                  <a:pt x="1033" y="459"/>
                </a:cubicBezTo>
                <a:cubicBezTo>
                  <a:pt x="1031" y="457"/>
                  <a:pt x="1028" y="456"/>
                  <a:pt x="1026" y="456"/>
                </a:cubicBezTo>
                <a:cubicBezTo>
                  <a:pt x="1022" y="456"/>
                  <a:pt x="1007" y="456"/>
                  <a:pt x="993" y="456"/>
                </a:cubicBezTo>
                <a:cubicBezTo>
                  <a:pt x="992" y="449"/>
                  <a:pt x="991" y="442"/>
                  <a:pt x="990" y="435"/>
                </a:cubicBezTo>
                <a:cubicBezTo>
                  <a:pt x="1003" y="431"/>
                  <a:pt x="1018" y="426"/>
                  <a:pt x="1021" y="425"/>
                </a:cubicBezTo>
                <a:cubicBezTo>
                  <a:pt x="1023" y="425"/>
                  <a:pt x="1025" y="423"/>
                  <a:pt x="1027" y="420"/>
                </a:cubicBezTo>
                <a:cubicBezTo>
                  <a:pt x="1028" y="418"/>
                  <a:pt x="1028" y="415"/>
                  <a:pt x="1028" y="412"/>
                </a:cubicBezTo>
                <a:cubicBezTo>
                  <a:pt x="1027" y="410"/>
                  <a:pt x="1026" y="407"/>
                  <a:pt x="1024" y="406"/>
                </a:cubicBezTo>
                <a:cubicBezTo>
                  <a:pt x="1022" y="404"/>
                  <a:pt x="1019" y="403"/>
                  <a:pt x="1016" y="403"/>
                </a:cubicBezTo>
                <a:cubicBezTo>
                  <a:pt x="1013" y="404"/>
                  <a:pt x="998" y="405"/>
                  <a:pt x="984" y="407"/>
                </a:cubicBezTo>
                <a:cubicBezTo>
                  <a:pt x="982" y="400"/>
                  <a:pt x="981" y="393"/>
                  <a:pt x="979" y="386"/>
                </a:cubicBezTo>
                <a:cubicBezTo>
                  <a:pt x="991" y="381"/>
                  <a:pt x="1005" y="375"/>
                  <a:pt x="1008" y="373"/>
                </a:cubicBezTo>
                <a:cubicBezTo>
                  <a:pt x="1011" y="372"/>
                  <a:pt x="1013" y="370"/>
                  <a:pt x="1014" y="368"/>
                </a:cubicBezTo>
                <a:cubicBezTo>
                  <a:pt x="1015" y="365"/>
                  <a:pt x="1015" y="362"/>
                  <a:pt x="1014" y="360"/>
                </a:cubicBezTo>
                <a:cubicBezTo>
                  <a:pt x="1013" y="357"/>
                  <a:pt x="1011" y="355"/>
                  <a:pt x="1009" y="353"/>
                </a:cubicBezTo>
                <a:cubicBezTo>
                  <a:pt x="1007" y="352"/>
                  <a:pt x="1004" y="351"/>
                  <a:pt x="1001" y="352"/>
                </a:cubicBezTo>
                <a:cubicBezTo>
                  <a:pt x="998" y="353"/>
                  <a:pt x="983" y="356"/>
                  <a:pt x="970" y="359"/>
                </a:cubicBezTo>
                <a:cubicBezTo>
                  <a:pt x="967" y="352"/>
                  <a:pt x="965" y="346"/>
                  <a:pt x="962" y="339"/>
                </a:cubicBezTo>
                <a:cubicBezTo>
                  <a:pt x="974" y="332"/>
                  <a:pt x="987" y="325"/>
                  <a:pt x="990" y="323"/>
                </a:cubicBezTo>
                <a:cubicBezTo>
                  <a:pt x="993" y="322"/>
                  <a:pt x="994" y="319"/>
                  <a:pt x="995" y="317"/>
                </a:cubicBezTo>
                <a:cubicBezTo>
                  <a:pt x="996" y="314"/>
                  <a:pt x="996" y="311"/>
                  <a:pt x="994" y="309"/>
                </a:cubicBezTo>
                <a:cubicBezTo>
                  <a:pt x="993" y="306"/>
                  <a:pt x="991" y="304"/>
                  <a:pt x="989" y="303"/>
                </a:cubicBezTo>
                <a:cubicBezTo>
                  <a:pt x="986" y="302"/>
                  <a:pt x="984" y="302"/>
                  <a:pt x="981" y="303"/>
                </a:cubicBezTo>
                <a:cubicBezTo>
                  <a:pt x="978" y="304"/>
                  <a:pt x="964" y="308"/>
                  <a:pt x="950" y="313"/>
                </a:cubicBezTo>
                <a:cubicBezTo>
                  <a:pt x="947" y="306"/>
                  <a:pt x="944" y="300"/>
                  <a:pt x="941" y="294"/>
                </a:cubicBezTo>
                <a:cubicBezTo>
                  <a:pt x="952" y="286"/>
                  <a:pt x="964" y="277"/>
                  <a:pt x="967" y="275"/>
                </a:cubicBezTo>
                <a:cubicBezTo>
                  <a:pt x="969" y="273"/>
                  <a:pt x="971" y="271"/>
                  <a:pt x="971" y="268"/>
                </a:cubicBezTo>
                <a:cubicBezTo>
                  <a:pt x="971" y="266"/>
                  <a:pt x="971" y="263"/>
                  <a:pt x="970" y="260"/>
                </a:cubicBezTo>
                <a:cubicBezTo>
                  <a:pt x="968" y="258"/>
                  <a:pt x="966" y="256"/>
                  <a:pt x="964" y="255"/>
                </a:cubicBezTo>
                <a:cubicBezTo>
                  <a:pt x="961" y="254"/>
                  <a:pt x="958" y="254"/>
                  <a:pt x="956" y="256"/>
                </a:cubicBezTo>
                <a:cubicBezTo>
                  <a:pt x="953" y="257"/>
                  <a:pt x="939" y="263"/>
                  <a:pt x="926" y="269"/>
                </a:cubicBezTo>
                <a:cubicBezTo>
                  <a:pt x="923" y="263"/>
                  <a:pt x="919" y="257"/>
                  <a:pt x="915" y="251"/>
                </a:cubicBezTo>
                <a:cubicBezTo>
                  <a:pt x="925" y="242"/>
                  <a:pt x="936" y="232"/>
                  <a:pt x="939" y="230"/>
                </a:cubicBezTo>
                <a:cubicBezTo>
                  <a:pt x="941" y="228"/>
                  <a:pt x="942" y="225"/>
                  <a:pt x="942" y="222"/>
                </a:cubicBezTo>
                <a:cubicBezTo>
                  <a:pt x="942" y="220"/>
                  <a:pt x="942" y="217"/>
                  <a:pt x="940" y="215"/>
                </a:cubicBezTo>
                <a:cubicBezTo>
                  <a:pt x="938" y="212"/>
                  <a:pt x="936" y="211"/>
                  <a:pt x="933" y="210"/>
                </a:cubicBezTo>
                <a:cubicBezTo>
                  <a:pt x="931" y="210"/>
                  <a:pt x="928" y="210"/>
                  <a:pt x="926" y="211"/>
                </a:cubicBezTo>
                <a:cubicBezTo>
                  <a:pt x="923" y="213"/>
                  <a:pt x="910" y="221"/>
                  <a:pt x="898" y="228"/>
                </a:cubicBezTo>
                <a:cubicBezTo>
                  <a:pt x="893" y="222"/>
                  <a:pt x="889" y="217"/>
                  <a:pt x="884" y="211"/>
                </a:cubicBezTo>
                <a:cubicBezTo>
                  <a:pt x="894" y="201"/>
                  <a:pt x="904" y="190"/>
                  <a:pt x="906" y="187"/>
                </a:cubicBezTo>
                <a:cubicBezTo>
                  <a:pt x="908" y="185"/>
                  <a:pt x="909" y="182"/>
                  <a:pt x="909" y="180"/>
                </a:cubicBezTo>
                <a:cubicBezTo>
                  <a:pt x="909" y="177"/>
                  <a:pt x="908" y="174"/>
                  <a:pt x="906" y="172"/>
                </a:cubicBezTo>
                <a:cubicBezTo>
                  <a:pt x="904" y="170"/>
                  <a:pt x="901" y="169"/>
                  <a:pt x="899" y="169"/>
                </a:cubicBezTo>
                <a:cubicBezTo>
                  <a:pt x="896" y="168"/>
                  <a:pt x="893" y="169"/>
                  <a:pt x="891" y="171"/>
                </a:cubicBezTo>
                <a:cubicBezTo>
                  <a:pt x="889" y="172"/>
                  <a:pt x="876" y="181"/>
                  <a:pt x="865" y="190"/>
                </a:cubicBezTo>
                <a:cubicBezTo>
                  <a:pt x="860" y="185"/>
                  <a:pt x="855" y="180"/>
                  <a:pt x="850" y="175"/>
                </a:cubicBezTo>
                <a:cubicBezTo>
                  <a:pt x="858" y="163"/>
                  <a:pt x="867" y="151"/>
                  <a:pt x="869" y="149"/>
                </a:cubicBezTo>
                <a:cubicBezTo>
                  <a:pt x="871" y="146"/>
                  <a:pt x="871" y="144"/>
                  <a:pt x="871" y="141"/>
                </a:cubicBezTo>
                <a:cubicBezTo>
                  <a:pt x="871" y="138"/>
                  <a:pt x="870" y="136"/>
                  <a:pt x="867" y="134"/>
                </a:cubicBezTo>
                <a:cubicBezTo>
                  <a:pt x="865" y="132"/>
                  <a:pt x="863" y="131"/>
                  <a:pt x="860" y="131"/>
                </a:cubicBezTo>
                <a:cubicBezTo>
                  <a:pt x="857" y="131"/>
                  <a:pt x="855" y="132"/>
                  <a:pt x="853" y="134"/>
                </a:cubicBezTo>
                <a:cubicBezTo>
                  <a:pt x="850" y="136"/>
                  <a:pt x="839" y="146"/>
                  <a:pt x="829" y="155"/>
                </a:cubicBezTo>
                <a:cubicBezTo>
                  <a:pt x="823" y="151"/>
                  <a:pt x="818" y="146"/>
                  <a:pt x="812" y="142"/>
                </a:cubicBezTo>
                <a:cubicBezTo>
                  <a:pt x="819" y="130"/>
                  <a:pt x="827" y="117"/>
                  <a:pt x="829" y="114"/>
                </a:cubicBezTo>
                <a:cubicBezTo>
                  <a:pt x="830" y="112"/>
                  <a:pt x="830" y="109"/>
                  <a:pt x="830" y="106"/>
                </a:cubicBezTo>
                <a:cubicBezTo>
                  <a:pt x="829" y="104"/>
                  <a:pt x="827" y="101"/>
                  <a:pt x="825" y="100"/>
                </a:cubicBezTo>
                <a:cubicBezTo>
                  <a:pt x="823" y="98"/>
                  <a:pt x="820" y="97"/>
                  <a:pt x="818" y="97"/>
                </a:cubicBezTo>
                <a:cubicBezTo>
                  <a:pt x="815" y="98"/>
                  <a:pt x="812" y="99"/>
                  <a:pt x="810" y="101"/>
                </a:cubicBezTo>
                <a:cubicBezTo>
                  <a:pt x="808" y="103"/>
                  <a:pt x="798" y="115"/>
                  <a:pt x="789" y="125"/>
                </a:cubicBezTo>
                <a:cubicBezTo>
                  <a:pt x="783" y="121"/>
                  <a:pt x="777" y="117"/>
                  <a:pt x="771" y="113"/>
                </a:cubicBezTo>
                <a:cubicBezTo>
                  <a:pt x="777" y="101"/>
                  <a:pt x="783" y="87"/>
                  <a:pt x="784" y="84"/>
                </a:cubicBezTo>
                <a:cubicBezTo>
                  <a:pt x="786" y="81"/>
                  <a:pt x="786" y="79"/>
                  <a:pt x="785" y="76"/>
                </a:cubicBezTo>
                <a:cubicBezTo>
                  <a:pt x="784" y="74"/>
                  <a:pt x="782" y="71"/>
                  <a:pt x="780" y="70"/>
                </a:cubicBezTo>
                <a:cubicBezTo>
                  <a:pt x="777" y="69"/>
                  <a:pt x="774" y="68"/>
                  <a:pt x="772" y="69"/>
                </a:cubicBezTo>
                <a:cubicBezTo>
                  <a:pt x="769" y="69"/>
                  <a:pt x="767" y="70"/>
                  <a:pt x="765" y="73"/>
                </a:cubicBezTo>
                <a:cubicBezTo>
                  <a:pt x="763" y="75"/>
                  <a:pt x="754" y="88"/>
                  <a:pt x="746" y="99"/>
                </a:cubicBezTo>
                <a:cubicBezTo>
                  <a:pt x="740" y="96"/>
                  <a:pt x="734" y="92"/>
                  <a:pt x="727" y="89"/>
                </a:cubicBezTo>
                <a:cubicBezTo>
                  <a:pt x="732" y="76"/>
                  <a:pt x="736" y="62"/>
                  <a:pt x="737" y="59"/>
                </a:cubicBezTo>
                <a:cubicBezTo>
                  <a:pt x="738" y="56"/>
                  <a:pt x="738" y="53"/>
                  <a:pt x="737" y="51"/>
                </a:cubicBezTo>
                <a:cubicBezTo>
                  <a:pt x="736" y="48"/>
                  <a:pt x="734" y="46"/>
                  <a:pt x="731" y="45"/>
                </a:cubicBezTo>
                <a:cubicBezTo>
                  <a:pt x="729" y="44"/>
                  <a:pt x="726" y="44"/>
                  <a:pt x="723" y="45"/>
                </a:cubicBezTo>
                <a:cubicBezTo>
                  <a:pt x="721" y="45"/>
                  <a:pt x="718" y="47"/>
                  <a:pt x="717" y="50"/>
                </a:cubicBezTo>
                <a:cubicBezTo>
                  <a:pt x="715" y="52"/>
                  <a:pt x="708" y="65"/>
                  <a:pt x="701" y="78"/>
                </a:cubicBezTo>
                <a:cubicBezTo>
                  <a:pt x="694" y="75"/>
                  <a:pt x="688" y="72"/>
                  <a:pt x="681" y="70"/>
                </a:cubicBezTo>
                <a:cubicBezTo>
                  <a:pt x="684" y="56"/>
                  <a:pt x="687" y="41"/>
                  <a:pt x="688" y="38"/>
                </a:cubicBezTo>
                <a:cubicBezTo>
                  <a:pt x="689" y="36"/>
                  <a:pt x="688" y="33"/>
                  <a:pt x="687" y="31"/>
                </a:cubicBezTo>
                <a:cubicBezTo>
                  <a:pt x="685" y="28"/>
                  <a:pt x="683" y="27"/>
                  <a:pt x="680" y="26"/>
                </a:cubicBezTo>
                <a:cubicBezTo>
                  <a:pt x="678" y="25"/>
                  <a:pt x="675" y="25"/>
                  <a:pt x="672" y="26"/>
                </a:cubicBezTo>
                <a:cubicBezTo>
                  <a:pt x="670" y="27"/>
                  <a:pt x="668" y="29"/>
                  <a:pt x="667" y="31"/>
                </a:cubicBezTo>
                <a:cubicBezTo>
                  <a:pt x="665" y="34"/>
                  <a:pt x="659" y="48"/>
                  <a:pt x="654" y="61"/>
                </a:cubicBezTo>
                <a:cubicBezTo>
                  <a:pt x="647" y="59"/>
                  <a:pt x="640" y="57"/>
                  <a:pt x="633" y="55"/>
                </a:cubicBezTo>
                <a:cubicBezTo>
                  <a:pt x="635" y="42"/>
                  <a:pt x="636" y="27"/>
                  <a:pt x="637" y="23"/>
                </a:cubicBezTo>
                <a:cubicBezTo>
                  <a:pt x="637" y="21"/>
                  <a:pt x="636" y="18"/>
                  <a:pt x="635" y="16"/>
                </a:cubicBezTo>
                <a:cubicBezTo>
                  <a:pt x="633" y="14"/>
                  <a:pt x="631" y="12"/>
                  <a:pt x="628" y="12"/>
                </a:cubicBezTo>
                <a:cubicBezTo>
                  <a:pt x="625" y="11"/>
                  <a:pt x="622" y="11"/>
                  <a:pt x="620" y="13"/>
                </a:cubicBezTo>
                <a:cubicBezTo>
                  <a:pt x="618" y="14"/>
                  <a:pt x="616" y="16"/>
                  <a:pt x="615" y="19"/>
                </a:cubicBezTo>
                <a:cubicBezTo>
                  <a:pt x="614" y="22"/>
                  <a:pt x="609" y="36"/>
                  <a:pt x="605" y="50"/>
                </a:cubicBezTo>
                <a:cubicBezTo>
                  <a:pt x="598" y="48"/>
                  <a:pt x="591" y="47"/>
                  <a:pt x="584" y="46"/>
                </a:cubicBezTo>
                <a:cubicBezTo>
                  <a:pt x="584" y="32"/>
                  <a:pt x="584" y="17"/>
                  <a:pt x="584" y="14"/>
                </a:cubicBezTo>
                <a:cubicBezTo>
                  <a:pt x="584" y="11"/>
                  <a:pt x="583" y="9"/>
                  <a:pt x="581" y="7"/>
                </a:cubicBezTo>
                <a:cubicBezTo>
                  <a:pt x="579" y="5"/>
                  <a:pt x="577" y="3"/>
                  <a:pt x="574" y="3"/>
                </a:cubicBezTo>
                <a:cubicBezTo>
                  <a:pt x="571" y="3"/>
                  <a:pt x="569" y="4"/>
                  <a:pt x="566" y="5"/>
                </a:cubicBezTo>
                <a:cubicBezTo>
                  <a:pt x="564" y="7"/>
                  <a:pt x="563" y="9"/>
                  <a:pt x="562" y="12"/>
                </a:cubicBezTo>
                <a:cubicBezTo>
                  <a:pt x="561" y="15"/>
                  <a:pt x="558" y="30"/>
                  <a:pt x="556" y="43"/>
                </a:cubicBezTo>
                <a:cubicBezTo>
                  <a:pt x="548" y="43"/>
                  <a:pt x="541" y="42"/>
                  <a:pt x="534" y="42"/>
                </a:cubicBezTo>
                <a:cubicBezTo>
                  <a:pt x="533" y="28"/>
                  <a:pt x="531" y="13"/>
                  <a:pt x="531" y="10"/>
                </a:cubicBezTo>
                <a:cubicBezTo>
                  <a:pt x="531" y="7"/>
                  <a:pt x="529" y="5"/>
                  <a:pt x="527" y="3"/>
                </a:cubicBezTo>
                <a:cubicBezTo>
                  <a:pt x="525" y="1"/>
                  <a:pt x="523" y="0"/>
                  <a:pt x="520" y="0"/>
                </a:cubicBezTo>
                <a:cubicBezTo>
                  <a:pt x="517" y="0"/>
                  <a:pt x="514" y="1"/>
                  <a:pt x="512" y="3"/>
                </a:cubicBezTo>
                <a:cubicBezTo>
                  <a:pt x="510" y="5"/>
                  <a:pt x="509" y="7"/>
                  <a:pt x="509" y="10"/>
                </a:cubicBezTo>
                <a:cubicBezTo>
                  <a:pt x="508" y="13"/>
                  <a:pt x="507" y="28"/>
                  <a:pt x="506" y="42"/>
                </a:cubicBezTo>
                <a:cubicBezTo>
                  <a:pt x="498" y="42"/>
                  <a:pt x="491" y="43"/>
                  <a:pt x="484" y="43"/>
                </a:cubicBezTo>
                <a:cubicBezTo>
                  <a:pt x="481" y="30"/>
                  <a:pt x="478" y="15"/>
                  <a:pt x="478" y="12"/>
                </a:cubicBezTo>
                <a:cubicBezTo>
                  <a:pt x="477" y="9"/>
                  <a:pt x="475" y="7"/>
                  <a:pt x="473" y="5"/>
                </a:cubicBezTo>
                <a:cubicBezTo>
                  <a:pt x="471" y="4"/>
                  <a:pt x="468" y="3"/>
                  <a:pt x="466" y="3"/>
                </a:cubicBezTo>
                <a:cubicBezTo>
                  <a:pt x="463" y="3"/>
                  <a:pt x="460" y="5"/>
                  <a:pt x="458" y="7"/>
                </a:cubicBezTo>
                <a:cubicBezTo>
                  <a:pt x="457" y="9"/>
                  <a:pt x="455" y="11"/>
                  <a:pt x="455" y="14"/>
                </a:cubicBezTo>
                <a:cubicBezTo>
                  <a:pt x="455" y="17"/>
                  <a:pt x="456" y="32"/>
                  <a:pt x="456" y="46"/>
                </a:cubicBezTo>
                <a:cubicBezTo>
                  <a:pt x="449" y="47"/>
                  <a:pt x="442" y="48"/>
                  <a:pt x="435" y="50"/>
                </a:cubicBezTo>
                <a:cubicBezTo>
                  <a:pt x="430" y="36"/>
                  <a:pt x="426" y="22"/>
                  <a:pt x="425" y="19"/>
                </a:cubicBezTo>
                <a:cubicBezTo>
                  <a:pt x="424" y="16"/>
                  <a:pt x="422" y="14"/>
                  <a:pt x="420" y="13"/>
                </a:cubicBezTo>
                <a:cubicBezTo>
                  <a:pt x="417" y="11"/>
                  <a:pt x="415" y="11"/>
                  <a:pt x="412" y="12"/>
                </a:cubicBezTo>
                <a:cubicBezTo>
                  <a:pt x="409" y="12"/>
                  <a:pt x="407" y="14"/>
                  <a:pt x="405" y="16"/>
                </a:cubicBezTo>
                <a:cubicBezTo>
                  <a:pt x="404" y="18"/>
                  <a:pt x="403" y="21"/>
                  <a:pt x="403" y="23"/>
                </a:cubicBezTo>
                <a:cubicBezTo>
                  <a:pt x="403" y="27"/>
                  <a:pt x="405" y="42"/>
                  <a:pt x="407" y="55"/>
                </a:cubicBezTo>
                <a:cubicBezTo>
                  <a:pt x="400" y="57"/>
                  <a:pt x="393" y="59"/>
                  <a:pt x="386" y="61"/>
                </a:cubicBezTo>
                <a:cubicBezTo>
                  <a:pt x="380" y="48"/>
                  <a:pt x="374" y="34"/>
                  <a:pt x="373" y="31"/>
                </a:cubicBezTo>
                <a:cubicBezTo>
                  <a:pt x="372" y="29"/>
                  <a:pt x="370" y="27"/>
                  <a:pt x="367" y="26"/>
                </a:cubicBezTo>
                <a:cubicBezTo>
                  <a:pt x="365" y="25"/>
                  <a:pt x="362" y="25"/>
                  <a:pt x="359" y="26"/>
                </a:cubicBezTo>
                <a:cubicBezTo>
                  <a:pt x="357" y="27"/>
                  <a:pt x="355" y="28"/>
                  <a:pt x="353" y="31"/>
                </a:cubicBezTo>
                <a:cubicBezTo>
                  <a:pt x="352" y="33"/>
                  <a:pt x="351" y="36"/>
                  <a:pt x="352" y="38"/>
                </a:cubicBezTo>
                <a:cubicBezTo>
                  <a:pt x="352" y="41"/>
                  <a:pt x="356" y="56"/>
                  <a:pt x="359" y="70"/>
                </a:cubicBezTo>
                <a:cubicBezTo>
                  <a:pt x="352" y="72"/>
                  <a:pt x="345" y="75"/>
                  <a:pt x="339" y="78"/>
                </a:cubicBezTo>
                <a:cubicBezTo>
                  <a:pt x="332" y="65"/>
                  <a:pt x="324" y="52"/>
                  <a:pt x="323" y="50"/>
                </a:cubicBezTo>
                <a:cubicBezTo>
                  <a:pt x="321" y="47"/>
                  <a:pt x="319" y="45"/>
                  <a:pt x="317" y="45"/>
                </a:cubicBezTo>
                <a:cubicBezTo>
                  <a:pt x="314" y="44"/>
                  <a:pt x="311" y="44"/>
                  <a:pt x="309" y="45"/>
                </a:cubicBezTo>
                <a:cubicBezTo>
                  <a:pt x="306" y="46"/>
                  <a:pt x="304" y="48"/>
                  <a:pt x="303" y="51"/>
                </a:cubicBezTo>
                <a:cubicBezTo>
                  <a:pt x="302" y="53"/>
                  <a:pt x="301" y="56"/>
                  <a:pt x="302" y="59"/>
                </a:cubicBezTo>
                <a:cubicBezTo>
                  <a:pt x="303" y="62"/>
                  <a:pt x="308" y="76"/>
                  <a:pt x="313" y="89"/>
                </a:cubicBezTo>
                <a:cubicBezTo>
                  <a:pt x="306" y="92"/>
                  <a:pt x="300" y="96"/>
                  <a:pt x="293" y="99"/>
                </a:cubicBezTo>
                <a:cubicBezTo>
                  <a:pt x="285" y="88"/>
                  <a:pt x="277" y="75"/>
                  <a:pt x="275" y="73"/>
                </a:cubicBezTo>
                <a:cubicBezTo>
                  <a:pt x="273" y="70"/>
                  <a:pt x="271" y="69"/>
                  <a:pt x="268" y="69"/>
                </a:cubicBezTo>
                <a:cubicBezTo>
                  <a:pt x="265" y="68"/>
                  <a:pt x="263" y="69"/>
                  <a:pt x="260" y="70"/>
                </a:cubicBezTo>
                <a:cubicBezTo>
                  <a:pt x="258" y="71"/>
                  <a:pt x="256" y="74"/>
                  <a:pt x="255" y="76"/>
                </a:cubicBezTo>
                <a:cubicBezTo>
                  <a:pt x="254" y="79"/>
                  <a:pt x="254" y="81"/>
                  <a:pt x="255" y="84"/>
                </a:cubicBezTo>
                <a:cubicBezTo>
                  <a:pt x="257" y="87"/>
                  <a:pt x="263" y="101"/>
                  <a:pt x="269" y="113"/>
                </a:cubicBezTo>
                <a:cubicBezTo>
                  <a:pt x="263" y="117"/>
                  <a:pt x="257" y="121"/>
                  <a:pt x="251" y="125"/>
                </a:cubicBezTo>
                <a:cubicBezTo>
                  <a:pt x="241" y="115"/>
                  <a:pt x="231" y="103"/>
                  <a:pt x="229" y="101"/>
                </a:cubicBezTo>
                <a:cubicBezTo>
                  <a:pt x="227" y="99"/>
                  <a:pt x="225" y="98"/>
                  <a:pt x="222" y="97"/>
                </a:cubicBezTo>
                <a:cubicBezTo>
                  <a:pt x="220" y="97"/>
                  <a:pt x="217" y="98"/>
                  <a:pt x="215" y="100"/>
                </a:cubicBezTo>
                <a:cubicBezTo>
                  <a:pt x="212" y="101"/>
                  <a:pt x="211" y="104"/>
                  <a:pt x="210" y="106"/>
                </a:cubicBezTo>
                <a:cubicBezTo>
                  <a:pt x="210" y="109"/>
                  <a:pt x="210" y="112"/>
                  <a:pt x="211" y="114"/>
                </a:cubicBezTo>
                <a:cubicBezTo>
                  <a:pt x="213" y="117"/>
                  <a:pt x="221" y="130"/>
                  <a:pt x="228" y="142"/>
                </a:cubicBezTo>
                <a:cubicBezTo>
                  <a:pt x="222" y="146"/>
                  <a:pt x="216" y="151"/>
                  <a:pt x="211" y="155"/>
                </a:cubicBezTo>
                <a:cubicBezTo>
                  <a:pt x="201" y="146"/>
                  <a:pt x="189" y="136"/>
                  <a:pt x="187" y="134"/>
                </a:cubicBezTo>
                <a:cubicBezTo>
                  <a:pt x="185" y="132"/>
                  <a:pt x="182" y="131"/>
                  <a:pt x="180" y="131"/>
                </a:cubicBezTo>
                <a:cubicBezTo>
                  <a:pt x="177" y="131"/>
                  <a:pt x="174" y="132"/>
                  <a:pt x="172" y="134"/>
                </a:cubicBezTo>
                <a:cubicBezTo>
                  <a:pt x="170" y="136"/>
                  <a:pt x="169" y="138"/>
                  <a:pt x="169" y="141"/>
                </a:cubicBezTo>
                <a:cubicBezTo>
                  <a:pt x="168" y="144"/>
                  <a:pt x="169" y="146"/>
                  <a:pt x="171" y="149"/>
                </a:cubicBezTo>
                <a:cubicBezTo>
                  <a:pt x="172" y="151"/>
                  <a:pt x="181" y="163"/>
                  <a:pt x="190" y="175"/>
                </a:cubicBezTo>
                <a:cubicBezTo>
                  <a:pt x="185" y="180"/>
                  <a:pt x="179" y="185"/>
                  <a:pt x="175" y="190"/>
                </a:cubicBezTo>
                <a:cubicBezTo>
                  <a:pt x="163" y="181"/>
                  <a:pt x="151" y="172"/>
                  <a:pt x="149" y="171"/>
                </a:cubicBezTo>
                <a:cubicBezTo>
                  <a:pt x="146" y="169"/>
                  <a:pt x="144" y="168"/>
                  <a:pt x="141" y="169"/>
                </a:cubicBezTo>
                <a:cubicBezTo>
                  <a:pt x="138" y="169"/>
                  <a:pt x="136" y="170"/>
                  <a:pt x="134" y="172"/>
                </a:cubicBezTo>
                <a:cubicBezTo>
                  <a:pt x="132" y="174"/>
                  <a:pt x="131" y="177"/>
                  <a:pt x="131" y="180"/>
                </a:cubicBezTo>
                <a:cubicBezTo>
                  <a:pt x="131" y="182"/>
                  <a:pt x="132" y="185"/>
                  <a:pt x="134" y="187"/>
                </a:cubicBezTo>
                <a:cubicBezTo>
                  <a:pt x="136" y="190"/>
                  <a:pt x="146" y="201"/>
                  <a:pt x="155" y="211"/>
                </a:cubicBezTo>
                <a:cubicBezTo>
                  <a:pt x="151" y="217"/>
                  <a:pt x="146" y="222"/>
                  <a:pt x="142" y="228"/>
                </a:cubicBezTo>
                <a:cubicBezTo>
                  <a:pt x="130" y="221"/>
                  <a:pt x="117" y="213"/>
                  <a:pt x="114" y="211"/>
                </a:cubicBezTo>
                <a:cubicBezTo>
                  <a:pt x="112" y="210"/>
                  <a:pt x="109" y="210"/>
                  <a:pt x="106" y="210"/>
                </a:cubicBezTo>
                <a:cubicBezTo>
                  <a:pt x="104" y="211"/>
                  <a:pt x="101" y="212"/>
                  <a:pt x="100" y="215"/>
                </a:cubicBezTo>
                <a:cubicBezTo>
                  <a:pt x="98" y="217"/>
                  <a:pt x="97" y="220"/>
                  <a:pt x="98" y="222"/>
                </a:cubicBezTo>
                <a:cubicBezTo>
                  <a:pt x="98" y="225"/>
                  <a:pt x="99" y="228"/>
                  <a:pt x="101" y="230"/>
                </a:cubicBezTo>
                <a:cubicBezTo>
                  <a:pt x="103" y="232"/>
                  <a:pt x="115" y="242"/>
                  <a:pt x="125" y="251"/>
                </a:cubicBezTo>
                <a:cubicBezTo>
                  <a:pt x="121" y="257"/>
                  <a:pt x="117" y="263"/>
                  <a:pt x="113" y="269"/>
                </a:cubicBezTo>
                <a:cubicBezTo>
                  <a:pt x="101" y="263"/>
                  <a:pt x="87" y="257"/>
                  <a:pt x="84" y="256"/>
                </a:cubicBezTo>
                <a:cubicBezTo>
                  <a:pt x="82" y="254"/>
                  <a:pt x="79" y="254"/>
                  <a:pt x="76" y="255"/>
                </a:cubicBezTo>
                <a:cubicBezTo>
                  <a:pt x="74" y="256"/>
                  <a:pt x="71" y="258"/>
                  <a:pt x="70" y="260"/>
                </a:cubicBezTo>
                <a:cubicBezTo>
                  <a:pt x="69" y="263"/>
                  <a:pt x="68" y="266"/>
                  <a:pt x="69" y="268"/>
                </a:cubicBezTo>
                <a:cubicBezTo>
                  <a:pt x="69" y="271"/>
                  <a:pt x="71" y="273"/>
                  <a:pt x="73" y="275"/>
                </a:cubicBezTo>
                <a:cubicBezTo>
                  <a:pt x="75" y="277"/>
                  <a:pt x="88" y="286"/>
                  <a:pt x="99" y="294"/>
                </a:cubicBezTo>
                <a:cubicBezTo>
                  <a:pt x="96" y="300"/>
                  <a:pt x="92" y="306"/>
                  <a:pt x="89" y="313"/>
                </a:cubicBezTo>
                <a:cubicBezTo>
                  <a:pt x="76" y="308"/>
                  <a:pt x="62" y="304"/>
                  <a:pt x="59" y="303"/>
                </a:cubicBezTo>
                <a:cubicBezTo>
                  <a:pt x="56" y="302"/>
                  <a:pt x="53" y="302"/>
                  <a:pt x="51" y="303"/>
                </a:cubicBezTo>
                <a:cubicBezTo>
                  <a:pt x="49" y="304"/>
                  <a:pt x="47" y="306"/>
                  <a:pt x="45" y="309"/>
                </a:cubicBezTo>
                <a:cubicBezTo>
                  <a:pt x="44" y="311"/>
                  <a:pt x="44" y="314"/>
                  <a:pt x="45" y="317"/>
                </a:cubicBezTo>
                <a:cubicBezTo>
                  <a:pt x="46" y="319"/>
                  <a:pt x="47" y="322"/>
                  <a:pt x="50" y="323"/>
                </a:cubicBezTo>
                <a:cubicBezTo>
                  <a:pt x="52" y="325"/>
                  <a:pt x="66" y="332"/>
                  <a:pt x="78" y="339"/>
                </a:cubicBezTo>
                <a:cubicBezTo>
                  <a:pt x="75" y="346"/>
                  <a:pt x="72" y="352"/>
                  <a:pt x="70" y="359"/>
                </a:cubicBezTo>
                <a:cubicBezTo>
                  <a:pt x="56" y="356"/>
                  <a:pt x="42" y="353"/>
                  <a:pt x="39" y="352"/>
                </a:cubicBezTo>
                <a:cubicBezTo>
                  <a:pt x="36" y="351"/>
                  <a:pt x="33" y="352"/>
                  <a:pt x="31" y="353"/>
                </a:cubicBezTo>
                <a:cubicBezTo>
                  <a:pt x="29" y="355"/>
                  <a:pt x="27" y="357"/>
                  <a:pt x="26" y="360"/>
                </a:cubicBezTo>
                <a:cubicBezTo>
                  <a:pt x="25" y="362"/>
                  <a:pt x="25" y="365"/>
                  <a:pt x="26" y="368"/>
                </a:cubicBezTo>
                <a:cubicBezTo>
                  <a:pt x="27" y="370"/>
                  <a:pt x="29" y="372"/>
                  <a:pt x="32" y="373"/>
                </a:cubicBezTo>
                <a:cubicBezTo>
                  <a:pt x="35" y="375"/>
                  <a:pt x="48" y="381"/>
                  <a:pt x="61" y="386"/>
                </a:cubicBezTo>
                <a:cubicBezTo>
                  <a:pt x="59" y="393"/>
                  <a:pt x="57" y="400"/>
                  <a:pt x="56" y="407"/>
                </a:cubicBezTo>
                <a:cubicBezTo>
                  <a:pt x="42" y="405"/>
                  <a:pt x="27" y="404"/>
                  <a:pt x="24" y="403"/>
                </a:cubicBezTo>
                <a:cubicBezTo>
                  <a:pt x="21" y="403"/>
                  <a:pt x="18" y="404"/>
                  <a:pt x="16" y="406"/>
                </a:cubicBezTo>
                <a:cubicBezTo>
                  <a:pt x="14" y="407"/>
                  <a:pt x="12" y="410"/>
                  <a:pt x="12" y="412"/>
                </a:cubicBezTo>
                <a:cubicBezTo>
                  <a:pt x="11" y="415"/>
                  <a:pt x="12" y="418"/>
                  <a:pt x="13" y="420"/>
                </a:cubicBezTo>
                <a:cubicBezTo>
                  <a:pt x="14" y="423"/>
                  <a:pt x="16" y="425"/>
                  <a:pt x="19" y="425"/>
                </a:cubicBezTo>
                <a:cubicBezTo>
                  <a:pt x="22" y="426"/>
                  <a:pt x="36" y="431"/>
                  <a:pt x="50" y="435"/>
                </a:cubicBezTo>
                <a:cubicBezTo>
                  <a:pt x="48" y="442"/>
                  <a:pt x="47" y="449"/>
                  <a:pt x="46" y="456"/>
                </a:cubicBezTo>
                <a:cubicBezTo>
                  <a:pt x="32" y="456"/>
                  <a:pt x="17" y="456"/>
                  <a:pt x="14" y="456"/>
                </a:cubicBezTo>
                <a:cubicBezTo>
                  <a:pt x="11" y="456"/>
                  <a:pt x="9" y="457"/>
                  <a:pt x="7" y="459"/>
                </a:cubicBezTo>
                <a:cubicBezTo>
                  <a:pt x="5" y="461"/>
                  <a:pt x="4" y="463"/>
                  <a:pt x="3" y="466"/>
                </a:cubicBezTo>
                <a:cubicBezTo>
                  <a:pt x="3" y="469"/>
                  <a:pt x="4" y="472"/>
                  <a:pt x="5" y="474"/>
                </a:cubicBezTo>
                <a:cubicBezTo>
                  <a:pt x="7" y="476"/>
                  <a:pt x="9" y="478"/>
                  <a:pt x="12" y="478"/>
                </a:cubicBezTo>
                <a:cubicBezTo>
                  <a:pt x="15" y="479"/>
                  <a:pt x="30" y="482"/>
                  <a:pt x="43" y="485"/>
                </a:cubicBezTo>
                <a:cubicBezTo>
                  <a:pt x="43" y="492"/>
                  <a:pt x="43" y="499"/>
                  <a:pt x="42" y="506"/>
                </a:cubicBezTo>
                <a:cubicBezTo>
                  <a:pt x="28" y="508"/>
                  <a:pt x="13" y="509"/>
                  <a:pt x="10" y="509"/>
                </a:cubicBezTo>
                <a:cubicBezTo>
                  <a:pt x="7" y="510"/>
                  <a:pt x="5" y="511"/>
                  <a:pt x="3" y="513"/>
                </a:cubicBezTo>
                <a:cubicBezTo>
                  <a:pt x="2" y="515"/>
                  <a:pt x="0" y="518"/>
                  <a:pt x="0" y="521"/>
                </a:cubicBezTo>
                <a:cubicBezTo>
                  <a:pt x="0" y="523"/>
                  <a:pt x="2" y="526"/>
                  <a:pt x="3" y="528"/>
                </a:cubicBezTo>
                <a:cubicBezTo>
                  <a:pt x="5" y="530"/>
                  <a:pt x="7" y="531"/>
                  <a:pt x="10" y="532"/>
                </a:cubicBezTo>
                <a:cubicBezTo>
                  <a:pt x="13" y="532"/>
                  <a:pt x="28" y="533"/>
                  <a:pt x="42" y="535"/>
                </a:cubicBezTo>
                <a:cubicBezTo>
                  <a:pt x="43" y="542"/>
                  <a:pt x="43" y="549"/>
                  <a:pt x="43" y="556"/>
                </a:cubicBezTo>
                <a:cubicBezTo>
                  <a:pt x="30" y="559"/>
                  <a:pt x="15" y="562"/>
                  <a:pt x="12" y="563"/>
                </a:cubicBezTo>
                <a:cubicBezTo>
                  <a:pt x="9" y="563"/>
                  <a:pt x="7" y="565"/>
                  <a:pt x="5" y="567"/>
                </a:cubicBezTo>
                <a:cubicBezTo>
                  <a:pt x="4" y="569"/>
                  <a:pt x="3" y="572"/>
                  <a:pt x="3" y="575"/>
                </a:cubicBezTo>
                <a:cubicBezTo>
                  <a:pt x="4" y="578"/>
                  <a:pt x="5" y="580"/>
                  <a:pt x="7" y="582"/>
                </a:cubicBezTo>
                <a:cubicBezTo>
                  <a:pt x="9" y="584"/>
                  <a:pt x="11" y="585"/>
                  <a:pt x="14" y="585"/>
                </a:cubicBezTo>
                <a:cubicBezTo>
                  <a:pt x="17" y="585"/>
                  <a:pt x="32" y="585"/>
                  <a:pt x="46" y="585"/>
                </a:cubicBezTo>
                <a:cubicBezTo>
                  <a:pt x="47" y="592"/>
                  <a:pt x="48" y="599"/>
                  <a:pt x="50" y="606"/>
                </a:cubicBezTo>
                <a:cubicBezTo>
                  <a:pt x="36" y="610"/>
                  <a:pt x="22" y="615"/>
                  <a:pt x="19" y="616"/>
                </a:cubicBezTo>
                <a:cubicBezTo>
                  <a:pt x="16" y="617"/>
                  <a:pt x="14" y="618"/>
                  <a:pt x="13" y="621"/>
                </a:cubicBezTo>
                <a:cubicBezTo>
                  <a:pt x="12" y="623"/>
                  <a:pt x="11" y="626"/>
                  <a:pt x="12" y="629"/>
                </a:cubicBezTo>
                <a:cubicBezTo>
                  <a:pt x="12" y="631"/>
                  <a:pt x="14" y="634"/>
                  <a:pt x="16" y="635"/>
                </a:cubicBezTo>
                <a:cubicBezTo>
                  <a:pt x="18" y="637"/>
                  <a:pt x="21" y="638"/>
                  <a:pt x="24" y="638"/>
                </a:cubicBezTo>
                <a:cubicBezTo>
                  <a:pt x="27" y="637"/>
                  <a:pt x="42" y="636"/>
                  <a:pt x="56" y="634"/>
                </a:cubicBezTo>
                <a:cubicBezTo>
                  <a:pt x="57" y="641"/>
                  <a:pt x="59" y="648"/>
                  <a:pt x="61" y="655"/>
                </a:cubicBezTo>
                <a:cubicBezTo>
                  <a:pt x="48" y="660"/>
                  <a:pt x="35" y="666"/>
                  <a:pt x="32" y="668"/>
                </a:cubicBezTo>
                <a:cubicBezTo>
                  <a:pt x="29" y="669"/>
                  <a:pt x="27" y="671"/>
                  <a:pt x="26" y="673"/>
                </a:cubicBezTo>
                <a:cubicBezTo>
                  <a:pt x="25" y="676"/>
                  <a:pt x="25" y="679"/>
                  <a:pt x="26" y="681"/>
                </a:cubicBezTo>
                <a:cubicBezTo>
                  <a:pt x="27" y="684"/>
                  <a:pt x="29" y="686"/>
                  <a:pt x="31" y="688"/>
                </a:cubicBezTo>
                <a:cubicBezTo>
                  <a:pt x="33" y="689"/>
                  <a:pt x="36" y="690"/>
                  <a:pt x="39" y="689"/>
                </a:cubicBezTo>
                <a:cubicBezTo>
                  <a:pt x="42" y="688"/>
                  <a:pt x="56" y="685"/>
                  <a:pt x="70" y="682"/>
                </a:cubicBezTo>
                <a:cubicBezTo>
                  <a:pt x="72" y="689"/>
                  <a:pt x="75" y="695"/>
                  <a:pt x="78" y="702"/>
                </a:cubicBezTo>
                <a:cubicBezTo>
                  <a:pt x="66" y="709"/>
                  <a:pt x="52" y="716"/>
                  <a:pt x="50" y="718"/>
                </a:cubicBezTo>
                <a:cubicBezTo>
                  <a:pt x="47" y="719"/>
                  <a:pt x="46" y="722"/>
                  <a:pt x="45" y="724"/>
                </a:cubicBezTo>
                <a:cubicBezTo>
                  <a:pt x="44" y="727"/>
                  <a:pt x="44" y="730"/>
                  <a:pt x="45" y="732"/>
                </a:cubicBezTo>
                <a:cubicBezTo>
                  <a:pt x="47" y="735"/>
                  <a:pt x="49" y="737"/>
                  <a:pt x="51" y="738"/>
                </a:cubicBezTo>
                <a:cubicBezTo>
                  <a:pt x="53" y="739"/>
                  <a:pt x="56" y="739"/>
                  <a:pt x="59" y="738"/>
                </a:cubicBezTo>
                <a:cubicBezTo>
                  <a:pt x="62" y="737"/>
                  <a:pt x="76" y="733"/>
                  <a:pt x="89" y="728"/>
                </a:cubicBezTo>
                <a:cubicBezTo>
                  <a:pt x="92" y="735"/>
                  <a:pt x="96" y="741"/>
                  <a:pt x="99" y="747"/>
                </a:cubicBezTo>
                <a:cubicBezTo>
                  <a:pt x="88" y="755"/>
                  <a:pt x="75" y="764"/>
                  <a:pt x="73" y="766"/>
                </a:cubicBezTo>
                <a:cubicBezTo>
                  <a:pt x="71" y="768"/>
                  <a:pt x="69" y="770"/>
                  <a:pt x="69" y="773"/>
                </a:cubicBezTo>
                <a:cubicBezTo>
                  <a:pt x="68" y="775"/>
                  <a:pt x="69" y="778"/>
                  <a:pt x="70" y="781"/>
                </a:cubicBezTo>
                <a:cubicBezTo>
                  <a:pt x="71" y="783"/>
                  <a:pt x="74" y="785"/>
                  <a:pt x="76" y="786"/>
                </a:cubicBezTo>
                <a:cubicBezTo>
                  <a:pt x="79" y="787"/>
                  <a:pt x="82" y="787"/>
                  <a:pt x="84" y="786"/>
                </a:cubicBezTo>
                <a:cubicBezTo>
                  <a:pt x="87" y="784"/>
                  <a:pt x="101" y="778"/>
                  <a:pt x="113" y="772"/>
                </a:cubicBezTo>
                <a:cubicBezTo>
                  <a:pt x="117" y="778"/>
                  <a:pt x="121" y="784"/>
                  <a:pt x="125" y="790"/>
                </a:cubicBezTo>
                <a:cubicBezTo>
                  <a:pt x="115" y="799"/>
                  <a:pt x="103" y="809"/>
                  <a:pt x="101" y="812"/>
                </a:cubicBezTo>
                <a:cubicBezTo>
                  <a:pt x="99" y="813"/>
                  <a:pt x="98" y="816"/>
                  <a:pt x="98" y="819"/>
                </a:cubicBezTo>
                <a:cubicBezTo>
                  <a:pt x="97" y="821"/>
                  <a:pt x="98" y="824"/>
                  <a:pt x="100" y="826"/>
                </a:cubicBezTo>
                <a:cubicBezTo>
                  <a:pt x="101" y="829"/>
                  <a:pt x="104" y="830"/>
                  <a:pt x="106" y="831"/>
                </a:cubicBezTo>
                <a:cubicBezTo>
                  <a:pt x="109" y="831"/>
                  <a:pt x="112" y="831"/>
                  <a:pt x="114" y="830"/>
                </a:cubicBezTo>
                <a:cubicBezTo>
                  <a:pt x="117" y="828"/>
                  <a:pt x="130" y="820"/>
                  <a:pt x="142" y="813"/>
                </a:cubicBezTo>
                <a:cubicBezTo>
                  <a:pt x="146" y="819"/>
                  <a:pt x="151" y="825"/>
                  <a:pt x="155" y="830"/>
                </a:cubicBezTo>
                <a:cubicBezTo>
                  <a:pt x="146" y="840"/>
                  <a:pt x="136" y="851"/>
                  <a:pt x="134" y="854"/>
                </a:cubicBezTo>
                <a:cubicBezTo>
                  <a:pt x="132" y="856"/>
                  <a:pt x="131" y="859"/>
                  <a:pt x="131" y="861"/>
                </a:cubicBezTo>
                <a:cubicBezTo>
                  <a:pt x="131" y="864"/>
                  <a:pt x="132" y="867"/>
                  <a:pt x="134" y="869"/>
                </a:cubicBezTo>
                <a:cubicBezTo>
                  <a:pt x="136" y="871"/>
                  <a:pt x="138" y="872"/>
                  <a:pt x="141" y="872"/>
                </a:cubicBezTo>
                <a:cubicBezTo>
                  <a:pt x="144" y="873"/>
                  <a:pt x="146" y="872"/>
                  <a:pt x="149" y="870"/>
                </a:cubicBezTo>
                <a:cubicBezTo>
                  <a:pt x="151" y="869"/>
                  <a:pt x="163" y="860"/>
                  <a:pt x="175" y="851"/>
                </a:cubicBezTo>
                <a:cubicBezTo>
                  <a:pt x="179" y="856"/>
                  <a:pt x="185" y="861"/>
                  <a:pt x="190" y="866"/>
                </a:cubicBezTo>
                <a:cubicBezTo>
                  <a:pt x="181" y="878"/>
                  <a:pt x="172" y="890"/>
                  <a:pt x="171" y="892"/>
                </a:cubicBezTo>
                <a:cubicBezTo>
                  <a:pt x="169" y="895"/>
                  <a:pt x="168" y="897"/>
                  <a:pt x="169" y="900"/>
                </a:cubicBezTo>
                <a:cubicBezTo>
                  <a:pt x="169" y="903"/>
                  <a:pt x="170" y="905"/>
                  <a:pt x="172" y="907"/>
                </a:cubicBezTo>
                <a:cubicBezTo>
                  <a:pt x="174" y="909"/>
                  <a:pt x="177" y="910"/>
                  <a:pt x="180" y="910"/>
                </a:cubicBezTo>
                <a:cubicBezTo>
                  <a:pt x="182" y="910"/>
                  <a:pt x="185" y="909"/>
                  <a:pt x="187" y="907"/>
                </a:cubicBezTo>
                <a:cubicBezTo>
                  <a:pt x="189" y="905"/>
                  <a:pt x="201" y="895"/>
                  <a:pt x="211" y="886"/>
                </a:cubicBezTo>
                <a:cubicBezTo>
                  <a:pt x="216" y="890"/>
                  <a:pt x="222" y="895"/>
                  <a:pt x="228" y="899"/>
                </a:cubicBezTo>
                <a:cubicBezTo>
                  <a:pt x="221" y="911"/>
                  <a:pt x="213" y="924"/>
                  <a:pt x="211" y="927"/>
                </a:cubicBezTo>
                <a:cubicBezTo>
                  <a:pt x="210" y="929"/>
                  <a:pt x="210" y="932"/>
                  <a:pt x="210" y="935"/>
                </a:cubicBezTo>
                <a:cubicBezTo>
                  <a:pt x="211" y="937"/>
                  <a:pt x="212" y="940"/>
                  <a:pt x="215" y="941"/>
                </a:cubicBezTo>
                <a:cubicBezTo>
                  <a:pt x="217" y="943"/>
                  <a:pt x="220" y="944"/>
                  <a:pt x="222" y="944"/>
                </a:cubicBezTo>
                <a:cubicBezTo>
                  <a:pt x="225" y="943"/>
                  <a:pt x="228" y="942"/>
                  <a:pt x="229" y="940"/>
                </a:cubicBezTo>
                <a:cubicBezTo>
                  <a:pt x="231" y="938"/>
                  <a:pt x="241" y="926"/>
                  <a:pt x="251" y="916"/>
                </a:cubicBezTo>
                <a:cubicBezTo>
                  <a:pt x="257" y="920"/>
                  <a:pt x="263" y="924"/>
                  <a:pt x="269" y="928"/>
                </a:cubicBezTo>
                <a:cubicBezTo>
                  <a:pt x="263" y="940"/>
                  <a:pt x="257" y="954"/>
                  <a:pt x="255" y="957"/>
                </a:cubicBezTo>
                <a:cubicBezTo>
                  <a:pt x="254" y="960"/>
                  <a:pt x="254" y="962"/>
                  <a:pt x="255" y="965"/>
                </a:cubicBezTo>
                <a:cubicBezTo>
                  <a:pt x="256" y="967"/>
                  <a:pt x="258" y="970"/>
                  <a:pt x="260" y="971"/>
                </a:cubicBezTo>
                <a:cubicBezTo>
                  <a:pt x="263" y="973"/>
                  <a:pt x="265" y="973"/>
                  <a:pt x="268" y="972"/>
                </a:cubicBezTo>
                <a:cubicBezTo>
                  <a:pt x="271" y="972"/>
                  <a:pt x="273" y="971"/>
                  <a:pt x="275" y="968"/>
                </a:cubicBezTo>
                <a:cubicBezTo>
                  <a:pt x="277" y="966"/>
                  <a:pt x="285" y="953"/>
                  <a:pt x="293" y="942"/>
                </a:cubicBezTo>
                <a:cubicBezTo>
                  <a:pt x="300" y="945"/>
                  <a:pt x="306" y="949"/>
                  <a:pt x="313" y="952"/>
                </a:cubicBezTo>
                <a:cubicBezTo>
                  <a:pt x="308" y="965"/>
                  <a:pt x="303" y="979"/>
                  <a:pt x="302" y="982"/>
                </a:cubicBezTo>
                <a:cubicBezTo>
                  <a:pt x="301" y="985"/>
                  <a:pt x="302" y="988"/>
                  <a:pt x="303" y="990"/>
                </a:cubicBezTo>
                <a:cubicBezTo>
                  <a:pt x="304" y="993"/>
                  <a:pt x="306" y="995"/>
                  <a:pt x="309" y="996"/>
                </a:cubicBezTo>
                <a:cubicBezTo>
                  <a:pt x="311" y="997"/>
                  <a:pt x="314" y="997"/>
                  <a:pt x="317" y="996"/>
                </a:cubicBezTo>
                <a:cubicBezTo>
                  <a:pt x="319" y="996"/>
                  <a:pt x="321" y="994"/>
                  <a:pt x="323" y="991"/>
                </a:cubicBezTo>
                <a:cubicBezTo>
                  <a:pt x="324" y="989"/>
                  <a:pt x="332" y="976"/>
                  <a:pt x="339" y="963"/>
                </a:cubicBezTo>
                <a:cubicBezTo>
                  <a:pt x="345" y="966"/>
                  <a:pt x="352" y="969"/>
                  <a:pt x="359" y="971"/>
                </a:cubicBezTo>
                <a:cubicBezTo>
                  <a:pt x="356" y="985"/>
                  <a:pt x="352" y="1000"/>
                  <a:pt x="352" y="1003"/>
                </a:cubicBezTo>
                <a:cubicBezTo>
                  <a:pt x="351" y="1005"/>
                  <a:pt x="352" y="1008"/>
                  <a:pt x="353" y="1010"/>
                </a:cubicBezTo>
                <a:cubicBezTo>
                  <a:pt x="355" y="1013"/>
                  <a:pt x="357" y="1014"/>
                  <a:pt x="359" y="1015"/>
                </a:cubicBezTo>
                <a:cubicBezTo>
                  <a:pt x="362" y="1016"/>
                  <a:pt x="365" y="1016"/>
                  <a:pt x="367" y="1015"/>
                </a:cubicBezTo>
                <a:cubicBezTo>
                  <a:pt x="370" y="1014"/>
                  <a:pt x="372" y="1012"/>
                  <a:pt x="373" y="1010"/>
                </a:cubicBezTo>
                <a:cubicBezTo>
                  <a:pt x="374" y="1007"/>
                  <a:pt x="380" y="993"/>
                  <a:pt x="386" y="980"/>
                </a:cubicBezTo>
                <a:cubicBezTo>
                  <a:pt x="393" y="982"/>
                  <a:pt x="400" y="984"/>
                  <a:pt x="407" y="986"/>
                </a:cubicBezTo>
                <a:cubicBezTo>
                  <a:pt x="405" y="999"/>
                  <a:pt x="403" y="1014"/>
                  <a:pt x="403" y="1018"/>
                </a:cubicBezTo>
                <a:cubicBezTo>
                  <a:pt x="403" y="1020"/>
                  <a:pt x="404" y="1023"/>
                  <a:pt x="405" y="1025"/>
                </a:cubicBezTo>
                <a:cubicBezTo>
                  <a:pt x="407" y="1027"/>
                  <a:pt x="409" y="1029"/>
                  <a:pt x="412" y="1029"/>
                </a:cubicBezTo>
                <a:cubicBezTo>
                  <a:pt x="415" y="1030"/>
                  <a:pt x="417" y="1030"/>
                  <a:pt x="420" y="1028"/>
                </a:cubicBezTo>
                <a:cubicBezTo>
                  <a:pt x="422" y="1027"/>
                  <a:pt x="424" y="1025"/>
                  <a:pt x="425" y="1022"/>
                </a:cubicBezTo>
                <a:cubicBezTo>
                  <a:pt x="426" y="1019"/>
                  <a:pt x="430" y="1005"/>
                  <a:pt x="435" y="991"/>
                </a:cubicBezTo>
                <a:cubicBezTo>
                  <a:pt x="442" y="993"/>
                  <a:pt x="449" y="994"/>
                  <a:pt x="456" y="995"/>
                </a:cubicBezTo>
                <a:cubicBezTo>
                  <a:pt x="456" y="1009"/>
                  <a:pt x="455" y="1024"/>
                  <a:pt x="455" y="1027"/>
                </a:cubicBezTo>
                <a:cubicBezTo>
                  <a:pt x="455" y="1030"/>
                  <a:pt x="457" y="1033"/>
                  <a:pt x="458" y="1034"/>
                </a:cubicBezTo>
                <a:cubicBezTo>
                  <a:pt x="460" y="1036"/>
                  <a:pt x="463" y="1038"/>
                  <a:pt x="466" y="1038"/>
                </a:cubicBezTo>
                <a:cubicBezTo>
                  <a:pt x="468" y="1038"/>
                  <a:pt x="471" y="1037"/>
                  <a:pt x="473" y="1036"/>
                </a:cubicBezTo>
                <a:cubicBezTo>
                  <a:pt x="475" y="1034"/>
                  <a:pt x="477" y="1032"/>
                  <a:pt x="478" y="1029"/>
                </a:cubicBezTo>
                <a:cubicBezTo>
                  <a:pt x="478" y="1026"/>
                  <a:pt x="481" y="1011"/>
                  <a:pt x="484" y="998"/>
                </a:cubicBezTo>
                <a:cubicBezTo>
                  <a:pt x="491" y="998"/>
                  <a:pt x="498" y="999"/>
                  <a:pt x="506" y="999"/>
                </a:cubicBezTo>
                <a:cubicBezTo>
                  <a:pt x="507" y="1013"/>
                  <a:pt x="508" y="1028"/>
                  <a:pt x="509" y="1031"/>
                </a:cubicBezTo>
                <a:cubicBezTo>
                  <a:pt x="509" y="1034"/>
                  <a:pt x="510" y="1036"/>
                  <a:pt x="512" y="1038"/>
                </a:cubicBezTo>
                <a:cubicBezTo>
                  <a:pt x="514" y="1040"/>
                  <a:pt x="517" y="1041"/>
                  <a:pt x="520" y="1041"/>
                </a:cubicBezTo>
                <a:cubicBezTo>
                  <a:pt x="523" y="1041"/>
                  <a:pt x="525" y="1040"/>
                  <a:pt x="527" y="1038"/>
                </a:cubicBezTo>
                <a:cubicBezTo>
                  <a:pt x="529" y="1036"/>
                  <a:pt x="531" y="1034"/>
                  <a:pt x="531" y="1031"/>
                </a:cubicBezTo>
                <a:cubicBezTo>
                  <a:pt x="531" y="1028"/>
                  <a:pt x="533" y="1013"/>
                  <a:pt x="534" y="999"/>
                </a:cubicBezTo>
                <a:cubicBezTo>
                  <a:pt x="541" y="999"/>
                  <a:pt x="548" y="998"/>
                  <a:pt x="556" y="998"/>
                </a:cubicBezTo>
                <a:cubicBezTo>
                  <a:pt x="558" y="1011"/>
                  <a:pt x="561" y="1026"/>
                  <a:pt x="562" y="1029"/>
                </a:cubicBezTo>
                <a:cubicBezTo>
                  <a:pt x="563" y="1032"/>
                  <a:pt x="564" y="1034"/>
                  <a:pt x="566" y="1036"/>
                </a:cubicBezTo>
                <a:cubicBezTo>
                  <a:pt x="569" y="1038"/>
                  <a:pt x="571" y="1038"/>
                  <a:pt x="574" y="1038"/>
                </a:cubicBezTo>
                <a:cubicBezTo>
                  <a:pt x="577" y="1038"/>
                  <a:pt x="579" y="1036"/>
                  <a:pt x="581" y="1034"/>
                </a:cubicBezTo>
                <a:cubicBezTo>
                  <a:pt x="583" y="1032"/>
                  <a:pt x="584" y="1030"/>
                  <a:pt x="584" y="1027"/>
                </a:cubicBezTo>
                <a:cubicBezTo>
                  <a:pt x="584" y="1024"/>
                  <a:pt x="584" y="1009"/>
                  <a:pt x="584" y="995"/>
                </a:cubicBezTo>
                <a:cubicBezTo>
                  <a:pt x="591" y="994"/>
                  <a:pt x="598" y="993"/>
                  <a:pt x="605" y="991"/>
                </a:cubicBezTo>
                <a:cubicBezTo>
                  <a:pt x="609" y="1005"/>
                  <a:pt x="614" y="1019"/>
                  <a:pt x="615" y="1022"/>
                </a:cubicBezTo>
                <a:cubicBezTo>
                  <a:pt x="616" y="1025"/>
                  <a:pt x="618" y="1027"/>
                  <a:pt x="620" y="1028"/>
                </a:cubicBezTo>
                <a:cubicBezTo>
                  <a:pt x="622" y="1030"/>
                  <a:pt x="625" y="1030"/>
                  <a:pt x="628" y="1029"/>
                </a:cubicBezTo>
                <a:cubicBezTo>
                  <a:pt x="631" y="1029"/>
                  <a:pt x="633" y="1027"/>
                  <a:pt x="635" y="1025"/>
                </a:cubicBezTo>
                <a:cubicBezTo>
                  <a:pt x="636" y="1023"/>
                  <a:pt x="637" y="1020"/>
                  <a:pt x="637" y="1018"/>
                </a:cubicBezTo>
                <a:cubicBezTo>
                  <a:pt x="636" y="1014"/>
                  <a:pt x="635" y="999"/>
                  <a:pt x="633" y="986"/>
                </a:cubicBezTo>
                <a:cubicBezTo>
                  <a:pt x="640" y="984"/>
                  <a:pt x="647" y="982"/>
                  <a:pt x="654" y="980"/>
                </a:cubicBezTo>
                <a:cubicBezTo>
                  <a:pt x="659" y="993"/>
                  <a:pt x="665" y="1007"/>
                  <a:pt x="667" y="1010"/>
                </a:cubicBezTo>
                <a:cubicBezTo>
                  <a:pt x="668" y="1012"/>
                  <a:pt x="670" y="1014"/>
                  <a:pt x="672" y="1015"/>
                </a:cubicBezTo>
                <a:cubicBezTo>
                  <a:pt x="675" y="1016"/>
                  <a:pt x="678" y="1016"/>
                  <a:pt x="680" y="1015"/>
                </a:cubicBezTo>
                <a:cubicBezTo>
                  <a:pt x="683" y="1014"/>
                  <a:pt x="685" y="1013"/>
                  <a:pt x="687" y="1010"/>
                </a:cubicBezTo>
                <a:cubicBezTo>
                  <a:pt x="688" y="1008"/>
                  <a:pt x="689" y="1005"/>
                  <a:pt x="688" y="1003"/>
                </a:cubicBezTo>
                <a:cubicBezTo>
                  <a:pt x="687" y="1000"/>
                  <a:pt x="684" y="985"/>
                  <a:pt x="681" y="971"/>
                </a:cubicBezTo>
                <a:cubicBezTo>
                  <a:pt x="688" y="969"/>
                  <a:pt x="694" y="966"/>
                  <a:pt x="701" y="963"/>
                </a:cubicBezTo>
                <a:cubicBezTo>
                  <a:pt x="708" y="976"/>
                  <a:pt x="715" y="989"/>
                  <a:pt x="717" y="992"/>
                </a:cubicBezTo>
                <a:cubicBezTo>
                  <a:pt x="718" y="994"/>
                  <a:pt x="721" y="996"/>
                  <a:pt x="723" y="996"/>
                </a:cubicBezTo>
                <a:cubicBezTo>
                  <a:pt x="726" y="997"/>
                  <a:pt x="729" y="997"/>
                  <a:pt x="731" y="996"/>
                </a:cubicBezTo>
                <a:cubicBezTo>
                  <a:pt x="734" y="995"/>
                  <a:pt x="736" y="993"/>
                  <a:pt x="737" y="990"/>
                </a:cubicBezTo>
                <a:cubicBezTo>
                  <a:pt x="738" y="988"/>
                  <a:pt x="738" y="985"/>
                  <a:pt x="737" y="982"/>
                </a:cubicBezTo>
                <a:cubicBezTo>
                  <a:pt x="736" y="979"/>
                  <a:pt x="732" y="965"/>
                  <a:pt x="727" y="952"/>
                </a:cubicBezTo>
                <a:cubicBezTo>
                  <a:pt x="734" y="949"/>
                  <a:pt x="740" y="945"/>
                  <a:pt x="746" y="942"/>
                </a:cubicBezTo>
                <a:cubicBezTo>
                  <a:pt x="754" y="953"/>
                  <a:pt x="763" y="966"/>
                  <a:pt x="765" y="968"/>
                </a:cubicBezTo>
                <a:cubicBezTo>
                  <a:pt x="767" y="971"/>
                  <a:pt x="769" y="972"/>
                  <a:pt x="772" y="972"/>
                </a:cubicBezTo>
                <a:cubicBezTo>
                  <a:pt x="774" y="973"/>
                  <a:pt x="777" y="973"/>
                  <a:pt x="780" y="971"/>
                </a:cubicBezTo>
                <a:cubicBezTo>
                  <a:pt x="782" y="970"/>
                  <a:pt x="784" y="967"/>
                  <a:pt x="785" y="965"/>
                </a:cubicBezTo>
                <a:cubicBezTo>
                  <a:pt x="786" y="962"/>
                  <a:pt x="786" y="960"/>
                  <a:pt x="784" y="957"/>
                </a:cubicBezTo>
                <a:cubicBezTo>
                  <a:pt x="783" y="954"/>
                  <a:pt x="777" y="940"/>
                  <a:pt x="771" y="928"/>
                </a:cubicBezTo>
                <a:cubicBezTo>
                  <a:pt x="777" y="924"/>
                  <a:pt x="783" y="920"/>
                  <a:pt x="789" y="916"/>
                </a:cubicBezTo>
                <a:cubicBezTo>
                  <a:pt x="798" y="926"/>
                  <a:pt x="808" y="938"/>
                  <a:pt x="810" y="940"/>
                </a:cubicBezTo>
                <a:cubicBezTo>
                  <a:pt x="812" y="942"/>
                  <a:pt x="815" y="943"/>
                  <a:pt x="818" y="944"/>
                </a:cubicBezTo>
                <a:cubicBezTo>
                  <a:pt x="820" y="944"/>
                  <a:pt x="823" y="943"/>
                  <a:pt x="825" y="941"/>
                </a:cubicBezTo>
                <a:cubicBezTo>
                  <a:pt x="827" y="940"/>
                  <a:pt x="829" y="937"/>
                  <a:pt x="830" y="935"/>
                </a:cubicBezTo>
                <a:cubicBezTo>
                  <a:pt x="830" y="932"/>
                  <a:pt x="830" y="929"/>
                  <a:pt x="829" y="927"/>
                </a:cubicBezTo>
                <a:cubicBezTo>
                  <a:pt x="827" y="924"/>
                  <a:pt x="819" y="911"/>
                  <a:pt x="812" y="899"/>
                </a:cubicBezTo>
                <a:cubicBezTo>
                  <a:pt x="818" y="895"/>
                  <a:pt x="823" y="890"/>
                  <a:pt x="829" y="886"/>
                </a:cubicBezTo>
                <a:cubicBezTo>
                  <a:pt x="839" y="895"/>
                  <a:pt x="850" y="905"/>
                  <a:pt x="853" y="907"/>
                </a:cubicBezTo>
                <a:cubicBezTo>
                  <a:pt x="855" y="909"/>
                  <a:pt x="857" y="910"/>
                  <a:pt x="860" y="910"/>
                </a:cubicBezTo>
                <a:cubicBezTo>
                  <a:pt x="863" y="910"/>
                  <a:pt x="865" y="909"/>
                  <a:pt x="867" y="907"/>
                </a:cubicBezTo>
                <a:cubicBezTo>
                  <a:pt x="870" y="905"/>
                  <a:pt x="871" y="903"/>
                  <a:pt x="871" y="900"/>
                </a:cubicBezTo>
                <a:cubicBezTo>
                  <a:pt x="871" y="897"/>
                  <a:pt x="871" y="895"/>
                  <a:pt x="869" y="892"/>
                </a:cubicBezTo>
                <a:cubicBezTo>
                  <a:pt x="867" y="890"/>
                  <a:pt x="858" y="878"/>
                  <a:pt x="850" y="866"/>
                </a:cubicBezTo>
                <a:cubicBezTo>
                  <a:pt x="855" y="861"/>
                  <a:pt x="860" y="856"/>
                  <a:pt x="865" y="851"/>
                </a:cubicBezTo>
                <a:cubicBezTo>
                  <a:pt x="876" y="860"/>
                  <a:pt x="889" y="869"/>
                  <a:pt x="891" y="870"/>
                </a:cubicBezTo>
                <a:cubicBezTo>
                  <a:pt x="893" y="872"/>
                  <a:pt x="896" y="873"/>
                  <a:pt x="899" y="872"/>
                </a:cubicBezTo>
                <a:cubicBezTo>
                  <a:pt x="901" y="872"/>
                  <a:pt x="904" y="871"/>
                  <a:pt x="906" y="869"/>
                </a:cubicBezTo>
                <a:cubicBezTo>
                  <a:pt x="908" y="867"/>
                  <a:pt x="909" y="864"/>
                  <a:pt x="909" y="861"/>
                </a:cubicBezTo>
                <a:cubicBezTo>
                  <a:pt x="909" y="859"/>
                  <a:pt x="908" y="856"/>
                  <a:pt x="906" y="854"/>
                </a:cubicBezTo>
                <a:cubicBezTo>
                  <a:pt x="904" y="851"/>
                  <a:pt x="894" y="840"/>
                  <a:pt x="884" y="830"/>
                </a:cubicBezTo>
                <a:cubicBezTo>
                  <a:pt x="889" y="825"/>
                  <a:pt x="893" y="819"/>
                  <a:pt x="898" y="813"/>
                </a:cubicBezTo>
                <a:cubicBezTo>
                  <a:pt x="910" y="820"/>
                  <a:pt x="923" y="828"/>
                  <a:pt x="926" y="830"/>
                </a:cubicBezTo>
                <a:cubicBezTo>
                  <a:pt x="928" y="831"/>
                  <a:pt x="931" y="831"/>
                  <a:pt x="933" y="831"/>
                </a:cubicBezTo>
                <a:cubicBezTo>
                  <a:pt x="936" y="830"/>
                  <a:pt x="938" y="829"/>
                  <a:pt x="940" y="826"/>
                </a:cubicBezTo>
                <a:cubicBezTo>
                  <a:pt x="942" y="824"/>
                  <a:pt x="942" y="821"/>
                  <a:pt x="942" y="819"/>
                </a:cubicBezTo>
                <a:cubicBezTo>
                  <a:pt x="942" y="816"/>
                  <a:pt x="941" y="813"/>
                  <a:pt x="939" y="812"/>
                </a:cubicBezTo>
                <a:cubicBezTo>
                  <a:pt x="936" y="809"/>
                  <a:pt x="925" y="799"/>
                  <a:pt x="915" y="790"/>
                </a:cubicBezTo>
                <a:cubicBezTo>
                  <a:pt x="919" y="784"/>
                  <a:pt x="923" y="778"/>
                  <a:pt x="926" y="772"/>
                </a:cubicBezTo>
                <a:cubicBezTo>
                  <a:pt x="939" y="778"/>
                  <a:pt x="953" y="784"/>
                  <a:pt x="956" y="786"/>
                </a:cubicBezTo>
                <a:cubicBezTo>
                  <a:pt x="958" y="787"/>
                  <a:pt x="961" y="787"/>
                  <a:pt x="964" y="786"/>
                </a:cubicBezTo>
                <a:cubicBezTo>
                  <a:pt x="966" y="785"/>
                  <a:pt x="968" y="783"/>
                  <a:pt x="970" y="781"/>
                </a:cubicBezTo>
                <a:cubicBezTo>
                  <a:pt x="971" y="778"/>
                  <a:pt x="971" y="775"/>
                  <a:pt x="971" y="773"/>
                </a:cubicBezTo>
                <a:cubicBezTo>
                  <a:pt x="971" y="770"/>
                  <a:pt x="969" y="768"/>
                  <a:pt x="967" y="766"/>
                </a:cubicBezTo>
                <a:cubicBezTo>
                  <a:pt x="964" y="764"/>
                  <a:pt x="952" y="755"/>
                  <a:pt x="941" y="747"/>
                </a:cubicBezTo>
                <a:cubicBezTo>
                  <a:pt x="944" y="741"/>
                  <a:pt x="947" y="735"/>
                  <a:pt x="950" y="728"/>
                </a:cubicBezTo>
                <a:cubicBezTo>
                  <a:pt x="964" y="733"/>
                  <a:pt x="978" y="737"/>
                  <a:pt x="981" y="738"/>
                </a:cubicBezTo>
                <a:cubicBezTo>
                  <a:pt x="984" y="739"/>
                  <a:pt x="986" y="739"/>
                  <a:pt x="989" y="738"/>
                </a:cubicBezTo>
                <a:cubicBezTo>
                  <a:pt x="991" y="737"/>
                  <a:pt x="993" y="735"/>
                  <a:pt x="994" y="732"/>
                </a:cubicBezTo>
                <a:cubicBezTo>
                  <a:pt x="996" y="730"/>
                  <a:pt x="996" y="727"/>
                  <a:pt x="995" y="724"/>
                </a:cubicBezTo>
                <a:cubicBezTo>
                  <a:pt x="994" y="722"/>
                  <a:pt x="993" y="719"/>
                  <a:pt x="990" y="718"/>
                </a:cubicBezTo>
                <a:cubicBezTo>
                  <a:pt x="987" y="716"/>
                  <a:pt x="974" y="709"/>
                  <a:pt x="962" y="702"/>
                </a:cubicBezTo>
                <a:cubicBezTo>
                  <a:pt x="965" y="695"/>
                  <a:pt x="967" y="689"/>
                  <a:pt x="970" y="682"/>
                </a:cubicBezTo>
                <a:cubicBezTo>
                  <a:pt x="983" y="685"/>
                  <a:pt x="998" y="688"/>
                  <a:pt x="1001" y="689"/>
                </a:cubicBezTo>
                <a:cubicBezTo>
                  <a:pt x="1004" y="690"/>
                  <a:pt x="1007" y="689"/>
                  <a:pt x="1009" y="688"/>
                </a:cubicBezTo>
                <a:cubicBezTo>
                  <a:pt x="1011" y="686"/>
                  <a:pt x="1013" y="684"/>
                  <a:pt x="1014" y="681"/>
                </a:cubicBezTo>
                <a:cubicBezTo>
                  <a:pt x="1015" y="679"/>
                  <a:pt x="1015" y="676"/>
                  <a:pt x="1014" y="673"/>
                </a:cubicBezTo>
                <a:cubicBezTo>
                  <a:pt x="1013" y="671"/>
                  <a:pt x="1011" y="669"/>
                  <a:pt x="1008" y="668"/>
                </a:cubicBezTo>
                <a:cubicBezTo>
                  <a:pt x="1005" y="666"/>
                  <a:pt x="991" y="660"/>
                  <a:pt x="979" y="655"/>
                </a:cubicBezTo>
                <a:cubicBezTo>
                  <a:pt x="981" y="648"/>
                  <a:pt x="982" y="641"/>
                  <a:pt x="984" y="634"/>
                </a:cubicBezTo>
                <a:cubicBezTo>
                  <a:pt x="998" y="636"/>
                  <a:pt x="1013" y="637"/>
                  <a:pt x="1016" y="638"/>
                </a:cubicBezTo>
                <a:cubicBezTo>
                  <a:pt x="1019" y="638"/>
                  <a:pt x="1022" y="637"/>
                  <a:pt x="1024" y="635"/>
                </a:cubicBezTo>
                <a:cubicBezTo>
                  <a:pt x="1026" y="634"/>
                  <a:pt x="1027" y="631"/>
                  <a:pt x="1028" y="629"/>
                </a:cubicBezTo>
                <a:cubicBezTo>
                  <a:pt x="1028" y="626"/>
                  <a:pt x="1028" y="623"/>
                  <a:pt x="1027" y="621"/>
                </a:cubicBezTo>
                <a:cubicBezTo>
                  <a:pt x="1026" y="618"/>
                  <a:pt x="1023" y="617"/>
                  <a:pt x="1021" y="616"/>
                </a:cubicBezTo>
                <a:cubicBezTo>
                  <a:pt x="1018" y="615"/>
                  <a:pt x="1003" y="610"/>
                  <a:pt x="990" y="606"/>
                </a:cubicBezTo>
                <a:cubicBezTo>
                  <a:pt x="991" y="599"/>
                  <a:pt x="992" y="592"/>
                  <a:pt x="993" y="585"/>
                </a:cubicBezTo>
                <a:cubicBezTo>
                  <a:pt x="1007" y="585"/>
                  <a:pt x="1022" y="585"/>
                  <a:pt x="1026" y="585"/>
                </a:cubicBezTo>
                <a:cubicBezTo>
                  <a:pt x="1028" y="585"/>
                  <a:pt x="1031" y="584"/>
                  <a:pt x="1033" y="582"/>
                </a:cubicBezTo>
                <a:cubicBezTo>
                  <a:pt x="1035" y="580"/>
                  <a:pt x="1036" y="578"/>
                  <a:pt x="1036" y="575"/>
                </a:cubicBezTo>
                <a:cubicBezTo>
                  <a:pt x="1037" y="572"/>
                  <a:pt x="1036" y="569"/>
                  <a:pt x="1034" y="567"/>
                </a:cubicBezTo>
                <a:cubicBezTo>
                  <a:pt x="1033" y="565"/>
                  <a:pt x="1031" y="563"/>
                  <a:pt x="1028" y="563"/>
                </a:cubicBezTo>
                <a:cubicBezTo>
                  <a:pt x="1025" y="562"/>
                  <a:pt x="1010" y="559"/>
                  <a:pt x="996" y="556"/>
                </a:cubicBezTo>
                <a:cubicBezTo>
                  <a:pt x="997" y="549"/>
                  <a:pt x="997" y="542"/>
                  <a:pt x="997" y="535"/>
                </a:cubicBezTo>
                <a:cubicBezTo>
                  <a:pt x="1011" y="533"/>
                  <a:pt x="1026" y="532"/>
                  <a:pt x="1030" y="532"/>
                </a:cubicBezTo>
                <a:close/>
                <a:moveTo>
                  <a:pt x="520" y="935"/>
                </a:moveTo>
                <a:cubicBezTo>
                  <a:pt x="291" y="935"/>
                  <a:pt x="106" y="750"/>
                  <a:pt x="106" y="521"/>
                </a:cubicBezTo>
                <a:cubicBezTo>
                  <a:pt x="106" y="292"/>
                  <a:pt x="291" y="106"/>
                  <a:pt x="520" y="106"/>
                </a:cubicBezTo>
                <a:cubicBezTo>
                  <a:pt x="748" y="106"/>
                  <a:pt x="934" y="292"/>
                  <a:pt x="934" y="521"/>
                </a:cubicBezTo>
                <a:cubicBezTo>
                  <a:pt x="934" y="750"/>
                  <a:pt x="748" y="935"/>
                  <a:pt x="520" y="93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Freeform: Shape 6"/>
          <p:cNvSpPr/>
          <p:nvPr/>
        </p:nvSpPr>
        <p:spPr bwMode="auto">
          <a:xfrm>
            <a:off x="4641720" y="4567324"/>
            <a:ext cx="40017" cy="4697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19"/>
              </a:cxn>
              <a:cxn ang="0">
                <a:pos x="15" y="17"/>
              </a:cxn>
              <a:cxn ang="0">
                <a:pos x="14" y="0"/>
              </a:cxn>
            </a:cxnLst>
            <a:rect l="0" t="0" r="r" b="b"/>
            <a:pathLst>
              <a:path w="19" h="22">
                <a:moveTo>
                  <a:pt x="14" y="0"/>
                </a:moveTo>
                <a:cubicBezTo>
                  <a:pt x="0" y="19"/>
                  <a:pt x="0" y="19"/>
                  <a:pt x="0" y="19"/>
                </a:cubicBezTo>
                <a:cubicBezTo>
                  <a:pt x="5" y="22"/>
                  <a:pt x="11" y="21"/>
                  <a:pt x="15" y="17"/>
                </a:cubicBezTo>
                <a:cubicBezTo>
                  <a:pt x="19" y="12"/>
                  <a:pt x="19" y="4"/>
                  <a:pt x="14" y="0"/>
                </a:cubicBezTo>
                <a:close/>
              </a:path>
            </a:pathLst>
          </a:custGeom>
          <a:solidFill>
            <a:srgbClr val="B7B7B8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Freeform: Shape 7"/>
          <p:cNvSpPr/>
          <p:nvPr/>
        </p:nvSpPr>
        <p:spPr bwMode="auto">
          <a:xfrm>
            <a:off x="4626061" y="4556885"/>
            <a:ext cx="41757" cy="48716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5" y="23"/>
              </a:cxn>
              <a:cxn ang="0">
                <a:pos x="20" y="3"/>
              </a:cxn>
              <a:cxn ang="0">
                <a:pos x="4" y="6"/>
              </a:cxn>
            </a:cxnLst>
            <a:rect l="0" t="0" r="r" b="b"/>
            <a:pathLst>
              <a:path w="20" h="23">
                <a:moveTo>
                  <a:pt x="4" y="6"/>
                </a:moveTo>
                <a:cubicBezTo>
                  <a:pt x="0" y="11"/>
                  <a:pt x="1" y="18"/>
                  <a:pt x="5" y="23"/>
                </a:cubicBezTo>
                <a:cubicBezTo>
                  <a:pt x="20" y="3"/>
                  <a:pt x="20" y="3"/>
                  <a:pt x="20" y="3"/>
                </a:cubicBezTo>
                <a:cubicBezTo>
                  <a:pt x="15" y="0"/>
                  <a:pt x="8" y="1"/>
                  <a:pt x="4" y="6"/>
                </a:cubicBezTo>
                <a:close/>
              </a:path>
            </a:pathLst>
          </a:custGeom>
          <a:solidFill>
            <a:srgbClr val="B7B7B8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Freeform: Shape 8"/>
          <p:cNvSpPr/>
          <p:nvPr/>
        </p:nvSpPr>
        <p:spPr bwMode="auto">
          <a:xfrm>
            <a:off x="4573865" y="4502949"/>
            <a:ext cx="161808" cy="165288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0" y="40"/>
              </a:cxn>
              <a:cxn ang="0">
                <a:pos x="39" y="79"/>
              </a:cxn>
              <a:cxn ang="0">
                <a:pos x="78" y="40"/>
              </a:cxn>
              <a:cxn ang="0">
                <a:pos x="39" y="0"/>
              </a:cxn>
              <a:cxn ang="0">
                <a:pos x="39" y="59"/>
              </a:cxn>
              <a:cxn ang="0">
                <a:pos x="19" y="40"/>
              </a:cxn>
              <a:cxn ang="0">
                <a:pos x="39" y="20"/>
              </a:cxn>
              <a:cxn ang="0">
                <a:pos x="58" y="40"/>
              </a:cxn>
              <a:cxn ang="0">
                <a:pos x="39" y="59"/>
              </a:cxn>
            </a:cxnLst>
            <a:rect l="0" t="0" r="r" b="b"/>
            <a:pathLst>
              <a:path w="78" h="79">
                <a:moveTo>
                  <a:pt x="39" y="0"/>
                </a:moveTo>
                <a:cubicBezTo>
                  <a:pt x="17" y="0"/>
                  <a:pt x="0" y="18"/>
                  <a:pt x="0" y="40"/>
                </a:cubicBezTo>
                <a:cubicBezTo>
                  <a:pt x="0" y="61"/>
                  <a:pt x="17" y="79"/>
                  <a:pt x="39" y="79"/>
                </a:cubicBezTo>
                <a:cubicBezTo>
                  <a:pt x="60" y="79"/>
                  <a:pt x="78" y="61"/>
                  <a:pt x="78" y="40"/>
                </a:cubicBezTo>
                <a:cubicBezTo>
                  <a:pt x="78" y="18"/>
                  <a:pt x="60" y="0"/>
                  <a:pt x="39" y="0"/>
                </a:cubicBezTo>
                <a:close/>
                <a:moveTo>
                  <a:pt x="39" y="59"/>
                </a:moveTo>
                <a:cubicBezTo>
                  <a:pt x="28" y="59"/>
                  <a:pt x="19" y="51"/>
                  <a:pt x="19" y="40"/>
                </a:cubicBezTo>
                <a:cubicBezTo>
                  <a:pt x="19" y="29"/>
                  <a:pt x="28" y="20"/>
                  <a:pt x="39" y="20"/>
                </a:cubicBezTo>
                <a:cubicBezTo>
                  <a:pt x="50" y="20"/>
                  <a:pt x="58" y="29"/>
                  <a:pt x="58" y="40"/>
                </a:cubicBezTo>
                <a:cubicBezTo>
                  <a:pt x="58" y="51"/>
                  <a:pt x="50" y="59"/>
                  <a:pt x="39" y="59"/>
                </a:cubicBezTo>
                <a:close/>
              </a:path>
            </a:pathLst>
          </a:custGeom>
          <a:solidFill>
            <a:srgbClr val="B7B7B8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Freeform: Shape 9"/>
          <p:cNvSpPr/>
          <p:nvPr/>
        </p:nvSpPr>
        <p:spPr bwMode="auto">
          <a:xfrm>
            <a:off x="4377260" y="4309824"/>
            <a:ext cx="555017" cy="551539"/>
          </a:xfrm>
          <a:custGeom>
            <a:avLst/>
            <a:gdLst/>
            <a:ahLst/>
            <a:cxnLst>
              <a:cxn ang="0">
                <a:pos x="264" y="129"/>
              </a:cxn>
              <a:cxn ang="0">
                <a:pos x="259" y="112"/>
              </a:cxn>
              <a:cxn ang="0">
                <a:pos x="256" y="100"/>
              </a:cxn>
              <a:cxn ang="0">
                <a:pos x="254" y="83"/>
              </a:cxn>
              <a:cxn ang="0">
                <a:pos x="230" y="81"/>
              </a:cxn>
              <a:cxn ang="0">
                <a:pos x="240" y="55"/>
              </a:cxn>
              <a:cxn ang="0">
                <a:pos x="212" y="56"/>
              </a:cxn>
              <a:cxn ang="0">
                <a:pos x="218" y="32"/>
              </a:cxn>
              <a:cxn ang="0">
                <a:pos x="202" y="25"/>
              </a:cxn>
              <a:cxn ang="0">
                <a:pos x="191" y="19"/>
              </a:cxn>
              <a:cxn ang="0">
                <a:pos x="177" y="9"/>
              </a:cxn>
              <a:cxn ang="0">
                <a:pos x="159" y="26"/>
              </a:cxn>
              <a:cxn ang="0">
                <a:pos x="147" y="0"/>
              </a:cxn>
              <a:cxn ang="0">
                <a:pos x="133" y="22"/>
              </a:cxn>
              <a:cxn ang="0">
                <a:pos x="119" y="0"/>
              </a:cxn>
              <a:cxn ang="0">
                <a:pos x="106" y="26"/>
              </a:cxn>
              <a:cxn ang="0">
                <a:pos x="88" y="9"/>
              </a:cxn>
              <a:cxn ang="0">
                <a:pos x="74" y="19"/>
              </a:cxn>
              <a:cxn ang="0">
                <a:pos x="64" y="25"/>
              </a:cxn>
              <a:cxn ang="0">
                <a:pos x="48" y="32"/>
              </a:cxn>
              <a:cxn ang="0">
                <a:pos x="54" y="56"/>
              </a:cxn>
              <a:cxn ang="0">
                <a:pos x="25" y="55"/>
              </a:cxn>
              <a:cxn ang="0">
                <a:pos x="35" y="81"/>
              </a:cxn>
              <a:cxn ang="0">
                <a:pos x="11" y="83"/>
              </a:cxn>
              <a:cxn ang="0">
                <a:pos x="9" y="100"/>
              </a:cxn>
              <a:cxn ang="0">
                <a:pos x="7" y="112"/>
              </a:cxn>
              <a:cxn ang="0">
                <a:pos x="1" y="129"/>
              </a:cxn>
              <a:cxn ang="0">
                <a:pos x="23" y="140"/>
              </a:cxn>
              <a:cxn ang="0">
                <a:pos x="3" y="160"/>
              </a:cxn>
              <a:cxn ang="0">
                <a:pos x="29" y="171"/>
              </a:cxn>
              <a:cxn ang="0">
                <a:pos x="14" y="190"/>
              </a:cxn>
              <a:cxn ang="0">
                <a:pos x="26" y="203"/>
              </a:cxn>
              <a:cxn ang="0">
                <a:pos x="33" y="213"/>
              </a:cxn>
              <a:cxn ang="0">
                <a:pos x="42" y="228"/>
              </a:cxn>
              <a:cxn ang="0">
                <a:pos x="65" y="220"/>
              </a:cxn>
              <a:cxn ang="0">
                <a:pos x="66" y="248"/>
              </a:cxn>
              <a:cxn ang="0">
                <a:pos x="92" y="235"/>
              </a:cxn>
              <a:cxn ang="0">
                <a:pos x="96" y="259"/>
              </a:cxn>
              <a:cxn ang="0">
                <a:pos x="113" y="259"/>
              </a:cxn>
              <a:cxn ang="0">
                <a:pos x="125" y="261"/>
              </a:cxn>
              <a:cxn ang="0">
                <a:pos x="140" y="261"/>
              </a:cxn>
              <a:cxn ang="0">
                <a:pos x="152" y="259"/>
              </a:cxn>
              <a:cxn ang="0">
                <a:pos x="170" y="259"/>
              </a:cxn>
              <a:cxn ang="0">
                <a:pos x="174" y="235"/>
              </a:cxn>
              <a:cxn ang="0">
                <a:pos x="199" y="248"/>
              </a:cxn>
              <a:cxn ang="0">
                <a:pos x="201" y="220"/>
              </a:cxn>
              <a:cxn ang="0">
                <a:pos x="224" y="228"/>
              </a:cxn>
              <a:cxn ang="0">
                <a:pos x="233" y="213"/>
              </a:cxn>
              <a:cxn ang="0">
                <a:pos x="240" y="203"/>
              </a:cxn>
              <a:cxn ang="0">
                <a:pos x="251" y="190"/>
              </a:cxn>
              <a:cxn ang="0">
                <a:pos x="236" y="171"/>
              </a:cxn>
              <a:cxn ang="0">
                <a:pos x="263" y="160"/>
              </a:cxn>
              <a:cxn ang="0">
                <a:pos x="243" y="140"/>
              </a:cxn>
              <a:cxn ang="0">
                <a:pos x="133" y="45"/>
              </a:cxn>
            </a:cxnLst>
            <a:rect l="0" t="0" r="r" b="b"/>
            <a:pathLst>
              <a:path w="266" h="265">
                <a:moveTo>
                  <a:pt x="260" y="139"/>
                </a:moveTo>
                <a:cubicBezTo>
                  <a:pt x="262" y="139"/>
                  <a:pt x="263" y="138"/>
                  <a:pt x="264" y="137"/>
                </a:cubicBezTo>
                <a:cubicBezTo>
                  <a:pt x="265" y="136"/>
                  <a:pt x="266" y="134"/>
                  <a:pt x="266" y="133"/>
                </a:cubicBezTo>
                <a:cubicBezTo>
                  <a:pt x="266" y="131"/>
                  <a:pt x="265" y="130"/>
                  <a:pt x="264" y="129"/>
                </a:cubicBezTo>
                <a:cubicBezTo>
                  <a:pt x="263" y="128"/>
                  <a:pt x="262" y="127"/>
                  <a:pt x="260" y="127"/>
                </a:cubicBezTo>
                <a:cubicBezTo>
                  <a:pt x="259" y="127"/>
                  <a:pt x="250" y="126"/>
                  <a:pt x="243" y="125"/>
                </a:cubicBezTo>
                <a:cubicBezTo>
                  <a:pt x="243" y="122"/>
                  <a:pt x="242" y="120"/>
                  <a:pt x="242" y="117"/>
                </a:cubicBezTo>
                <a:cubicBezTo>
                  <a:pt x="249" y="115"/>
                  <a:pt x="257" y="113"/>
                  <a:pt x="259" y="112"/>
                </a:cubicBezTo>
                <a:cubicBezTo>
                  <a:pt x="260" y="112"/>
                  <a:pt x="261" y="111"/>
                  <a:pt x="262" y="109"/>
                </a:cubicBezTo>
                <a:cubicBezTo>
                  <a:pt x="263" y="108"/>
                  <a:pt x="263" y="107"/>
                  <a:pt x="263" y="105"/>
                </a:cubicBezTo>
                <a:cubicBezTo>
                  <a:pt x="262" y="104"/>
                  <a:pt x="262" y="102"/>
                  <a:pt x="261" y="101"/>
                </a:cubicBezTo>
                <a:cubicBezTo>
                  <a:pt x="259" y="101"/>
                  <a:pt x="258" y="100"/>
                  <a:pt x="256" y="100"/>
                </a:cubicBezTo>
                <a:cubicBezTo>
                  <a:pt x="255" y="100"/>
                  <a:pt x="246" y="101"/>
                  <a:pt x="239" y="102"/>
                </a:cubicBezTo>
                <a:cubicBezTo>
                  <a:pt x="238" y="100"/>
                  <a:pt x="237" y="97"/>
                  <a:pt x="236" y="95"/>
                </a:cubicBezTo>
                <a:cubicBezTo>
                  <a:pt x="243" y="91"/>
                  <a:pt x="250" y="87"/>
                  <a:pt x="252" y="86"/>
                </a:cubicBezTo>
                <a:cubicBezTo>
                  <a:pt x="253" y="86"/>
                  <a:pt x="254" y="84"/>
                  <a:pt x="254" y="83"/>
                </a:cubicBezTo>
                <a:cubicBezTo>
                  <a:pt x="255" y="82"/>
                  <a:pt x="255" y="80"/>
                  <a:pt x="254" y="79"/>
                </a:cubicBezTo>
                <a:cubicBezTo>
                  <a:pt x="254" y="77"/>
                  <a:pt x="253" y="76"/>
                  <a:pt x="251" y="76"/>
                </a:cubicBezTo>
                <a:cubicBezTo>
                  <a:pt x="250" y="75"/>
                  <a:pt x="248" y="75"/>
                  <a:pt x="247" y="75"/>
                </a:cubicBezTo>
                <a:cubicBezTo>
                  <a:pt x="245" y="76"/>
                  <a:pt x="237" y="78"/>
                  <a:pt x="230" y="81"/>
                </a:cubicBezTo>
                <a:cubicBezTo>
                  <a:pt x="229" y="79"/>
                  <a:pt x="228" y="76"/>
                  <a:pt x="226" y="74"/>
                </a:cubicBezTo>
                <a:cubicBezTo>
                  <a:pt x="232" y="69"/>
                  <a:pt x="238" y="64"/>
                  <a:pt x="240" y="62"/>
                </a:cubicBezTo>
                <a:cubicBezTo>
                  <a:pt x="241" y="61"/>
                  <a:pt x="241" y="60"/>
                  <a:pt x="241" y="59"/>
                </a:cubicBezTo>
                <a:cubicBezTo>
                  <a:pt x="242" y="57"/>
                  <a:pt x="241" y="56"/>
                  <a:pt x="240" y="55"/>
                </a:cubicBezTo>
                <a:cubicBezTo>
                  <a:pt x="239" y="53"/>
                  <a:pt x="238" y="52"/>
                  <a:pt x="237" y="52"/>
                </a:cubicBezTo>
                <a:cubicBezTo>
                  <a:pt x="235" y="52"/>
                  <a:pt x="234" y="52"/>
                  <a:pt x="233" y="53"/>
                </a:cubicBezTo>
                <a:cubicBezTo>
                  <a:pt x="231" y="54"/>
                  <a:pt x="224" y="58"/>
                  <a:pt x="217" y="62"/>
                </a:cubicBezTo>
                <a:cubicBezTo>
                  <a:pt x="216" y="60"/>
                  <a:pt x="214" y="58"/>
                  <a:pt x="212" y="56"/>
                </a:cubicBezTo>
                <a:cubicBezTo>
                  <a:pt x="217" y="50"/>
                  <a:pt x="222" y="43"/>
                  <a:pt x="223" y="42"/>
                </a:cubicBezTo>
                <a:cubicBezTo>
                  <a:pt x="224" y="41"/>
                  <a:pt x="224" y="39"/>
                  <a:pt x="224" y="38"/>
                </a:cubicBezTo>
                <a:cubicBezTo>
                  <a:pt x="224" y="36"/>
                  <a:pt x="223" y="35"/>
                  <a:pt x="222" y="34"/>
                </a:cubicBezTo>
                <a:cubicBezTo>
                  <a:pt x="221" y="33"/>
                  <a:pt x="219" y="32"/>
                  <a:pt x="218" y="32"/>
                </a:cubicBezTo>
                <a:cubicBezTo>
                  <a:pt x="216" y="32"/>
                  <a:pt x="215" y="33"/>
                  <a:pt x="214" y="34"/>
                </a:cubicBezTo>
                <a:cubicBezTo>
                  <a:pt x="213" y="35"/>
                  <a:pt x="206" y="41"/>
                  <a:pt x="201" y="46"/>
                </a:cubicBezTo>
                <a:cubicBezTo>
                  <a:pt x="199" y="44"/>
                  <a:pt x="197" y="43"/>
                  <a:pt x="194" y="41"/>
                </a:cubicBezTo>
                <a:cubicBezTo>
                  <a:pt x="198" y="34"/>
                  <a:pt x="201" y="27"/>
                  <a:pt x="202" y="25"/>
                </a:cubicBezTo>
                <a:cubicBezTo>
                  <a:pt x="202" y="24"/>
                  <a:pt x="202" y="22"/>
                  <a:pt x="202" y="21"/>
                </a:cubicBezTo>
                <a:cubicBezTo>
                  <a:pt x="201" y="19"/>
                  <a:pt x="201" y="18"/>
                  <a:pt x="199" y="17"/>
                </a:cubicBezTo>
                <a:cubicBezTo>
                  <a:pt x="198" y="17"/>
                  <a:pt x="196" y="17"/>
                  <a:pt x="195" y="17"/>
                </a:cubicBezTo>
                <a:cubicBezTo>
                  <a:pt x="194" y="17"/>
                  <a:pt x="192" y="18"/>
                  <a:pt x="191" y="19"/>
                </a:cubicBezTo>
                <a:cubicBezTo>
                  <a:pt x="190" y="20"/>
                  <a:pt x="186" y="27"/>
                  <a:pt x="181" y="34"/>
                </a:cubicBezTo>
                <a:cubicBezTo>
                  <a:pt x="179" y="32"/>
                  <a:pt x="176" y="31"/>
                  <a:pt x="174" y="30"/>
                </a:cubicBezTo>
                <a:cubicBezTo>
                  <a:pt x="176" y="23"/>
                  <a:pt x="178" y="15"/>
                  <a:pt x="178" y="13"/>
                </a:cubicBezTo>
                <a:cubicBezTo>
                  <a:pt x="178" y="12"/>
                  <a:pt x="178" y="10"/>
                  <a:pt x="177" y="9"/>
                </a:cubicBezTo>
                <a:cubicBezTo>
                  <a:pt x="176" y="8"/>
                  <a:pt x="175" y="7"/>
                  <a:pt x="174" y="6"/>
                </a:cubicBezTo>
                <a:cubicBezTo>
                  <a:pt x="172" y="6"/>
                  <a:pt x="171" y="6"/>
                  <a:pt x="170" y="6"/>
                </a:cubicBezTo>
                <a:cubicBezTo>
                  <a:pt x="168" y="7"/>
                  <a:pt x="167" y="8"/>
                  <a:pt x="167" y="9"/>
                </a:cubicBezTo>
                <a:cubicBezTo>
                  <a:pt x="166" y="11"/>
                  <a:pt x="162" y="19"/>
                  <a:pt x="159" y="26"/>
                </a:cubicBezTo>
                <a:cubicBezTo>
                  <a:pt x="157" y="25"/>
                  <a:pt x="154" y="24"/>
                  <a:pt x="152" y="24"/>
                </a:cubicBezTo>
                <a:cubicBezTo>
                  <a:pt x="152" y="16"/>
                  <a:pt x="152" y="8"/>
                  <a:pt x="152" y="6"/>
                </a:cubicBezTo>
                <a:cubicBezTo>
                  <a:pt x="152" y="5"/>
                  <a:pt x="151" y="3"/>
                  <a:pt x="151" y="2"/>
                </a:cubicBezTo>
                <a:cubicBezTo>
                  <a:pt x="150" y="1"/>
                  <a:pt x="148" y="1"/>
                  <a:pt x="147" y="0"/>
                </a:cubicBezTo>
                <a:cubicBezTo>
                  <a:pt x="145" y="0"/>
                  <a:pt x="144" y="1"/>
                  <a:pt x="143" y="1"/>
                </a:cubicBezTo>
                <a:cubicBezTo>
                  <a:pt x="141" y="2"/>
                  <a:pt x="140" y="3"/>
                  <a:pt x="140" y="5"/>
                </a:cubicBezTo>
                <a:cubicBezTo>
                  <a:pt x="140" y="7"/>
                  <a:pt x="138" y="15"/>
                  <a:pt x="137" y="22"/>
                </a:cubicBezTo>
                <a:cubicBezTo>
                  <a:pt x="135" y="22"/>
                  <a:pt x="134" y="22"/>
                  <a:pt x="133" y="22"/>
                </a:cubicBezTo>
                <a:cubicBezTo>
                  <a:pt x="132" y="22"/>
                  <a:pt x="130" y="22"/>
                  <a:pt x="129" y="22"/>
                </a:cubicBezTo>
                <a:cubicBezTo>
                  <a:pt x="127" y="15"/>
                  <a:pt x="126" y="7"/>
                  <a:pt x="125" y="5"/>
                </a:cubicBezTo>
                <a:cubicBezTo>
                  <a:pt x="125" y="3"/>
                  <a:pt x="124" y="2"/>
                  <a:pt x="123" y="1"/>
                </a:cubicBezTo>
                <a:cubicBezTo>
                  <a:pt x="122" y="1"/>
                  <a:pt x="120" y="0"/>
                  <a:pt x="119" y="0"/>
                </a:cubicBezTo>
                <a:cubicBezTo>
                  <a:pt x="117" y="1"/>
                  <a:pt x="116" y="1"/>
                  <a:pt x="115" y="2"/>
                </a:cubicBezTo>
                <a:cubicBezTo>
                  <a:pt x="114" y="3"/>
                  <a:pt x="113" y="5"/>
                  <a:pt x="113" y="6"/>
                </a:cubicBezTo>
                <a:cubicBezTo>
                  <a:pt x="113" y="8"/>
                  <a:pt x="114" y="16"/>
                  <a:pt x="114" y="24"/>
                </a:cubicBezTo>
                <a:cubicBezTo>
                  <a:pt x="111" y="24"/>
                  <a:pt x="109" y="25"/>
                  <a:pt x="106" y="26"/>
                </a:cubicBezTo>
                <a:cubicBezTo>
                  <a:pt x="103" y="19"/>
                  <a:pt x="100" y="11"/>
                  <a:pt x="99" y="9"/>
                </a:cubicBezTo>
                <a:cubicBezTo>
                  <a:pt x="98" y="8"/>
                  <a:pt x="97" y="7"/>
                  <a:pt x="96" y="6"/>
                </a:cubicBezTo>
                <a:cubicBezTo>
                  <a:pt x="95" y="6"/>
                  <a:pt x="93" y="6"/>
                  <a:pt x="92" y="6"/>
                </a:cubicBezTo>
                <a:cubicBezTo>
                  <a:pt x="90" y="7"/>
                  <a:pt x="89" y="8"/>
                  <a:pt x="88" y="9"/>
                </a:cubicBezTo>
                <a:cubicBezTo>
                  <a:pt x="88" y="10"/>
                  <a:pt x="87" y="12"/>
                  <a:pt x="88" y="13"/>
                </a:cubicBezTo>
                <a:cubicBezTo>
                  <a:pt x="88" y="15"/>
                  <a:pt x="90" y="23"/>
                  <a:pt x="92" y="30"/>
                </a:cubicBezTo>
                <a:cubicBezTo>
                  <a:pt x="89" y="31"/>
                  <a:pt x="87" y="32"/>
                  <a:pt x="84" y="34"/>
                </a:cubicBezTo>
                <a:cubicBezTo>
                  <a:pt x="80" y="27"/>
                  <a:pt x="75" y="20"/>
                  <a:pt x="74" y="19"/>
                </a:cubicBezTo>
                <a:cubicBezTo>
                  <a:pt x="73" y="18"/>
                  <a:pt x="72" y="17"/>
                  <a:pt x="71" y="17"/>
                </a:cubicBezTo>
                <a:cubicBezTo>
                  <a:pt x="69" y="17"/>
                  <a:pt x="68" y="17"/>
                  <a:pt x="66" y="17"/>
                </a:cubicBezTo>
                <a:cubicBezTo>
                  <a:pt x="65" y="18"/>
                  <a:pt x="64" y="19"/>
                  <a:pt x="64" y="21"/>
                </a:cubicBezTo>
                <a:cubicBezTo>
                  <a:pt x="63" y="22"/>
                  <a:pt x="63" y="24"/>
                  <a:pt x="64" y="25"/>
                </a:cubicBezTo>
                <a:cubicBezTo>
                  <a:pt x="64" y="27"/>
                  <a:pt x="68" y="34"/>
                  <a:pt x="71" y="41"/>
                </a:cubicBezTo>
                <a:cubicBezTo>
                  <a:pt x="69" y="43"/>
                  <a:pt x="67" y="44"/>
                  <a:pt x="65" y="46"/>
                </a:cubicBezTo>
                <a:cubicBezTo>
                  <a:pt x="59" y="41"/>
                  <a:pt x="53" y="35"/>
                  <a:pt x="52" y="34"/>
                </a:cubicBezTo>
                <a:cubicBezTo>
                  <a:pt x="51" y="33"/>
                  <a:pt x="49" y="32"/>
                  <a:pt x="48" y="32"/>
                </a:cubicBezTo>
                <a:cubicBezTo>
                  <a:pt x="46" y="32"/>
                  <a:pt x="45" y="33"/>
                  <a:pt x="44" y="34"/>
                </a:cubicBezTo>
                <a:cubicBezTo>
                  <a:pt x="43" y="35"/>
                  <a:pt x="42" y="36"/>
                  <a:pt x="42" y="38"/>
                </a:cubicBezTo>
                <a:cubicBezTo>
                  <a:pt x="42" y="39"/>
                  <a:pt x="42" y="41"/>
                  <a:pt x="43" y="42"/>
                </a:cubicBezTo>
                <a:cubicBezTo>
                  <a:pt x="44" y="43"/>
                  <a:pt x="49" y="50"/>
                  <a:pt x="54" y="56"/>
                </a:cubicBezTo>
                <a:cubicBezTo>
                  <a:pt x="52" y="58"/>
                  <a:pt x="50" y="60"/>
                  <a:pt x="48" y="62"/>
                </a:cubicBezTo>
                <a:cubicBezTo>
                  <a:pt x="42" y="58"/>
                  <a:pt x="35" y="54"/>
                  <a:pt x="33" y="53"/>
                </a:cubicBezTo>
                <a:cubicBezTo>
                  <a:pt x="32" y="52"/>
                  <a:pt x="30" y="52"/>
                  <a:pt x="29" y="52"/>
                </a:cubicBezTo>
                <a:cubicBezTo>
                  <a:pt x="27" y="52"/>
                  <a:pt x="26" y="53"/>
                  <a:pt x="25" y="55"/>
                </a:cubicBezTo>
                <a:cubicBezTo>
                  <a:pt x="24" y="56"/>
                  <a:pt x="24" y="57"/>
                  <a:pt x="24" y="59"/>
                </a:cubicBezTo>
                <a:cubicBezTo>
                  <a:pt x="24" y="60"/>
                  <a:pt x="25" y="61"/>
                  <a:pt x="26" y="62"/>
                </a:cubicBezTo>
                <a:cubicBezTo>
                  <a:pt x="27" y="64"/>
                  <a:pt x="34" y="69"/>
                  <a:pt x="39" y="74"/>
                </a:cubicBezTo>
                <a:cubicBezTo>
                  <a:pt x="38" y="76"/>
                  <a:pt x="37" y="79"/>
                  <a:pt x="35" y="81"/>
                </a:cubicBezTo>
                <a:cubicBezTo>
                  <a:pt x="28" y="78"/>
                  <a:pt x="20" y="76"/>
                  <a:pt x="19" y="75"/>
                </a:cubicBezTo>
                <a:cubicBezTo>
                  <a:pt x="17" y="75"/>
                  <a:pt x="16" y="75"/>
                  <a:pt x="14" y="76"/>
                </a:cubicBezTo>
                <a:cubicBezTo>
                  <a:pt x="13" y="76"/>
                  <a:pt x="12" y="77"/>
                  <a:pt x="11" y="79"/>
                </a:cubicBezTo>
                <a:cubicBezTo>
                  <a:pt x="11" y="80"/>
                  <a:pt x="11" y="81"/>
                  <a:pt x="11" y="83"/>
                </a:cubicBezTo>
                <a:cubicBezTo>
                  <a:pt x="12" y="84"/>
                  <a:pt x="12" y="86"/>
                  <a:pt x="14" y="86"/>
                </a:cubicBezTo>
                <a:cubicBezTo>
                  <a:pt x="15" y="87"/>
                  <a:pt x="23" y="91"/>
                  <a:pt x="29" y="95"/>
                </a:cubicBezTo>
                <a:cubicBezTo>
                  <a:pt x="28" y="97"/>
                  <a:pt x="28" y="100"/>
                  <a:pt x="27" y="102"/>
                </a:cubicBezTo>
                <a:cubicBezTo>
                  <a:pt x="19" y="101"/>
                  <a:pt x="11" y="100"/>
                  <a:pt x="9" y="100"/>
                </a:cubicBezTo>
                <a:cubicBezTo>
                  <a:pt x="8" y="100"/>
                  <a:pt x="6" y="101"/>
                  <a:pt x="5" y="101"/>
                </a:cubicBezTo>
                <a:cubicBezTo>
                  <a:pt x="4" y="102"/>
                  <a:pt x="3" y="104"/>
                  <a:pt x="3" y="105"/>
                </a:cubicBezTo>
                <a:cubicBezTo>
                  <a:pt x="2" y="107"/>
                  <a:pt x="3" y="108"/>
                  <a:pt x="3" y="109"/>
                </a:cubicBezTo>
                <a:cubicBezTo>
                  <a:pt x="4" y="111"/>
                  <a:pt x="5" y="112"/>
                  <a:pt x="7" y="112"/>
                </a:cubicBezTo>
                <a:cubicBezTo>
                  <a:pt x="8" y="113"/>
                  <a:pt x="16" y="115"/>
                  <a:pt x="24" y="117"/>
                </a:cubicBezTo>
                <a:cubicBezTo>
                  <a:pt x="23" y="120"/>
                  <a:pt x="23" y="122"/>
                  <a:pt x="23" y="125"/>
                </a:cubicBezTo>
                <a:cubicBezTo>
                  <a:pt x="15" y="126"/>
                  <a:pt x="7" y="127"/>
                  <a:pt x="5" y="127"/>
                </a:cubicBezTo>
                <a:cubicBezTo>
                  <a:pt x="4" y="127"/>
                  <a:pt x="2" y="128"/>
                  <a:pt x="1" y="129"/>
                </a:cubicBezTo>
                <a:cubicBezTo>
                  <a:pt x="0" y="130"/>
                  <a:pt x="0" y="131"/>
                  <a:pt x="0" y="133"/>
                </a:cubicBezTo>
                <a:cubicBezTo>
                  <a:pt x="0" y="134"/>
                  <a:pt x="0" y="136"/>
                  <a:pt x="1" y="137"/>
                </a:cubicBezTo>
                <a:cubicBezTo>
                  <a:pt x="2" y="138"/>
                  <a:pt x="4" y="139"/>
                  <a:pt x="5" y="139"/>
                </a:cubicBezTo>
                <a:cubicBezTo>
                  <a:pt x="7" y="139"/>
                  <a:pt x="15" y="140"/>
                  <a:pt x="23" y="140"/>
                </a:cubicBezTo>
                <a:cubicBezTo>
                  <a:pt x="23" y="143"/>
                  <a:pt x="23" y="146"/>
                  <a:pt x="24" y="148"/>
                </a:cubicBezTo>
                <a:cubicBezTo>
                  <a:pt x="16" y="150"/>
                  <a:pt x="8" y="153"/>
                  <a:pt x="7" y="153"/>
                </a:cubicBezTo>
                <a:cubicBezTo>
                  <a:pt x="5" y="154"/>
                  <a:pt x="4" y="155"/>
                  <a:pt x="3" y="156"/>
                </a:cubicBezTo>
                <a:cubicBezTo>
                  <a:pt x="3" y="157"/>
                  <a:pt x="2" y="159"/>
                  <a:pt x="3" y="160"/>
                </a:cubicBezTo>
                <a:cubicBezTo>
                  <a:pt x="3" y="162"/>
                  <a:pt x="4" y="163"/>
                  <a:pt x="5" y="164"/>
                </a:cubicBezTo>
                <a:cubicBezTo>
                  <a:pt x="6" y="165"/>
                  <a:pt x="8" y="165"/>
                  <a:pt x="9" y="165"/>
                </a:cubicBezTo>
                <a:cubicBezTo>
                  <a:pt x="11" y="165"/>
                  <a:pt x="19" y="164"/>
                  <a:pt x="27" y="163"/>
                </a:cubicBezTo>
                <a:cubicBezTo>
                  <a:pt x="28" y="166"/>
                  <a:pt x="28" y="168"/>
                  <a:pt x="29" y="171"/>
                </a:cubicBezTo>
                <a:cubicBezTo>
                  <a:pt x="23" y="174"/>
                  <a:pt x="15" y="178"/>
                  <a:pt x="14" y="179"/>
                </a:cubicBezTo>
                <a:cubicBezTo>
                  <a:pt x="12" y="180"/>
                  <a:pt x="12" y="181"/>
                  <a:pt x="11" y="183"/>
                </a:cubicBezTo>
                <a:cubicBezTo>
                  <a:pt x="11" y="184"/>
                  <a:pt x="11" y="186"/>
                  <a:pt x="11" y="187"/>
                </a:cubicBezTo>
                <a:cubicBezTo>
                  <a:pt x="12" y="188"/>
                  <a:pt x="13" y="189"/>
                  <a:pt x="14" y="190"/>
                </a:cubicBezTo>
                <a:cubicBezTo>
                  <a:pt x="16" y="191"/>
                  <a:pt x="17" y="191"/>
                  <a:pt x="19" y="190"/>
                </a:cubicBezTo>
                <a:cubicBezTo>
                  <a:pt x="20" y="190"/>
                  <a:pt x="28" y="187"/>
                  <a:pt x="35" y="185"/>
                </a:cubicBezTo>
                <a:cubicBezTo>
                  <a:pt x="37" y="187"/>
                  <a:pt x="38" y="189"/>
                  <a:pt x="39" y="191"/>
                </a:cubicBezTo>
                <a:cubicBezTo>
                  <a:pt x="34" y="196"/>
                  <a:pt x="27" y="202"/>
                  <a:pt x="26" y="203"/>
                </a:cubicBezTo>
                <a:cubicBezTo>
                  <a:pt x="25" y="204"/>
                  <a:pt x="24" y="205"/>
                  <a:pt x="24" y="207"/>
                </a:cubicBezTo>
                <a:cubicBezTo>
                  <a:pt x="24" y="208"/>
                  <a:pt x="24" y="210"/>
                  <a:pt x="25" y="211"/>
                </a:cubicBezTo>
                <a:cubicBezTo>
                  <a:pt x="26" y="212"/>
                  <a:pt x="27" y="213"/>
                  <a:pt x="29" y="213"/>
                </a:cubicBezTo>
                <a:cubicBezTo>
                  <a:pt x="30" y="214"/>
                  <a:pt x="32" y="214"/>
                  <a:pt x="33" y="213"/>
                </a:cubicBezTo>
                <a:cubicBezTo>
                  <a:pt x="35" y="212"/>
                  <a:pt x="42" y="208"/>
                  <a:pt x="48" y="204"/>
                </a:cubicBezTo>
                <a:cubicBezTo>
                  <a:pt x="50" y="206"/>
                  <a:pt x="52" y="208"/>
                  <a:pt x="54" y="209"/>
                </a:cubicBezTo>
                <a:cubicBezTo>
                  <a:pt x="49" y="216"/>
                  <a:pt x="44" y="222"/>
                  <a:pt x="43" y="224"/>
                </a:cubicBezTo>
                <a:cubicBezTo>
                  <a:pt x="42" y="225"/>
                  <a:pt x="42" y="227"/>
                  <a:pt x="42" y="228"/>
                </a:cubicBezTo>
                <a:cubicBezTo>
                  <a:pt x="42" y="229"/>
                  <a:pt x="43" y="231"/>
                  <a:pt x="44" y="232"/>
                </a:cubicBezTo>
                <a:cubicBezTo>
                  <a:pt x="45" y="233"/>
                  <a:pt x="46" y="233"/>
                  <a:pt x="48" y="233"/>
                </a:cubicBezTo>
                <a:cubicBezTo>
                  <a:pt x="49" y="233"/>
                  <a:pt x="51" y="233"/>
                  <a:pt x="52" y="232"/>
                </a:cubicBezTo>
                <a:cubicBezTo>
                  <a:pt x="53" y="231"/>
                  <a:pt x="59" y="225"/>
                  <a:pt x="65" y="220"/>
                </a:cubicBezTo>
                <a:cubicBezTo>
                  <a:pt x="67" y="221"/>
                  <a:pt x="69" y="223"/>
                  <a:pt x="71" y="224"/>
                </a:cubicBezTo>
                <a:cubicBezTo>
                  <a:pt x="68" y="231"/>
                  <a:pt x="64" y="239"/>
                  <a:pt x="64" y="241"/>
                </a:cubicBezTo>
                <a:cubicBezTo>
                  <a:pt x="63" y="242"/>
                  <a:pt x="63" y="243"/>
                  <a:pt x="64" y="245"/>
                </a:cubicBezTo>
                <a:cubicBezTo>
                  <a:pt x="64" y="246"/>
                  <a:pt x="65" y="247"/>
                  <a:pt x="66" y="248"/>
                </a:cubicBezTo>
                <a:cubicBezTo>
                  <a:pt x="68" y="249"/>
                  <a:pt x="69" y="249"/>
                  <a:pt x="71" y="249"/>
                </a:cubicBezTo>
                <a:cubicBezTo>
                  <a:pt x="72" y="249"/>
                  <a:pt x="73" y="248"/>
                  <a:pt x="74" y="247"/>
                </a:cubicBezTo>
                <a:cubicBezTo>
                  <a:pt x="75" y="245"/>
                  <a:pt x="80" y="238"/>
                  <a:pt x="84" y="232"/>
                </a:cubicBezTo>
                <a:cubicBezTo>
                  <a:pt x="87" y="233"/>
                  <a:pt x="89" y="234"/>
                  <a:pt x="92" y="235"/>
                </a:cubicBezTo>
                <a:cubicBezTo>
                  <a:pt x="90" y="243"/>
                  <a:pt x="88" y="251"/>
                  <a:pt x="88" y="253"/>
                </a:cubicBezTo>
                <a:cubicBezTo>
                  <a:pt x="87" y="254"/>
                  <a:pt x="88" y="256"/>
                  <a:pt x="88" y="257"/>
                </a:cubicBezTo>
                <a:cubicBezTo>
                  <a:pt x="89" y="258"/>
                  <a:pt x="90" y="259"/>
                  <a:pt x="92" y="259"/>
                </a:cubicBezTo>
                <a:cubicBezTo>
                  <a:pt x="93" y="260"/>
                  <a:pt x="95" y="260"/>
                  <a:pt x="96" y="259"/>
                </a:cubicBezTo>
                <a:cubicBezTo>
                  <a:pt x="97" y="259"/>
                  <a:pt x="98" y="258"/>
                  <a:pt x="99" y="256"/>
                </a:cubicBezTo>
                <a:cubicBezTo>
                  <a:pt x="100" y="255"/>
                  <a:pt x="103" y="247"/>
                  <a:pt x="106" y="240"/>
                </a:cubicBezTo>
                <a:cubicBezTo>
                  <a:pt x="109" y="241"/>
                  <a:pt x="111" y="241"/>
                  <a:pt x="114" y="241"/>
                </a:cubicBezTo>
                <a:cubicBezTo>
                  <a:pt x="114" y="249"/>
                  <a:pt x="113" y="258"/>
                  <a:pt x="113" y="259"/>
                </a:cubicBezTo>
                <a:cubicBezTo>
                  <a:pt x="113" y="261"/>
                  <a:pt x="114" y="262"/>
                  <a:pt x="115" y="263"/>
                </a:cubicBezTo>
                <a:cubicBezTo>
                  <a:pt x="116" y="264"/>
                  <a:pt x="117" y="265"/>
                  <a:pt x="119" y="265"/>
                </a:cubicBezTo>
                <a:cubicBezTo>
                  <a:pt x="120" y="265"/>
                  <a:pt x="122" y="265"/>
                  <a:pt x="123" y="264"/>
                </a:cubicBezTo>
                <a:cubicBezTo>
                  <a:pt x="124" y="263"/>
                  <a:pt x="125" y="262"/>
                  <a:pt x="125" y="261"/>
                </a:cubicBezTo>
                <a:cubicBezTo>
                  <a:pt x="126" y="259"/>
                  <a:pt x="127" y="251"/>
                  <a:pt x="129" y="243"/>
                </a:cubicBezTo>
                <a:cubicBezTo>
                  <a:pt x="130" y="243"/>
                  <a:pt x="132" y="243"/>
                  <a:pt x="133" y="243"/>
                </a:cubicBezTo>
                <a:cubicBezTo>
                  <a:pt x="134" y="243"/>
                  <a:pt x="135" y="243"/>
                  <a:pt x="137" y="243"/>
                </a:cubicBezTo>
                <a:cubicBezTo>
                  <a:pt x="138" y="251"/>
                  <a:pt x="140" y="259"/>
                  <a:pt x="140" y="261"/>
                </a:cubicBezTo>
                <a:cubicBezTo>
                  <a:pt x="140" y="262"/>
                  <a:pt x="141" y="263"/>
                  <a:pt x="143" y="264"/>
                </a:cubicBezTo>
                <a:cubicBezTo>
                  <a:pt x="144" y="265"/>
                  <a:pt x="145" y="265"/>
                  <a:pt x="147" y="265"/>
                </a:cubicBezTo>
                <a:cubicBezTo>
                  <a:pt x="148" y="265"/>
                  <a:pt x="150" y="264"/>
                  <a:pt x="151" y="263"/>
                </a:cubicBezTo>
                <a:cubicBezTo>
                  <a:pt x="151" y="262"/>
                  <a:pt x="152" y="261"/>
                  <a:pt x="152" y="259"/>
                </a:cubicBezTo>
                <a:cubicBezTo>
                  <a:pt x="152" y="258"/>
                  <a:pt x="152" y="249"/>
                  <a:pt x="152" y="241"/>
                </a:cubicBezTo>
                <a:cubicBezTo>
                  <a:pt x="154" y="241"/>
                  <a:pt x="157" y="241"/>
                  <a:pt x="159" y="240"/>
                </a:cubicBezTo>
                <a:cubicBezTo>
                  <a:pt x="162" y="247"/>
                  <a:pt x="166" y="255"/>
                  <a:pt x="167" y="256"/>
                </a:cubicBezTo>
                <a:cubicBezTo>
                  <a:pt x="167" y="258"/>
                  <a:pt x="168" y="259"/>
                  <a:pt x="170" y="259"/>
                </a:cubicBezTo>
                <a:cubicBezTo>
                  <a:pt x="171" y="260"/>
                  <a:pt x="172" y="260"/>
                  <a:pt x="174" y="259"/>
                </a:cubicBezTo>
                <a:cubicBezTo>
                  <a:pt x="175" y="259"/>
                  <a:pt x="176" y="258"/>
                  <a:pt x="177" y="257"/>
                </a:cubicBezTo>
                <a:cubicBezTo>
                  <a:pt x="178" y="256"/>
                  <a:pt x="178" y="254"/>
                  <a:pt x="178" y="253"/>
                </a:cubicBezTo>
                <a:cubicBezTo>
                  <a:pt x="178" y="251"/>
                  <a:pt x="176" y="243"/>
                  <a:pt x="174" y="235"/>
                </a:cubicBezTo>
                <a:cubicBezTo>
                  <a:pt x="176" y="234"/>
                  <a:pt x="179" y="233"/>
                  <a:pt x="181" y="232"/>
                </a:cubicBezTo>
                <a:cubicBezTo>
                  <a:pt x="186" y="238"/>
                  <a:pt x="190" y="245"/>
                  <a:pt x="191" y="247"/>
                </a:cubicBezTo>
                <a:cubicBezTo>
                  <a:pt x="192" y="248"/>
                  <a:pt x="194" y="249"/>
                  <a:pt x="195" y="249"/>
                </a:cubicBezTo>
                <a:cubicBezTo>
                  <a:pt x="196" y="249"/>
                  <a:pt x="198" y="249"/>
                  <a:pt x="199" y="248"/>
                </a:cubicBezTo>
                <a:cubicBezTo>
                  <a:pt x="201" y="247"/>
                  <a:pt x="201" y="246"/>
                  <a:pt x="202" y="245"/>
                </a:cubicBezTo>
                <a:cubicBezTo>
                  <a:pt x="202" y="243"/>
                  <a:pt x="202" y="242"/>
                  <a:pt x="202" y="241"/>
                </a:cubicBezTo>
                <a:cubicBezTo>
                  <a:pt x="201" y="239"/>
                  <a:pt x="198" y="231"/>
                  <a:pt x="194" y="224"/>
                </a:cubicBezTo>
                <a:cubicBezTo>
                  <a:pt x="197" y="223"/>
                  <a:pt x="199" y="221"/>
                  <a:pt x="201" y="220"/>
                </a:cubicBezTo>
                <a:cubicBezTo>
                  <a:pt x="206" y="225"/>
                  <a:pt x="213" y="231"/>
                  <a:pt x="214" y="232"/>
                </a:cubicBezTo>
                <a:cubicBezTo>
                  <a:pt x="215" y="233"/>
                  <a:pt x="216" y="233"/>
                  <a:pt x="218" y="233"/>
                </a:cubicBezTo>
                <a:cubicBezTo>
                  <a:pt x="219" y="233"/>
                  <a:pt x="221" y="233"/>
                  <a:pt x="222" y="232"/>
                </a:cubicBezTo>
                <a:cubicBezTo>
                  <a:pt x="223" y="231"/>
                  <a:pt x="224" y="229"/>
                  <a:pt x="224" y="228"/>
                </a:cubicBezTo>
                <a:cubicBezTo>
                  <a:pt x="224" y="227"/>
                  <a:pt x="224" y="225"/>
                  <a:pt x="223" y="224"/>
                </a:cubicBezTo>
                <a:cubicBezTo>
                  <a:pt x="222" y="222"/>
                  <a:pt x="217" y="216"/>
                  <a:pt x="212" y="209"/>
                </a:cubicBezTo>
                <a:cubicBezTo>
                  <a:pt x="214" y="208"/>
                  <a:pt x="216" y="206"/>
                  <a:pt x="217" y="204"/>
                </a:cubicBezTo>
                <a:cubicBezTo>
                  <a:pt x="224" y="208"/>
                  <a:pt x="231" y="212"/>
                  <a:pt x="233" y="213"/>
                </a:cubicBezTo>
                <a:cubicBezTo>
                  <a:pt x="234" y="214"/>
                  <a:pt x="235" y="214"/>
                  <a:pt x="237" y="213"/>
                </a:cubicBezTo>
                <a:cubicBezTo>
                  <a:pt x="238" y="213"/>
                  <a:pt x="239" y="212"/>
                  <a:pt x="240" y="211"/>
                </a:cubicBezTo>
                <a:cubicBezTo>
                  <a:pt x="241" y="210"/>
                  <a:pt x="242" y="208"/>
                  <a:pt x="241" y="207"/>
                </a:cubicBezTo>
                <a:cubicBezTo>
                  <a:pt x="241" y="205"/>
                  <a:pt x="241" y="204"/>
                  <a:pt x="240" y="203"/>
                </a:cubicBezTo>
                <a:cubicBezTo>
                  <a:pt x="238" y="202"/>
                  <a:pt x="232" y="196"/>
                  <a:pt x="226" y="191"/>
                </a:cubicBezTo>
                <a:cubicBezTo>
                  <a:pt x="228" y="189"/>
                  <a:pt x="229" y="187"/>
                  <a:pt x="230" y="185"/>
                </a:cubicBezTo>
                <a:cubicBezTo>
                  <a:pt x="237" y="187"/>
                  <a:pt x="245" y="190"/>
                  <a:pt x="247" y="190"/>
                </a:cubicBezTo>
                <a:cubicBezTo>
                  <a:pt x="248" y="191"/>
                  <a:pt x="250" y="191"/>
                  <a:pt x="251" y="190"/>
                </a:cubicBezTo>
                <a:cubicBezTo>
                  <a:pt x="253" y="189"/>
                  <a:pt x="254" y="188"/>
                  <a:pt x="254" y="187"/>
                </a:cubicBezTo>
                <a:cubicBezTo>
                  <a:pt x="255" y="186"/>
                  <a:pt x="255" y="184"/>
                  <a:pt x="254" y="183"/>
                </a:cubicBezTo>
                <a:cubicBezTo>
                  <a:pt x="254" y="181"/>
                  <a:pt x="253" y="180"/>
                  <a:pt x="252" y="179"/>
                </a:cubicBezTo>
                <a:cubicBezTo>
                  <a:pt x="250" y="178"/>
                  <a:pt x="243" y="174"/>
                  <a:pt x="236" y="171"/>
                </a:cubicBezTo>
                <a:cubicBezTo>
                  <a:pt x="237" y="168"/>
                  <a:pt x="238" y="166"/>
                  <a:pt x="239" y="163"/>
                </a:cubicBezTo>
                <a:cubicBezTo>
                  <a:pt x="246" y="164"/>
                  <a:pt x="255" y="165"/>
                  <a:pt x="256" y="165"/>
                </a:cubicBezTo>
                <a:cubicBezTo>
                  <a:pt x="258" y="165"/>
                  <a:pt x="259" y="165"/>
                  <a:pt x="261" y="164"/>
                </a:cubicBezTo>
                <a:cubicBezTo>
                  <a:pt x="262" y="163"/>
                  <a:pt x="262" y="162"/>
                  <a:pt x="263" y="160"/>
                </a:cubicBezTo>
                <a:cubicBezTo>
                  <a:pt x="263" y="159"/>
                  <a:pt x="263" y="157"/>
                  <a:pt x="262" y="156"/>
                </a:cubicBezTo>
                <a:cubicBezTo>
                  <a:pt x="261" y="155"/>
                  <a:pt x="260" y="154"/>
                  <a:pt x="259" y="153"/>
                </a:cubicBezTo>
                <a:cubicBezTo>
                  <a:pt x="257" y="153"/>
                  <a:pt x="249" y="150"/>
                  <a:pt x="242" y="148"/>
                </a:cubicBezTo>
                <a:cubicBezTo>
                  <a:pt x="242" y="146"/>
                  <a:pt x="243" y="143"/>
                  <a:pt x="243" y="140"/>
                </a:cubicBezTo>
                <a:cubicBezTo>
                  <a:pt x="250" y="140"/>
                  <a:pt x="259" y="139"/>
                  <a:pt x="260" y="139"/>
                </a:cubicBezTo>
                <a:close/>
                <a:moveTo>
                  <a:pt x="133" y="221"/>
                </a:moveTo>
                <a:cubicBezTo>
                  <a:pt x="84" y="221"/>
                  <a:pt x="45" y="181"/>
                  <a:pt x="45" y="133"/>
                </a:cubicBezTo>
                <a:cubicBezTo>
                  <a:pt x="45" y="84"/>
                  <a:pt x="84" y="45"/>
                  <a:pt x="133" y="45"/>
                </a:cubicBezTo>
                <a:cubicBezTo>
                  <a:pt x="181" y="45"/>
                  <a:pt x="221" y="84"/>
                  <a:pt x="221" y="133"/>
                </a:cubicBezTo>
                <a:cubicBezTo>
                  <a:pt x="221" y="181"/>
                  <a:pt x="181" y="221"/>
                  <a:pt x="133" y="221"/>
                </a:cubicBezTo>
                <a:close/>
              </a:path>
            </a:pathLst>
          </a:custGeom>
          <a:solidFill>
            <a:srgbClr val="B7B7B8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Freeform: Shape 10"/>
          <p:cNvSpPr/>
          <p:nvPr/>
        </p:nvSpPr>
        <p:spPr bwMode="auto">
          <a:xfrm>
            <a:off x="4631280" y="4395077"/>
            <a:ext cx="45236" cy="121791"/>
          </a:xfrm>
          <a:custGeom>
            <a:avLst/>
            <a:gdLst/>
            <a:ahLst/>
            <a:cxnLst>
              <a:cxn ang="0">
                <a:pos x="11" y="57"/>
              </a:cxn>
              <a:cxn ang="0">
                <a:pos x="21" y="58"/>
              </a:cxn>
              <a:cxn ang="0">
                <a:pos x="21" y="0"/>
              </a:cxn>
              <a:cxn ang="0">
                <a:pos x="0" y="0"/>
              </a:cxn>
              <a:cxn ang="0">
                <a:pos x="0" y="59"/>
              </a:cxn>
              <a:cxn ang="0">
                <a:pos x="11" y="57"/>
              </a:cxn>
            </a:cxnLst>
            <a:rect l="0" t="0" r="r" b="b"/>
            <a:pathLst>
              <a:path w="21" h="59">
                <a:moveTo>
                  <a:pt x="11" y="57"/>
                </a:moveTo>
                <a:cubicBezTo>
                  <a:pt x="14" y="57"/>
                  <a:pt x="18" y="57"/>
                  <a:pt x="21" y="58"/>
                </a:cubicBezTo>
                <a:cubicBezTo>
                  <a:pt x="21" y="0"/>
                  <a:pt x="21" y="0"/>
                  <a:pt x="2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4" y="57"/>
                  <a:pt x="7" y="57"/>
                  <a:pt x="11" y="57"/>
                </a:cubicBezTo>
                <a:close/>
              </a:path>
            </a:pathLst>
          </a:custGeom>
          <a:solidFill>
            <a:srgbClr val="B7B7B8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Freeform: Shape 11"/>
          <p:cNvSpPr/>
          <p:nvPr/>
        </p:nvSpPr>
        <p:spPr bwMode="auto">
          <a:xfrm>
            <a:off x="4479912" y="4600383"/>
            <a:ext cx="128751" cy="99172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0" y="29"/>
              </a:cxn>
              <a:cxn ang="0">
                <a:pos x="10" y="47"/>
              </a:cxn>
              <a:cxn ang="0">
                <a:pos x="62" y="18"/>
              </a:cxn>
              <a:cxn ang="0">
                <a:pos x="51" y="0"/>
              </a:cxn>
            </a:cxnLst>
            <a:rect l="0" t="0" r="r" b="b"/>
            <a:pathLst>
              <a:path w="62" h="47">
                <a:moveTo>
                  <a:pt x="51" y="0"/>
                </a:moveTo>
                <a:cubicBezTo>
                  <a:pt x="0" y="29"/>
                  <a:pt x="0" y="29"/>
                  <a:pt x="0" y="29"/>
                </a:cubicBezTo>
                <a:cubicBezTo>
                  <a:pt x="10" y="47"/>
                  <a:pt x="10" y="47"/>
                  <a:pt x="10" y="47"/>
                </a:cubicBezTo>
                <a:cubicBezTo>
                  <a:pt x="62" y="18"/>
                  <a:pt x="62" y="18"/>
                  <a:pt x="62" y="18"/>
                </a:cubicBezTo>
                <a:cubicBezTo>
                  <a:pt x="56" y="13"/>
                  <a:pt x="53" y="7"/>
                  <a:pt x="51" y="0"/>
                </a:cubicBezTo>
                <a:close/>
              </a:path>
            </a:pathLst>
          </a:custGeom>
          <a:solidFill>
            <a:srgbClr val="B7B7B8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Freeform: Shape 12"/>
          <p:cNvSpPr/>
          <p:nvPr/>
        </p:nvSpPr>
        <p:spPr bwMode="auto">
          <a:xfrm>
            <a:off x="4700876" y="4600383"/>
            <a:ext cx="132229" cy="100912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18"/>
              </a:cxn>
              <a:cxn ang="0">
                <a:pos x="52" y="48"/>
              </a:cxn>
              <a:cxn ang="0">
                <a:pos x="63" y="30"/>
              </a:cxn>
              <a:cxn ang="0">
                <a:pos x="11" y="0"/>
              </a:cxn>
            </a:cxnLst>
            <a:rect l="0" t="0" r="r" b="b"/>
            <a:pathLst>
              <a:path w="63" h="48">
                <a:moveTo>
                  <a:pt x="11" y="0"/>
                </a:moveTo>
                <a:cubicBezTo>
                  <a:pt x="9" y="7"/>
                  <a:pt x="5" y="13"/>
                  <a:pt x="0" y="18"/>
                </a:cubicBezTo>
                <a:cubicBezTo>
                  <a:pt x="52" y="48"/>
                  <a:pt x="52" y="48"/>
                  <a:pt x="52" y="48"/>
                </a:cubicBezTo>
                <a:cubicBezTo>
                  <a:pt x="63" y="30"/>
                  <a:pt x="63" y="30"/>
                  <a:pt x="63" y="30"/>
                </a:cubicBezTo>
                <a:lnTo>
                  <a:pt x="11" y="0"/>
                </a:lnTo>
                <a:close/>
              </a:path>
            </a:pathLst>
          </a:custGeom>
          <a:solidFill>
            <a:srgbClr val="B7B7B8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Freeform: Shape 13"/>
          <p:cNvSpPr/>
          <p:nvPr/>
        </p:nvSpPr>
        <p:spPr bwMode="auto">
          <a:xfrm>
            <a:off x="5487296" y="4890940"/>
            <a:ext cx="48716" cy="8177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9" y="39"/>
              </a:cxn>
              <a:cxn ang="0">
                <a:pos x="22" y="17"/>
              </a:cxn>
              <a:cxn ang="0">
                <a:pos x="0" y="1"/>
              </a:cxn>
            </a:cxnLst>
            <a:rect l="0" t="0" r="r" b="b"/>
            <a:pathLst>
              <a:path w="23" h="39">
                <a:moveTo>
                  <a:pt x="0" y="1"/>
                </a:moveTo>
                <a:cubicBezTo>
                  <a:pt x="9" y="39"/>
                  <a:pt x="9" y="39"/>
                  <a:pt x="9" y="39"/>
                </a:cubicBezTo>
                <a:cubicBezTo>
                  <a:pt x="18" y="35"/>
                  <a:pt x="23" y="26"/>
                  <a:pt x="22" y="17"/>
                </a:cubicBezTo>
                <a:cubicBezTo>
                  <a:pt x="20" y="7"/>
                  <a:pt x="10" y="0"/>
                  <a:pt x="0" y="1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Freeform: Shape 14"/>
          <p:cNvSpPr/>
          <p:nvPr/>
        </p:nvSpPr>
        <p:spPr bwMode="auto">
          <a:xfrm>
            <a:off x="5450759" y="4896160"/>
            <a:ext cx="46976" cy="80033"/>
          </a:xfrm>
          <a:custGeom>
            <a:avLst/>
            <a:gdLst/>
            <a:ahLst/>
            <a:cxnLst>
              <a:cxn ang="0">
                <a:pos x="2" y="22"/>
              </a:cxn>
              <a:cxn ang="0">
                <a:pos x="23" y="38"/>
              </a:cxn>
              <a:cxn ang="0">
                <a:pos x="14" y="0"/>
              </a:cxn>
              <a:cxn ang="0">
                <a:pos x="2" y="22"/>
              </a:cxn>
            </a:cxnLst>
            <a:rect l="0" t="0" r="r" b="b"/>
            <a:pathLst>
              <a:path w="23" h="39">
                <a:moveTo>
                  <a:pt x="2" y="22"/>
                </a:moveTo>
                <a:cubicBezTo>
                  <a:pt x="4" y="32"/>
                  <a:pt x="13" y="39"/>
                  <a:pt x="23" y="38"/>
                </a:cubicBezTo>
                <a:cubicBezTo>
                  <a:pt x="14" y="0"/>
                  <a:pt x="14" y="0"/>
                  <a:pt x="14" y="0"/>
                </a:cubicBezTo>
                <a:cubicBezTo>
                  <a:pt x="5" y="4"/>
                  <a:pt x="0" y="13"/>
                  <a:pt x="2" y="22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Freeform: Shape 15"/>
          <p:cNvSpPr/>
          <p:nvPr/>
        </p:nvSpPr>
        <p:spPr bwMode="auto">
          <a:xfrm>
            <a:off x="5055808" y="4497729"/>
            <a:ext cx="873413" cy="873413"/>
          </a:xfrm>
          <a:custGeom>
            <a:avLst/>
            <a:gdLst/>
            <a:ahLst/>
            <a:cxnLst>
              <a:cxn ang="0">
                <a:pos x="417" y="203"/>
              </a:cxn>
              <a:cxn ang="0">
                <a:pos x="409" y="177"/>
              </a:cxn>
              <a:cxn ang="0">
                <a:pos x="405" y="158"/>
              </a:cxn>
              <a:cxn ang="0">
                <a:pos x="402" y="131"/>
              </a:cxn>
              <a:cxn ang="0">
                <a:pos x="363" y="128"/>
              </a:cxn>
              <a:cxn ang="0">
                <a:pos x="379" y="86"/>
              </a:cxn>
              <a:cxn ang="0">
                <a:pos x="335" y="89"/>
              </a:cxn>
              <a:cxn ang="0">
                <a:pos x="344" y="51"/>
              </a:cxn>
              <a:cxn ang="0">
                <a:pos x="319" y="40"/>
              </a:cxn>
              <a:cxn ang="0">
                <a:pos x="302" y="30"/>
              </a:cxn>
              <a:cxn ang="0">
                <a:pos x="280" y="14"/>
              </a:cxn>
              <a:cxn ang="0">
                <a:pos x="252" y="41"/>
              </a:cxn>
              <a:cxn ang="0">
                <a:pos x="232" y="1"/>
              </a:cxn>
              <a:cxn ang="0">
                <a:pos x="210" y="35"/>
              </a:cxn>
              <a:cxn ang="0">
                <a:pos x="188" y="1"/>
              </a:cxn>
              <a:cxn ang="0">
                <a:pos x="168" y="41"/>
              </a:cxn>
              <a:cxn ang="0">
                <a:pos x="140" y="14"/>
              </a:cxn>
              <a:cxn ang="0">
                <a:pos x="117" y="30"/>
              </a:cxn>
              <a:cxn ang="0">
                <a:pos x="101" y="40"/>
              </a:cxn>
              <a:cxn ang="0">
                <a:pos x="76" y="51"/>
              </a:cxn>
              <a:cxn ang="0">
                <a:pos x="85" y="89"/>
              </a:cxn>
              <a:cxn ang="0">
                <a:pos x="40" y="86"/>
              </a:cxn>
              <a:cxn ang="0">
                <a:pos x="56" y="128"/>
              </a:cxn>
              <a:cxn ang="0">
                <a:pos x="18" y="131"/>
              </a:cxn>
              <a:cxn ang="0">
                <a:pos x="15" y="158"/>
              </a:cxn>
              <a:cxn ang="0">
                <a:pos x="11" y="177"/>
              </a:cxn>
              <a:cxn ang="0">
                <a:pos x="2" y="203"/>
              </a:cxn>
              <a:cxn ang="0">
                <a:pos x="36" y="222"/>
              </a:cxn>
              <a:cxn ang="0">
                <a:pos x="5" y="253"/>
              </a:cxn>
              <a:cxn ang="0">
                <a:pos x="46" y="269"/>
              </a:cxn>
              <a:cxn ang="0">
                <a:pos x="23" y="300"/>
              </a:cxn>
              <a:cxn ang="0">
                <a:pos x="41" y="320"/>
              </a:cxn>
              <a:cxn ang="0">
                <a:pos x="52" y="336"/>
              </a:cxn>
              <a:cxn ang="0">
                <a:pos x="66" y="360"/>
              </a:cxn>
              <a:cxn ang="0">
                <a:pos x="103" y="347"/>
              </a:cxn>
              <a:cxn ang="0">
                <a:pos x="105" y="391"/>
              </a:cxn>
              <a:cxn ang="0">
                <a:pos x="145" y="371"/>
              </a:cxn>
              <a:cxn ang="0">
                <a:pos x="152" y="409"/>
              </a:cxn>
              <a:cxn ang="0">
                <a:pos x="179" y="409"/>
              </a:cxn>
              <a:cxn ang="0">
                <a:pos x="198" y="411"/>
              </a:cxn>
              <a:cxn ang="0">
                <a:pos x="221" y="411"/>
              </a:cxn>
              <a:cxn ang="0">
                <a:pos x="240" y="409"/>
              </a:cxn>
              <a:cxn ang="0">
                <a:pos x="268" y="409"/>
              </a:cxn>
              <a:cxn ang="0">
                <a:pos x="275" y="371"/>
              </a:cxn>
              <a:cxn ang="0">
                <a:pos x="314" y="391"/>
              </a:cxn>
              <a:cxn ang="0">
                <a:pos x="317" y="347"/>
              </a:cxn>
              <a:cxn ang="0">
                <a:pos x="353" y="360"/>
              </a:cxn>
              <a:cxn ang="0">
                <a:pos x="367" y="336"/>
              </a:cxn>
              <a:cxn ang="0">
                <a:pos x="378" y="320"/>
              </a:cxn>
              <a:cxn ang="0">
                <a:pos x="396" y="300"/>
              </a:cxn>
              <a:cxn ang="0">
                <a:pos x="373" y="269"/>
              </a:cxn>
              <a:cxn ang="0">
                <a:pos x="415" y="253"/>
              </a:cxn>
              <a:cxn ang="0">
                <a:pos x="383" y="222"/>
              </a:cxn>
              <a:cxn ang="0">
                <a:pos x="94" y="180"/>
              </a:cxn>
              <a:cxn ang="0">
                <a:pos x="239" y="94"/>
              </a:cxn>
              <a:cxn ang="0">
                <a:pos x="210" y="355"/>
              </a:cxn>
              <a:cxn ang="0">
                <a:pos x="210" y="355"/>
              </a:cxn>
              <a:cxn ang="0">
                <a:pos x="251" y="210"/>
              </a:cxn>
              <a:cxn ang="0">
                <a:pos x="325" y="180"/>
              </a:cxn>
            </a:cxnLst>
            <a:rect l="0" t="0" r="r" b="b"/>
            <a:pathLst>
              <a:path w="419" h="419">
                <a:moveTo>
                  <a:pt x="411" y="219"/>
                </a:moveTo>
                <a:cubicBezTo>
                  <a:pt x="413" y="219"/>
                  <a:pt x="415" y="218"/>
                  <a:pt x="417" y="216"/>
                </a:cubicBezTo>
                <a:cubicBezTo>
                  <a:pt x="418" y="214"/>
                  <a:pt x="419" y="212"/>
                  <a:pt x="419" y="210"/>
                </a:cubicBezTo>
                <a:cubicBezTo>
                  <a:pt x="419" y="207"/>
                  <a:pt x="418" y="205"/>
                  <a:pt x="417" y="203"/>
                </a:cubicBezTo>
                <a:cubicBezTo>
                  <a:pt x="415" y="201"/>
                  <a:pt x="413" y="200"/>
                  <a:pt x="411" y="200"/>
                </a:cubicBezTo>
                <a:cubicBezTo>
                  <a:pt x="408" y="200"/>
                  <a:pt x="395" y="198"/>
                  <a:pt x="383" y="197"/>
                </a:cubicBezTo>
                <a:cubicBezTo>
                  <a:pt x="383" y="193"/>
                  <a:pt x="382" y="189"/>
                  <a:pt x="382" y="185"/>
                </a:cubicBezTo>
                <a:cubicBezTo>
                  <a:pt x="393" y="182"/>
                  <a:pt x="406" y="178"/>
                  <a:pt x="409" y="177"/>
                </a:cubicBezTo>
                <a:cubicBezTo>
                  <a:pt x="411" y="176"/>
                  <a:pt x="413" y="174"/>
                  <a:pt x="414" y="173"/>
                </a:cubicBezTo>
                <a:cubicBezTo>
                  <a:pt x="415" y="171"/>
                  <a:pt x="415" y="168"/>
                  <a:pt x="415" y="166"/>
                </a:cubicBezTo>
                <a:cubicBezTo>
                  <a:pt x="414" y="164"/>
                  <a:pt x="413" y="162"/>
                  <a:pt x="411" y="160"/>
                </a:cubicBezTo>
                <a:cubicBezTo>
                  <a:pt x="409" y="159"/>
                  <a:pt x="407" y="158"/>
                  <a:pt x="405" y="158"/>
                </a:cubicBezTo>
                <a:cubicBezTo>
                  <a:pt x="402" y="159"/>
                  <a:pt x="389" y="160"/>
                  <a:pt x="377" y="162"/>
                </a:cubicBezTo>
                <a:cubicBezTo>
                  <a:pt x="376" y="158"/>
                  <a:pt x="374" y="154"/>
                  <a:pt x="373" y="150"/>
                </a:cubicBezTo>
                <a:cubicBezTo>
                  <a:pt x="384" y="144"/>
                  <a:pt x="395" y="137"/>
                  <a:pt x="397" y="136"/>
                </a:cubicBezTo>
                <a:cubicBezTo>
                  <a:pt x="400" y="135"/>
                  <a:pt x="401" y="133"/>
                  <a:pt x="402" y="131"/>
                </a:cubicBezTo>
                <a:cubicBezTo>
                  <a:pt x="402" y="129"/>
                  <a:pt x="402" y="126"/>
                  <a:pt x="401" y="124"/>
                </a:cubicBezTo>
                <a:cubicBezTo>
                  <a:pt x="400" y="122"/>
                  <a:pt x="398" y="120"/>
                  <a:pt x="396" y="119"/>
                </a:cubicBezTo>
                <a:cubicBezTo>
                  <a:pt x="394" y="118"/>
                  <a:pt x="392" y="118"/>
                  <a:pt x="390" y="119"/>
                </a:cubicBezTo>
                <a:cubicBezTo>
                  <a:pt x="387" y="120"/>
                  <a:pt x="375" y="124"/>
                  <a:pt x="363" y="128"/>
                </a:cubicBezTo>
                <a:cubicBezTo>
                  <a:pt x="361" y="124"/>
                  <a:pt x="359" y="121"/>
                  <a:pt x="357" y="117"/>
                </a:cubicBezTo>
                <a:cubicBezTo>
                  <a:pt x="366" y="109"/>
                  <a:pt x="376" y="100"/>
                  <a:pt x="378" y="99"/>
                </a:cubicBezTo>
                <a:cubicBezTo>
                  <a:pt x="380" y="97"/>
                  <a:pt x="381" y="95"/>
                  <a:pt x="381" y="93"/>
                </a:cubicBezTo>
                <a:cubicBezTo>
                  <a:pt x="381" y="90"/>
                  <a:pt x="381" y="88"/>
                  <a:pt x="379" y="86"/>
                </a:cubicBezTo>
                <a:cubicBezTo>
                  <a:pt x="378" y="84"/>
                  <a:pt x="376" y="83"/>
                  <a:pt x="374" y="82"/>
                </a:cubicBezTo>
                <a:cubicBezTo>
                  <a:pt x="371" y="82"/>
                  <a:pt x="369" y="82"/>
                  <a:pt x="367" y="83"/>
                </a:cubicBezTo>
                <a:cubicBezTo>
                  <a:pt x="365" y="85"/>
                  <a:pt x="353" y="91"/>
                  <a:pt x="343" y="98"/>
                </a:cubicBezTo>
                <a:cubicBezTo>
                  <a:pt x="340" y="95"/>
                  <a:pt x="338" y="91"/>
                  <a:pt x="335" y="89"/>
                </a:cubicBezTo>
                <a:cubicBezTo>
                  <a:pt x="342" y="79"/>
                  <a:pt x="350" y="68"/>
                  <a:pt x="351" y="66"/>
                </a:cubicBezTo>
                <a:cubicBezTo>
                  <a:pt x="353" y="64"/>
                  <a:pt x="353" y="62"/>
                  <a:pt x="353" y="59"/>
                </a:cubicBezTo>
                <a:cubicBezTo>
                  <a:pt x="353" y="57"/>
                  <a:pt x="352" y="55"/>
                  <a:pt x="350" y="53"/>
                </a:cubicBezTo>
                <a:cubicBezTo>
                  <a:pt x="348" y="52"/>
                  <a:pt x="346" y="51"/>
                  <a:pt x="344" y="51"/>
                </a:cubicBezTo>
                <a:cubicBezTo>
                  <a:pt x="341" y="51"/>
                  <a:pt x="339" y="52"/>
                  <a:pt x="337" y="53"/>
                </a:cubicBezTo>
                <a:cubicBezTo>
                  <a:pt x="335" y="55"/>
                  <a:pt x="326" y="64"/>
                  <a:pt x="317" y="72"/>
                </a:cubicBezTo>
                <a:cubicBezTo>
                  <a:pt x="313" y="70"/>
                  <a:pt x="310" y="67"/>
                  <a:pt x="307" y="65"/>
                </a:cubicBezTo>
                <a:cubicBezTo>
                  <a:pt x="312" y="54"/>
                  <a:pt x="317" y="42"/>
                  <a:pt x="319" y="40"/>
                </a:cubicBezTo>
                <a:cubicBezTo>
                  <a:pt x="320" y="37"/>
                  <a:pt x="320" y="35"/>
                  <a:pt x="319" y="33"/>
                </a:cubicBezTo>
                <a:cubicBezTo>
                  <a:pt x="318" y="31"/>
                  <a:pt x="317" y="29"/>
                  <a:pt x="314" y="28"/>
                </a:cubicBezTo>
                <a:cubicBezTo>
                  <a:pt x="312" y="27"/>
                  <a:pt x="310" y="26"/>
                  <a:pt x="308" y="27"/>
                </a:cubicBezTo>
                <a:cubicBezTo>
                  <a:pt x="306" y="27"/>
                  <a:pt x="304" y="28"/>
                  <a:pt x="302" y="30"/>
                </a:cubicBezTo>
                <a:cubicBezTo>
                  <a:pt x="301" y="32"/>
                  <a:pt x="293" y="43"/>
                  <a:pt x="286" y="53"/>
                </a:cubicBezTo>
                <a:cubicBezTo>
                  <a:pt x="282" y="51"/>
                  <a:pt x="279" y="50"/>
                  <a:pt x="275" y="48"/>
                </a:cubicBezTo>
                <a:cubicBezTo>
                  <a:pt x="277" y="36"/>
                  <a:pt x="280" y="23"/>
                  <a:pt x="281" y="21"/>
                </a:cubicBezTo>
                <a:cubicBezTo>
                  <a:pt x="281" y="18"/>
                  <a:pt x="281" y="16"/>
                  <a:pt x="280" y="14"/>
                </a:cubicBezTo>
                <a:cubicBezTo>
                  <a:pt x="279" y="12"/>
                  <a:pt x="277" y="11"/>
                  <a:pt x="274" y="10"/>
                </a:cubicBezTo>
                <a:cubicBezTo>
                  <a:pt x="272" y="9"/>
                  <a:pt x="270" y="9"/>
                  <a:pt x="268" y="10"/>
                </a:cubicBezTo>
                <a:cubicBezTo>
                  <a:pt x="266" y="11"/>
                  <a:pt x="264" y="13"/>
                  <a:pt x="263" y="15"/>
                </a:cubicBezTo>
                <a:cubicBezTo>
                  <a:pt x="262" y="17"/>
                  <a:pt x="257" y="30"/>
                  <a:pt x="252" y="41"/>
                </a:cubicBezTo>
                <a:cubicBezTo>
                  <a:pt x="248" y="40"/>
                  <a:pt x="244" y="39"/>
                  <a:pt x="240" y="38"/>
                </a:cubicBezTo>
                <a:cubicBezTo>
                  <a:pt x="240" y="26"/>
                  <a:pt x="240" y="13"/>
                  <a:pt x="240" y="10"/>
                </a:cubicBezTo>
                <a:cubicBezTo>
                  <a:pt x="240" y="8"/>
                  <a:pt x="239" y="5"/>
                  <a:pt x="238" y="4"/>
                </a:cubicBezTo>
                <a:cubicBezTo>
                  <a:pt x="236" y="2"/>
                  <a:pt x="234" y="1"/>
                  <a:pt x="232" y="1"/>
                </a:cubicBezTo>
                <a:cubicBezTo>
                  <a:pt x="229" y="0"/>
                  <a:pt x="227" y="1"/>
                  <a:pt x="225" y="2"/>
                </a:cubicBezTo>
                <a:cubicBezTo>
                  <a:pt x="223" y="4"/>
                  <a:pt x="222" y="6"/>
                  <a:pt x="221" y="8"/>
                </a:cubicBezTo>
                <a:cubicBezTo>
                  <a:pt x="221" y="11"/>
                  <a:pt x="218" y="24"/>
                  <a:pt x="216" y="36"/>
                </a:cubicBezTo>
                <a:cubicBezTo>
                  <a:pt x="214" y="35"/>
                  <a:pt x="212" y="35"/>
                  <a:pt x="210" y="35"/>
                </a:cubicBezTo>
                <a:cubicBezTo>
                  <a:pt x="208" y="35"/>
                  <a:pt x="206" y="35"/>
                  <a:pt x="204" y="36"/>
                </a:cubicBezTo>
                <a:cubicBezTo>
                  <a:pt x="201" y="24"/>
                  <a:pt x="199" y="11"/>
                  <a:pt x="198" y="8"/>
                </a:cubicBezTo>
                <a:cubicBezTo>
                  <a:pt x="198" y="6"/>
                  <a:pt x="196" y="4"/>
                  <a:pt x="194" y="2"/>
                </a:cubicBezTo>
                <a:cubicBezTo>
                  <a:pt x="192" y="1"/>
                  <a:pt x="190" y="0"/>
                  <a:pt x="188" y="1"/>
                </a:cubicBezTo>
                <a:cubicBezTo>
                  <a:pt x="185" y="1"/>
                  <a:pt x="183" y="2"/>
                  <a:pt x="182" y="4"/>
                </a:cubicBezTo>
                <a:cubicBezTo>
                  <a:pt x="180" y="5"/>
                  <a:pt x="179" y="8"/>
                  <a:pt x="179" y="10"/>
                </a:cubicBezTo>
                <a:cubicBezTo>
                  <a:pt x="179" y="13"/>
                  <a:pt x="179" y="26"/>
                  <a:pt x="180" y="38"/>
                </a:cubicBezTo>
                <a:cubicBezTo>
                  <a:pt x="176" y="39"/>
                  <a:pt x="172" y="40"/>
                  <a:pt x="168" y="41"/>
                </a:cubicBezTo>
                <a:cubicBezTo>
                  <a:pt x="163" y="30"/>
                  <a:pt x="158" y="17"/>
                  <a:pt x="156" y="15"/>
                </a:cubicBezTo>
                <a:cubicBezTo>
                  <a:pt x="156" y="13"/>
                  <a:pt x="154" y="11"/>
                  <a:pt x="152" y="10"/>
                </a:cubicBezTo>
                <a:cubicBezTo>
                  <a:pt x="150" y="9"/>
                  <a:pt x="147" y="9"/>
                  <a:pt x="145" y="10"/>
                </a:cubicBezTo>
                <a:cubicBezTo>
                  <a:pt x="143" y="11"/>
                  <a:pt x="141" y="12"/>
                  <a:pt x="140" y="14"/>
                </a:cubicBezTo>
                <a:cubicBezTo>
                  <a:pt x="138" y="16"/>
                  <a:pt x="138" y="18"/>
                  <a:pt x="138" y="21"/>
                </a:cubicBezTo>
                <a:cubicBezTo>
                  <a:pt x="139" y="23"/>
                  <a:pt x="142" y="36"/>
                  <a:pt x="145" y="48"/>
                </a:cubicBezTo>
                <a:cubicBezTo>
                  <a:pt x="141" y="50"/>
                  <a:pt x="137" y="51"/>
                  <a:pt x="133" y="53"/>
                </a:cubicBezTo>
                <a:cubicBezTo>
                  <a:pt x="127" y="43"/>
                  <a:pt x="119" y="32"/>
                  <a:pt x="117" y="30"/>
                </a:cubicBezTo>
                <a:cubicBezTo>
                  <a:pt x="116" y="28"/>
                  <a:pt x="114" y="27"/>
                  <a:pt x="112" y="27"/>
                </a:cubicBezTo>
                <a:cubicBezTo>
                  <a:pt x="109" y="26"/>
                  <a:pt x="107" y="27"/>
                  <a:pt x="105" y="28"/>
                </a:cubicBezTo>
                <a:cubicBezTo>
                  <a:pt x="103" y="29"/>
                  <a:pt x="101" y="31"/>
                  <a:pt x="101" y="33"/>
                </a:cubicBezTo>
                <a:cubicBezTo>
                  <a:pt x="100" y="35"/>
                  <a:pt x="100" y="37"/>
                  <a:pt x="101" y="40"/>
                </a:cubicBezTo>
                <a:cubicBezTo>
                  <a:pt x="102" y="42"/>
                  <a:pt x="107" y="54"/>
                  <a:pt x="113" y="65"/>
                </a:cubicBezTo>
                <a:cubicBezTo>
                  <a:pt x="109" y="67"/>
                  <a:pt x="106" y="70"/>
                  <a:pt x="103" y="72"/>
                </a:cubicBezTo>
                <a:cubicBezTo>
                  <a:pt x="94" y="64"/>
                  <a:pt x="84" y="55"/>
                  <a:pt x="82" y="53"/>
                </a:cubicBezTo>
                <a:cubicBezTo>
                  <a:pt x="80" y="52"/>
                  <a:pt x="78" y="51"/>
                  <a:pt x="76" y="51"/>
                </a:cubicBezTo>
                <a:cubicBezTo>
                  <a:pt x="73" y="51"/>
                  <a:pt x="71" y="52"/>
                  <a:pt x="69" y="53"/>
                </a:cubicBezTo>
                <a:cubicBezTo>
                  <a:pt x="68" y="55"/>
                  <a:pt x="67" y="57"/>
                  <a:pt x="66" y="59"/>
                </a:cubicBezTo>
                <a:cubicBezTo>
                  <a:pt x="66" y="62"/>
                  <a:pt x="66" y="64"/>
                  <a:pt x="68" y="66"/>
                </a:cubicBezTo>
                <a:cubicBezTo>
                  <a:pt x="70" y="68"/>
                  <a:pt x="78" y="79"/>
                  <a:pt x="85" y="89"/>
                </a:cubicBezTo>
                <a:cubicBezTo>
                  <a:pt x="82" y="92"/>
                  <a:pt x="79" y="95"/>
                  <a:pt x="77" y="98"/>
                </a:cubicBezTo>
                <a:cubicBezTo>
                  <a:pt x="66" y="91"/>
                  <a:pt x="55" y="85"/>
                  <a:pt x="52" y="83"/>
                </a:cubicBezTo>
                <a:cubicBezTo>
                  <a:pt x="50" y="82"/>
                  <a:pt x="48" y="82"/>
                  <a:pt x="46" y="82"/>
                </a:cubicBezTo>
                <a:cubicBezTo>
                  <a:pt x="44" y="83"/>
                  <a:pt x="42" y="84"/>
                  <a:pt x="40" y="86"/>
                </a:cubicBezTo>
                <a:cubicBezTo>
                  <a:pt x="39" y="88"/>
                  <a:pt x="38" y="90"/>
                  <a:pt x="38" y="93"/>
                </a:cubicBezTo>
                <a:cubicBezTo>
                  <a:pt x="39" y="95"/>
                  <a:pt x="39" y="97"/>
                  <a:pt x="41" y="99"/>
                </a:cubicBezTo>
                <a:cubicBezTo>
                  <a:pt x="43" y="100"/>
                  <a:pt x="53" y="109"/>
                  <a:pt x="62" y="117"/>
                </a:cubicBezTo>
                <a:cubicBezTo>
                  <a:pt x="60" y="121"/>
                  <a:pt x="58" y="124"/>
                  <a:pt x="56" y="128"/>
                </a:cubicBezTo>
                <a:cubicBezTo>
                  <a:pt x="45" y="124"/>
                  <a:pt x="32" y="120"/>
                  <a:pt x="30" y="119"/>
                </a:cubicBezTo>
                <a:cubicBezTo>
                  <a:pt x="27" y="118"/>
                  <a:pt x="25" y="118"/>
                  <a:pt x="23" y="119"/>
                </a:cubicBezTo>
                <a:cubicBezTo>
                  <a:pt x="21" y="120"/>
                  <a:pt x="19" y="122"/>
                  <a:pt x="18" y="124"/>
                </a:cubicBezTo>
                <a:cubicBezTo>
                  <a:pt x="17" y="126"/>
                  <a:pt x="17" y="129"/>
                  <a:pt x="18" y="131"/>
                </a:cubicBezTo>
                <a:cubicBezTo>
                  <a:pt x="18" y="133"/>
                  <a:pt x="20" y="135"/>
                  <a:pt x="22" y="136"/>
                </a:cubicBezTo>
                <a:cubicBezTo>
                  <a:pt x="24" y="137"/>
                  <a:pt x="36" y="144"/>
                  <a:pt x="46" y="150"/>
                </a:cubicBezTo>
                <a:cubicBezTo>
                  <a:pt x="45" y="154"/>
                  <a:pt x="44" y="158"/>
                  <a:pt x="43" y="162"/>
                </a:cubicBezTo>
                <a:cubicBezTo>
                  <a:pt x="31" y="160"/>
                  <a:pt x="17" y="159"/>
                  <a:pt x="15" y="158"/>
                </a:cubicBezTo>
                <a:cubicBezTo>
                  <a:pt x="12" y="158"/>
                  <a:pt x="10" y="159"/>
                  <a:pt x="8" y="160"/>
                </a:cubicBezTo>
                <a:cubicBezTo>
                  <a:pt x="7" y="162"/>
                  <a:pt x="5" y="164"/>
                  <a:pt x="5" y="166"/>
                </a:cubicBezTo>
                <a:cubicBezTo>
                  <a:pt x="4" y="168"/>
                  <a:pt x="5" y="171"/>
                  <a:pt x="6" y="173"/>
                </a:cubicBezTo>
                <a:cubicBezTo>
                  <a:pt x="7" y="174"/>
                  <a:pt x="9" y="176"/>
                  <a:pt x="11" y="177"/>
                </a:cubicBezTo>
                <a:cubicBezTo>
                  <a:pt x="13" y="178"/>
                  <a:pt x="26" y="182"/>
                  <a:pt x="38" y="185"/>
                </a:cubicBezTo>
                <a:cubicBezTo>
                  <a:pt x="37" y="189"/>
                  <a:pt x="37" y="193"/>
                  <a:pt x="36" y="197"/>
                </a:cubicBezTo>
                <a:cubicBezTo>
                  <a:pt x="24" y="198"/>
                  <a:pt x="11" y="200"/>
                  <a:pt x="8" y="200"/>
                </a:cubicBezTo>
                <a:cubicBezTo>
                  <a:pt x="6" y="200"/>
                  <a:pt x="4" y="201"/>
                  <a:pt x="2" y="203"/>
                </a:cubicBezTo>
                <a:cubicBezTo>
                  <a:pt x="1" y="205"/>
                  <a:pt x="0" y="207"/>
                  <a:pt x="0" y="210"/>
                </a:cubicBezTo>
                <a:cubicBezTo>
                  <a:pt x="0" y="212"/>
                  <a:pt x="1" y="214"/>
                  <a:pt x="2" y="216"/>
                </a:cubicBezTo>
                <a:cubicBezTo>
                  <a:pt x="4" y="218"/>
                  <a:pt x="6" y="219"/>
                  <a:pt x="8" y="219"/>
                </a:cubicBezTo>
                <a:cubicBezTo>
                  <a:pt x="11" y="219"/>
                  <a:pt x="24" y="221"/>
                  <a:pt x="36" y="222"/>
                </a:cubicBezTo>
                <a:cubicBezTo>
                  <a:pt x="37" y="226"/>
                  <a:pt x="37" y="230"/>
                  <a:pt x="38" y="234"/>
                </a:cubicBezTo>
                <a:cubicBezTo>
                  <a:pt x="26" y="237"/>
                  <a:pt x="13" y="241"/>
                  <a:pt x="11" y="242"/>
                </a:cubicBezTo>
                <a:cubicBezTo>
                  <a:pt x="9" y="243"/>
                  <a:pt x="7" y="245"/>
                  <a:pt x="6" y="247"/>
                </a:cubicBezTo>
                <a:cubicBezTo>
                  <a:pt x="5" y="248"/>
                  <a:pt x="4" y="251"/>
                  <a:pt x="5" y="253"/>
                </a:cubicBezTo>
                <a:cubicBezTo>
                  <a:pt x="5" y="255"/>
                  <a:pt x="7" y="257"/>
                  <a:pt x="8" y="259"/>
                </a:cubicBezTo>
                <a:cubicBezTo>
                  <a:pt x="10" y="260"/>
                  <a:pt x="12" y="261"/>
                  <a:pt x="15" y="261"/>
                </a:cubicBezTo>
                <a:cubicBezTo>
                  <a:pt x="17" y="260"/>
                  <a:pt x="31" y="259"/>
                  <a:pt x="43" y="257"/>
                </a:cubicBezTo>
                <a:cubicBezTo>
                  <a:pt x="44" y="261"/>
                  <a:pt x="45" y="265"/>
                  <a:pt x="46" y="269"/>
                </a:cubicBezTo>
                <a:cubicBezTo>
                  <a:pt x="36" y="275"/>
                  <a:pt x="24" y="282"/>
                  <a:pt x="22" y="283"/>
                </a:cubicBezTo>
                <a:cubicBezTo>
                  <a:pt x="20" y="284"/>
                  <a:pt x="18" y="286"/>
                  <a:pt x="18" y="288"/>
                </a:cubicBezTo>
                <a:cubicBezTo>
                  <a:pt x="17" y="290"/>
                  <a:pt x="17" y="293"/>
                  <a:pt x="18" y="295"/>
                </a:cubicBezTo>
                <a:cubicBezTo>
                  <a:pt x="19" y="297"/>
                  <a:pt x="21" y="299"/>
                  <a:pt x="23" y="300"/>
                </a:cubicBezTo>
                <a:cubicBezTo>
                  <a:pt x="25" y="301"/>
                  <a:pt x="27" y="301"/>
                  <a:pt x="30" y="300"/>
                </a:cubicBezTo>
                <a:cubicBezTo>
                  <a:pt x="32" y="299"/>
                  <a:pt x="45" y="295"/>
                  <a:pt x="56" y="291"/>
                </a:cubicBezTo>
                <a:cubicBezTo>
                  <a:pt x="58" y="295"/>
                  <a:pt x="60" y="298"/>
                  <a:pt x="62" y="302"/>
                </a:cubicBezTo>
                <a:cubicBezTo>
                  <a:pt x="53" y="310"/>
                  <a:pt x="43" y="319"/>
                  <a:pt x="41" y="320"/>
                </a:cubicBezTo>
                <a:cubicBezTo>
                  <a:pt x="39" y="322"/>
                  <a:pt x="39" y="324"/>
                  <a:pt x="38" y="326"/>
                </a:cubicBezTo>
                <a:cubicBezTo>
                  <a:pt x="38" y="329"/>
                  <a:pt x="39" y="331"/>
                  <a:pt x="40" y="333"/>
                </a:cubicBezTo>
                <a:cubicBezTo>
                  <a:pt x="42" y="335"/>
                  <a:pt x="44" y="336"/>
                  <a:pt x="46" y="337"/>
                </a:cubicBezTo>
                <a:cubicBezTo>
                  <a:pt x="48" y="337"/>
                  <a:pt x="50" y="337"/>
                  <a:pt x="52" y="336"/>
                </a:cubicBezTo>
                <a:cubicBezTo>
                  <a:pt x="55" y="334"/>
                  <a:pt x="66" y="328"/>
                  <a:pt x="77" y="321"/>
                </a:cubicBezTo>
                <a:cubicBezTo>
                  <a:pt x="79" y="325"/>
                  <a:pt x="82" y="328"/>
                  <a:pt x="85" y="330"/>
                </a:cubicBezTo>
                <a:cubicBezTo>
                  <a:pt x="78" y="340"/>
                  <a:pt x="70" y="351"/>
                  <a:pt x="68" y="353"/>
                </a:cubicBezTo>
                <a:cubicBezTo>
                  <a:pt x="67" y="355"/>
                  <a:pt x="66" y="357"/>
                  <a:pt x="66" y="360"/>
                </a:cubicBezTo>
                <a:cubicBezTo>
                  <a:pt x="67" y="362"/>
                  <a:pt x="68" y="364"/>
                  <a:pt x="69" y="366"/>
                </a:cubicBezTo>
                <a:cubicBezTo>
                  <a:pt x="71" y="367"/>
                  <a:pt x="73" y="368"/>
                  <a:pt x="76" y="368"/>
                </a:cubicBezTo>
                <a:cubicBezTo>
                  <a:pt x="78" y="368"/>
                  <a:pt x="80" y="367"/>
                  <a:pt x="82" y="366"/>
                </a:cubicBezTo>
                <a:cubicBezTo>
                  <a:pt x="84" y="364"/>
                  <a:pt x="94" y="355"/>
                  <a:pt x="103" y="347"/>
                </a:cubicBezTo>
                <a:cubicBezTo>
                  <a:pt x="106" y="349"/>
                  <a:pt x="109" y="352"/>
                  <a:pt x="113" y="354"/>
                </a:cubicBezTo>
                <a:cubicBezTo>
                  <a:pt x="107" y="365"/>
                  <a:pt x="102" y="377"/>
                  <a:pt x="101" y="379"/>
                </a:cubicBezTo>
                <a:cubicBezTo>
                  <a:pt x="100" y="382"/>
                  <a:pt x="100" y="384"/>
                  <a:pt x="101" y="386"/>
                </a:cubicBezTo>
                <a:cubicBezTo>
                  <a:pt x="101" y="388"/>
                  <a:pt x="103" y="390"/>
                  <a:pt x="105" y="391"/>
                </a:cubicBezTo>
                <a:cubicBezTo>
                  <a:pt x="107" y="393"/>
                  <a:pt x="109" y="393"/>
                  <a:pt x="112" y="392"/>
                </a:cubicBezTo>
                <a:cubicBezTo>
                  <a:pt x="114" y="392"/>
                  <a:pt x="116" y="391"/>
                  <a:pt x="117" y="389"/>
                </a:cubicBezTo>
                <a:cubicBezTo>
                  <a:pt x="119" y="387"/>
                  <a:pt x="127" y="376"/>
                  <a:pt x="133" y="366"/>
                </a:cubicBezTo>
                <a:cubicBezTo>
                  <a:pt x="137" y="368"/>
                  <a:pt x="141" y="369"/>
                  <a:pt x="145" y="371"/>
                </a:cubicBezTo>
                <a:cubicBezTo>
                  <a:pt x="142" y="383"/>
                  <a:pt x="139" y="396"/>
                  <a:pt x="138" y="398"/>
                </a:cubicBezTo>
                <a:cubicBezTo>
                  <a:pt x="138" y="401"/>
                  <a:pt x="138" y="403"/>
                  <a:pt x="140" y="405"/>
                </a:cubicBezTo>
                <a:cubicBezTo>
                  <a:pt x="141" y="407"/>
                  <a:pt x="143" y="408"/>
                  <a:pt x="145" y="409"/>
                </a:cubicBezTo>
                <a:cubicBezTo>
                  <a:pt x="147" y="410"/>
                  <a:pt x="150" y="410"/>
                  <a:pt x="152" y="409"/>
                </a:cubicBezTo>
                <a:cubicBezTo>
                  <a:pt x="154" y="408"/>
                  <a:pt x="156" y="406"/>
                  <a:pt x="156" y="404"/>
                </a:cubicBezTo>
                <a:cubicBezTo>
                  <a:pt x="158" y="402"/>
                  <a:pt x="163" y="389"/>
                  <a:pt x="168" y="378"/>
                </a:cubicBezTo>
                <a:cubicBezTo>
                  <a:pt x="172" y="379"/>
                  <a:pt x="176" y="380"/>
                  <a:pt x="180" y="381"/>
                </a:cubicBezTo>
                <a:cubicBezTo>
                  <a:pt x="179" y="393"/>
                  <a:pt x="179" y="406"/>
                  <a:pt x="179" y="409"/>
                </a:cubicBezTo>
                <a:cubicBezTo>
                  <a:pt x="179" y="411"/>
                  <a:pt x="180" y="414"/>
                  <a:pt x="182" y="415"/>
                </a:cubicBezTo>
                <a:cubicBezTo>
                  <a:pt x="183" y="417"/>
                  <a:pt x="185" y="418"/>
                  <a:pt x="188" y="418"/>
                </a:cubicBezTo>
                <a:cubicBezTo>
                  <a:pt x="190" y="419"/>
                  <a:pt x="192" y="418"/>
                  <a:pt x="194" y="417"/>
                </a:cubicBezTo>
                <a:cubicBezTo>
                  <a:pt x="196" y="415"/>
                  <a:pt x="198" y="413"/>
                  <a:pt x="198" y="411"/>
                </a:cubicBezTo>
                <a:cubicBezTo>
                  <a:pt x="199" y="408"/>
                  <a:pt x="201" y="395"/>
                  <a:pt x="204" y="383"/>
                </a:cubicBezTo>
                <a:cubicBezTo>
                  <a:pt x="206" y="384"/>
                  <a:pt x="208" y="384"/>
                  <a:pt x="210" y="384"/>
                </a:cubicBezTo>
                <a:cubicBezTo>
                  <a:pt x="212" y="384"/>
                  <a:pt x="214" y="384"/>
                  <a:pt x="216" y="383"/>
                </a:cubicBezTo>
                <a:cubicBezTo>
                  <a:pt x="218" y="395"/>
                  <a:pt x="221" y="408"/>
                  <a:pt x="221" y="411"/>
                </a:cubicBezTo>
                <a:cubicBezTo>
                  <a:pt x="222" y="413"/>
                  <a:pt x="223" y="415"/>
                  <a:pt x="225" y="417"/>
                </a:cubicBezTo>
                <a:cubicBezTo>
                  <a:pt x="227" y="418"/>
                  <a:pt x="229" y="419"/>
                  <a:pt x="232" y="418"/>
                </a:cubicBezTo>
                <a:cubicBezTo>
                  <a:pt x="234" y="418"/>
                  <a:pt x="236" y="417"/>
                  <a:pt x="238" y="415"/>
                </a:cubicBezTo>
                <a:cubicBezTo>
                  <a:pt x="239" y="414"/>
                  <a:pt x="240" y="412"/>
                  <a:pt x="240" y="409"/>
                </a:cubicBezTo>
                <a:cubicBezTo>
                  <a:pt x="240" y="406"/>
                  <a:pt x="240" y="393"/>
                  <a:pt x="240" y="381"/>
                </a:cubicBezTo>
                <a:cubicBezTo>
                  <a:pt x="244" y="380"/>
                  <a:pt x="248" y="379"/>
                  <a:pt x="252" y="378"/>
                </a:cubicBezTo>
                <a:cubicBezTo>
                  <a:pt x="257" y="390"/>
                  <a:pt x="262" y="402"/>
                  <a:pt x="263" y="404"/>
                </a:cubicBezTo>
                <a:cubicBezTo>
                  <a:pt x="264" y="406"/>
                  <a:pt x="266" y="408"/>
                  <a:pt x="268" y="409"/>
                </a:cubicBezTo>
                <a:cubicBezTo>
                  <a:pt x="270" y="410"/>
                  <a:pt x="272" y="410"/>
                  <a:pt x="274" y="409"/>
                </a:cubicBezTo>
                <a:cubicBezTo>
                  <a:pt x="277" y="408"/>
                  <a:pt x="279" y="407"/>
                  <a:pt x="280" y="405"/>
                </a:cubicBezTo>
                <a:cubicBezTo>
                  <a:pt x="281" y="403"/>
                  <a:pt x="281" y="401"/>
                  <a:pt x="281" y="398"/>
                </a:cubicBezTo>
                <a:cubicBezTo>
                  <a:pt x="280" y="396"/>
                  <a:pt x="277" y="383"/>
                  <a:pt x="275" y="371"/>
                </a:cubicBezTo>
                <a:cubicBezTo>
                  <a:pt x="279" y="369"/>
                  <a:pt x="282" y="368"/>
                  <a:pt x="286" y="366"/>
                </a:cubicBezTo>
                <a:cubicBezTo>
                  <a:pt x="293" y="376"/>
                  <a:pt x="301" y="387"/>
                  <a:pt x="302" y="389"/>
                </a:cubicBezTo>
                <a:cubicBezTo>
                  <a:pt x="304" y="391"/>
                  <a:pt x="306" y="392"/>
                  <a:pt x="308" y="392"/>
                </a:cubicBezTo>
                <a:cubicBezTo>
                  <a:pt x="310" y="393"/>
                  <a:pt x="312" y="393"/>
                  <a:pt x="314" y="391"/>
                </a:cubicBezTo>
                <a:cubicBezTo>
                  <a:pt x="317" y="390"/>
                  <a:pt x="318" y="388"/>
                  <a:pt x="319" y="386"/>
                </a:cubicBezTo>
                <a:cubicBezTo>
                  <a:pt x="320" y="384"/>
                  <a:pt x="320" y="382"/>
                  <a:pt x="319" y="379"/>
                </a:cubicBezTo>
                <a:cubicBezTo>
                  <a:pt x="317" y="377"/>
                  <a:pt x="312" y="365"/>
                  <a:pt x="307" y="354"/>
                </a:cubicBezTo>
                <a:cubicBezTo>
                  <a:pt x="310" y="352"/>
                  <a:pt x="313" y="349"/>
                  <a:pt x="317" y="347"/>
                </a:cubicBezTo>
                <a:cubicBezTo>
                  <a:pt x="326" y="355"/>
                  <a:pt x="335" y="364"/>
                  <a:pt x="337" y="366"/>
                </a:cubicBezTo>
                <a:cubicBezTo>
                  <a:pt x="339" y="367"/>
                  <a:pt x="341" y="368"/>
                  <a:pt x="344" y="368"/>
                </a:cubicBezTo>
                <a:cubicBezTo>
                  <a:pt x="346" y="368"/>
                  <a:pt x="348" y="367"/>
                  <a:pt x="350" y="366"/>
                </a:cubicBezTo>
                <a:cubicBezTo>
                  <a:pt x="352" y="364"/>
                  <a:pt x="353" y="362"/>
                  <a:pt x="353" y="360"/>
                </a:cubicBezTo>
                <a:cubicBezTo>
                  <a:pt x="353" y="357"/>
                  <a:pt x="353" y="355"/>
                  <a:pt x="351" y="353"/>
                </a:cubicBezTo>
                <a:cubicBezTo>
                  <a:pt x="350" y="351"/>
                  <a:pt x="342" y="340"/>
                  <a:pt x="335" y="330"/>
                </a:cubicBezTo>
                <a:cubicBezTo>
                  <a:pt x="338" y="328"/>
                  <a:pt x="340" y="325"/>
                  <a:pt x="343" y="321"/>
                </a:cubicBezTo>
                <a:cubicBezTo>
                  <a:pt x="353" y="328"/>
                  <a:pt x="365" y="334"/>
                  <a:pt x="367" y="336"/>
                </a:cubicBezTo>
                <a:cubicBezTo>
                  <a:pt x="369" y="337"/>
                  <a:pt x="371" y="337"/>
                  <a:pt x="374" y="337"/>
                </a:cubicBezTo>
                <a:cubicBezTo>
                  <a:pt x="376" y="336"/>
                  <a:pt x="378" y="335"/>
                  <a:pt x="379" y="333"/>
                </a:cubicBezTo>
                <a:cubicBezTo>
                  <a:pt x="381" y="331"/>
                  <a:pt x="381" y="329"/>
                  <a:pt x="381" y="326"/>
                </a:cubicBezTo>
                <a:cubicBezTo>
                  <a:pt x="381" y="324"/>
                  <a:pt x="380" y="322"/>
                  <a:pt x="378" y="320"/>
                </a:cubicBezTo>
                <a:cubicBezTo>
                  <a:pt x="376" y="319"/>
                  <a:pt x="366" y="310"/>
                  <a:pt x="357" y="302"/>
                </a:cubicBezTo>
                <a:cubicBezTo>
                  <a:pt x="359" y="298"/>
                  <a:pt x="361" y="295"/>
                  <a:pt x="363" y="291"/>
                </a:cubicBezTo>
                <a:cubicBezTo>
                  <a:pt x="375" y="295"/>
                  <a:pt x="387" y="299"/>
                  <a:pt x="390" y="300"/>
                </a:cubicBezTo>
                <a:cubicBezTo>
                  <a:pt x="392" y="301"/>
                  <a:pt x="394" y="301"/>
                  <a:pt x="396" y="300"/>
                </a:cubicBezTo>
                <a:cubicBezTo>
                  <a:pt x="398" y="299"/>
                  <a:pt x="400" y="297"/>
                  <a:pt x="401" y="295"/>
                </a:cubicBezTo>
                <a:cubicBezTo>
                  <a:pt x="402" y="293"/>
                  <a:pt x="402" y="290"/>
                  <a:pt x="402" y="288"/>
                </a:cubicBezTo>
                <a:cubicBezTo>
                  <a:pt x="401" y="286"/>
                  <a:pt x="400" y="284"/>
                  <a:pt x="397" y="283"/>
                </a:cubicBezTo>
                <a:cubicBezTo>
                  <a:pt x="395" y="282"/>
                  <a:pt x="384" y="275"/>
                  <a:pt x="373" y="269"/>
                </a:cubicBezTo>
                <a:cubicBezTo>
                  <a:pt x="374" y="265"/>
                  <a:pt x="376" y="261"/>
                  <a:pt x="377" y="257"/>
                </a:cubicBezTo>
                <a:cubicBezTo>
                  <a:pt x="389" y="259"/>
                  <a:pt x="402" y="260"/>
                  <a:pt x="405" y="261"/>
                </a:cubicBezTo>
                <a:cubicBezTo>
                  <a:pt x="407" y="261"/>
                  <a:pt x="409" y="260"/>
                  <a:pt x="411" y="259"/>
                </a:cubicBezTo>
                <a:cubicBezTo>
                  <a:pt x="413" y="257"/>
                  <a:pt x="414" y="255"/>
                  <a:pt x="415" y="253"/>
                </a:cubicBezTo>
                <a:cubicBezTo>
                  <a:pt x="415" y="251"/>
                  <a:pt x="415" y="248"/>
                  <a:pt x="414" y="247"/>
                </a:cubicBezTo>
                <a:cubicBezTo>
                  <a:pt x="413" y="245"/>
                  <a:pt x="411" y="243"/>
                  <a:pt x="409" y="242"/>
                </a:cubicBezTo>
                <a:cubicBezTo>
                  <a:pt x="406" y="241"/>
                  <a:pt x="393" y="237"/>
                  <a:pt x="382" y="234"/>
                </a:cubicBezTo>
                <a:cubicBezTo>
                  <a:pt x="382" y="230"/>
                  <a:pt x="383" y="226"/>
                  <a:pt x="383" y="222"/>
                </a:cubicBezTo>
                <a:cubicBezTo>
                  <a:pt x="395" y="221"/>
                  <a:pt x="408" y="219"/>
                  <a:pt x="411" y="219"/>
                </a:cubicBezTo>
                <a:close/>
                <a:moveTo>
                  <a:pt x="94" y="239"/>
                </a:moveTo>
                <a:cubicBezTo>
                  <a:pt x="78" y="239"/>
                  <a:pt x="64" y="226"/>
                  <a:pt x="64" y="210"/>
                </a:cubicBezTo>
                <a:cubicBezTo>
                  <a:pt x="64" y="193"/>
                  <a:pt x="78" y="180"/>
                  <a:pt x="94" y="180"/>
                </a:cubicBezTo>
                <a:cubicBezTo>
                  <a:pt x="111" y="180"/>
                  <a:pt x="124" y="193"/>
                  <a:pt x="124" y="210"/>
                </a:cubicBezTo>
                <a:cubicBezTo>
                  <a:pt x="124" y="226"/>
                  <a:pt x="111" y="239"/>
                  <a:pt x="94" y="239"/>
                </a:cubicBezTo>
                <a:close/>
                <a:moveTo>
                  <a:pt x="210" y="64"/>
                </a:moveTo>
                <a:cubicBezTo>
                  <a:pt x="226" y="64"/>
                  <a:pt x="239" y="77"/>
                  <a:pt x="239" y="94"/>
                </a:cubicBezTo>
                <a:cubicBezTo>
                  <a:pt x="239" y="110"/>
                  <a:pt x="226" y="124"/>
                  <a:pt x="210" y="124"/>
                </a:cubicBezTo>
                <a:cubicBezTo>
                  <a:pt x="193" y="124"/>
                  <a:pt x="180" y="110"/>
                  <a:pt x="180" y="94"/>
                </a:cubicBezTo>
                <a:cubicBezTo>
                  <a:pt x="180" y="77"/>
                  <a:pt x="193" y="64"/>
                  <a:pt x="210" y="64"/>
                </a:cubicBezTo>
                <a:close/>
                <a:moveTo>
                  <a:pt x="210" y="355"/>
                </a:moveTo>
                <a:cubicBezTo>
                  <a:pt x="193" y="355"/>
                  <a:pt x="180" y="342"/>
                  <a:pt x="180" y="325"/>
                </a:cubicBezTo>
                <a:cubicBezTo>
                  <a:pt x="180" y="309"/>
                  <a:pt x="193" y="295"/>
                  <a:pt x="210" y="295"/>
                </a:cubicBezTo>
                <a:cubicBezTo>
                  <a:pt x="226" y="295"/>
                  <a:pt x="239" y="309"/>
                  <a:pt x="239" y="325"/>
                </a:cubicBezTo>
                <a:cubicBezTo>
                  <a:pt x="239" y="342"/>
                  <a:pt x="226" y="355"/>
                  <a:pt x="210" y="355"/>
                </a:cubicBezTo>
                <a:close/>
                <a:moveTo>
                  <a:pt x="210" y="251"/>
                </a:moveTo>
                <a:cubicBezTo>
                  <a:pt x="187" y="251"/>
                  <a:pt x="169" y="232"/>
                  <a:pt x="169" y="210"/>
                </a:cubicBezTo>
                <a:cubicBezTo>
                  <a:pt x="169" y="187"/>
                  <a:pt x="187" y="168"/>
                  <a:pt x="210" y="168"/>
                </a:cubicBezTo>
                <a:cubicBezTo>
                  <a:pt x="232" y="168"/>
                  <a:pt x="251" y="187"/>
                  <a:pt x="251" y="210"/>
                </a:cubicBezTo>
                <a:cubicBezTo>
                  <a:pt x="251" y="232"/>
                  <a:pt x="232" y="251"/>
                  <a:pt x="210" y="251"/>
                </a:cubicBezTo>
                <a:close/>
                <a:moveTo>
                  <a:pt x="325" y="239"/>
                </a:moveTo>
                <a:cubicBezTo>
                  <a:pt x="309" y="239"/>
                  <a:pt x="296" y="226"/>
                  <a:pt x="296" y="210"/>
                </a:cubicBezTo>
                <a:cubicBezTo>
                  <a:pt x="296" y="193"/>
                  <a:pt x="309" y="180"/>
                  <a:pt x="325" y="180"/>
                </a:cubicBezTo>
                <a:cubicBezTo>
                  <a:pt x="342" y="180"/>
                  <a:pt x="355" y="193"/>
                  <a:pt x="355" y="210"/>
                </a:cubicBezTo>
                <a:cubicBezTo>
                  <a:pt x="355" y="226"/>
                  <a:pt x="342" y="239"/>
                  <a:pt x="325" y="239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Freeform: Shape 16"/>
          <p:cNvSpPr/>
          <p:nvPr/>
        </p:nvSpPr>
        <p:spPr bwMode="auto">
          <a:xfrm>
            <a:off x="5903124" y="4156716"/>
            <a:ext cx="607213" cy="600255"/>
          </a:xfrm>
          <a:custGeom>
            <a:avLst/>
            <a:gdLst/>
            <a:ahLst/>
            <a:cxnLst>
              <a:cxn ang="0">
                <a:pos x="159" y="8"/>
              </a:cxn>
              <a:cxn ang="0">
                <a:pos x="8" y="131"/>
              </a:cxn>
              <a:cxn ang="0">
                <a:pos x="133" y="281"/>
              </a:cxn>
              <a:cxn ang="0">
                <a:pos x="284" y="158"/>
              </a:cxn>
              <a:cxn ang="0">
                <a:pos x="159" y="8"/>
              </a:cxn>
              <a:cxn ang="0">
                <a:pos x="142" y="182"/>
              </a:cxn>
              <a:cxn ang="0">
                <a:pos x="108" y="141"/>
              </a:cxn>
              <a:cxn ang="0">
                <a:pos x="149" y="107"/>
              </a:cxn>
              <a:cxn ang="0">
                <a:pos x="184" y="148"/>
              </a:cxn>
              <a:cxn ang="0">
                <a:pos x="142" y="182"/>
              </a:cxn>
            </a:cxnLst>
            <a:rect l="0" t="0" r="r" b="b"/>
            <a:pathLst>
              <a:path w="291" h="288">
                <a:moveTo>
                  <a:pt x="159" y="8"/>
                </a:moveTo>
                <a:cubicBezTo>
                  <a:pt x="82" y="0"/>
                  <a:pt x="15" y="56"/>
                  <a:pt x="8" y="131"/>
                </a:cubicBezTo>
                <a:cubicBezTo>
                  <a:pt x="0" y="207"/>
                  <a:pt x="56" y="274"/>
                  <a:pt x="133" y="281"/>
                </a:cubicBezTo>
                <a:cubicBezTo>
                  <a:pt x="209" y="288"/>
                  <a:pt x="276" y="233"/>
                  <a:pt x="284" y="158"/>
                </a:cubicBezTo>
                <a:cubicBezTo>
                  <a:pt x="291" y="82"/>
                  <a:pt x="235" y="15"/>
                  <a:pt x="159" y="8"/>
                </a:cubicBezTo>
                <a:close/>
                <a:moveTo>
                  <a:pt x="142" y="182"/>
                </a:moveTo>
                <a:cubicBezTo>
                  <a:pt x="121" y="180"/>
                  <a:pt x="106" y="161"/>
                  <a:pt x="108" y="141"/>
                </a:cubicBezTo>
                <a:cubicBezTo>
                  <a:pt x="110" y="120"/>
                  <a:pt x="128" y="105"/>
                  <a:pt x="149" y="107"/>
                </a:cubicBezTo>
                <a:cubicBezTo>
                  <a:pt x="170" y="109"/>
                  <a:pt x="185" y="127"/>
                  <a:pt x="184" y="148"/>
                </a:cubicBezTo>
                <a:cubicBezTo>
                  <a:pt x="182" y="169"/>
                  <a:pt x="163" y="184"/>
                  <a:pt x="142" y="18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Freeform: Shape 17"/>
          <p:cNvSpPr/>
          <p:nvPr/>
        </p:nvSpPr>
        <p:spPr bwMode="auto">
          <a:xfrm>
            <a:off x="6082331" y="4334183"/>
            <a:ext cx="250541" cy="248801"/>
          </a:xfrm>
          <a:custGeom>
            <a:avLst/>
            <a:gdLst/>
            <a:ahLst/>
            <a:cxnLst>
              <a:cxn ang="0">
                <a:pos x="65" y="3"/>
              </a:cxn>
              <a:cxn ang="0">
                <a:pos x="2" y="54"/>
              </a:cxn>
              <a:cxn ang="0">
                <a:pos x="54" y="116"/>
              </a:cxn>
              <a:cxn ang="0">
                <a:pos x="117" y="65"/>
              </a:cxn>
              <a:cxn ang="0">
                <a:pos x="65" y="3"/>
              </a:cxn>
              <a:cxn ang="0">
                <a:pos x="57" y="87"/>
              </a:cxn>
              <a:cxn ang="0">
                <a:pos x="31" y="57"/>
              </a:cxn>
              <a:cxn ang="0">
                <a:pos x="62" y="31"/>
              </a:cxn>
              <a:cxn ang="0">
                <a:pos x="88" y="62"/>
              </a:cxn>
              <a:cxn ang="0">
                <a:pos x="57" y="87"/>
              </a:cxn>
            </a:cxnLst>
            <a:rect l="0" t="0" r="r" b="b"/>
            <a:pathLst>
              <a:path w="120" h="119">
                <a:moveTo>
                  <a:pt x="65" y="3"/>
                </a:moveTo>
                <a:cubicBezTo>
                  <a:pt x="33" y="0"/>
                  <a:pt x="5" y="23"/>
                  <a:pt x="2" y="54"/>
                </a:cubicBezTo>
                <a:cubicBezTo>
                  <a:pt x="0" y="85"/>
                  <a:pt x="23" y="113"/>
                  <a:pt x="54" y="116"/>
                </a:cubicBezTo>
                <a:cubicBezTo>
                  <a:pt x="86" y="119"/>
                  <a:pt x="114" y="96"/>
                  <a:pt x="117" y="65"/>
                </a:cubicBezTo>
                <a:cubicBezTo>
                  <a:pt x="120" y="34"/>
                  <a:pt x="97" y="6"/>
                  <a:pt x="65" y="3"/>
                </a:cubicBezTo>
                <a:close/>
                <a:moveTo>
                  <a:pt x="57" y="87"/>
                </a:moveTo>
                <a:cubicBezTo>
                  <a:pt x="41" y="86"/>
                  <a:pt x="30" y="72"/>
                  <a:pt x="31" y="57"/>
                </a:cubicBezTo>
                <a:cubicBezTo>
                  <a:pt x="33" y="41"/>
                  <a:pt x="47" y="30"/>
                  <a:pt x="62" y="31"/>
                </a:cubicBezTo>
                <a:cubicBezTo>
                  <a:pt x="78" y="33"/>
                  <a:pt x="90" y="46"/>
                  <a:pt x="88" y="62"/>
                </a:cubicBezTo>
                <a:cubicBezTo>
                  <a:pt x="87" y="78"/>
                  <a:pt x="73" y="89"/>
                  <a:pt x="57" y="87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Freeform: Shape 18"/>
          <p:cNvSpPr/>
          <p:nvPr/>
        </p:nvSpPr>
        <p:spPr bwMode="auto">
          <a:xfrm>
            <a:off x="5802212" y="4055803"/>
            <a:ext cx="807299" cy="803819"/>
          </a:xfrm>
          <a:custGeom>
            <a:avLst/>
            <a:gdLst/>
            <a:ahLst/>
            <a:cxnLst>
              <a:cxn ang="0">
                <a:pos x="385" y="205"/>
              </a:cxn>
              <a:cxn ang="0">
                <a:pos x="380" y="180"/>
              </a:cxn>
              <a:cxn ang="0">
                <a:pos x="378" y="163"/>
              </a:cxn>
              <a:cxn ang="0">
                <a:pos x="377" y="137"/>
              </a:cxn>
              <a:cxn ang="0">
                <a:pos x="342" y="131"/>
              </a:cxn>
              <a:cxn ang="0">
                <a:pos x="361" y="95"/>
              </a:cxn>
              <a:cxn ang="0">
                <a:pos x="319" y="93"/>
              </a:cxn>
              <a:cxn ang="0">
                <a:pos x="331" y="60"/>
              </a:cxn>
              <a:cxn ang="0">
                <a:pos x="309" y="47"/>
              </a:cxn>
              <a:cxn ang="0">
                <a:pos x="295" y="37"/>
              </a:cxn>
              <a:cxn ang="0">
                <a:pos x="275" y="20"/>
              </a:cxn>
              <a:cxn ang="0">
                <a:pos x="247" y="42"/>
              </a:cxn>
              <a:cxn ang="0">
                <a:pos x="232" y="4"/>
              </a:cxn>
              <a:cxn ang="0">
                <a:pos x="209" y="34"/>
              </a:cxn>
              <a:cxn ang="0">
                <a:pos x="192" y="0"/>
              </a:cxn>
              <a:cxn ang="0">
                <a:pos x="169" y="35"/>
              </a:cxn>
              <a:cxn ang="0">
                <a:pos x="146" y="8"/>
              </a:cxn>
              <a:cxn ang="0">
                <a:pos x="124" y="21"/>
              </a:cxn>
              <a:cxn ang="0">
                <a:pos x="108" y="28"/>
              </a:cxn>
              <a:cxn ang="0">
                <a:pos x="84" y="36"/>
              </a:cxn>
              <a:cxn ang="0">
                <a:pos x="89" y="71"/>
              </a:cxn>
              <a:cxn ang="0">
                <a:pos x="48" y="65"/>
              </a:cxn>
              <a:cxn ang="0">
                <a:pos x="59" y="104"/>
              </a:cxn>
              <a:cxn ang="0">
                <a:pos x="23" y="104"/>
              </a:cxn>
              <a:cxn ang="0">
                <a:pos x="18" y="128"/>
              </a:cxn>
              <a:cxn ang="0">
                <a:pos x="13" y="145"/>
              </a:cxn>
              <a:cxn ang="0">
                <a:pos x="3" y="168"/>
              </a:cxn>
              <a:cxn ang="0">
                <a:pos x="33" y="188"/>
              </a:cxn>
              <a:cxn ang="0">
                <a:pos x="1" y="214"/>
              </a:cxn>
              <a:cxn ang="0">
                <a:pos x="38" y="232"/>
              </a:cxn>
              <a:cxn ang="0">
                <a:pos x="13" y="258"/>
              </a:cxn>
              <a:cxn ang="0">
                <a:pos x="29" y="279"/>
              </a:cxn>
              <a:cxn ang="0">
                <a:pos x="37" y="294"/>
              </a:cxn>
              <a:cxn ang="0">
                <a:pos x="48" y="316"/>
              </a:cxn>
              <a:cxn ang="0">
                <a:pos x="83" y="308"/>
              </a:cxn>
              <a:cxn ang="0">
                <a:pos x="81" y="349"/>
              </a:cxn>
              <a:cxn ang="0">
                <a:pos x="119" y="334"/>
              </a:cxn>
              <a:cxn ang="0">
                <a:pos x="123" y="369"/>
              </a:cxn>
              <a:cxn ang="0">
                <a:pos x="148" y="372"/>
              </a:cxn>
              <a:cxn ang="0">
                <a:pos x="165" y="375"/>
              </a:cxn>
              <a:cxn ang="0">
                <a:pos x="187" y="377"/>
              </a:cxn>
              <a:cxn ang="0">
                <a:pos x="204" y="377"/>
              </a:cxn>
              <a:cxn ang="0">
                <a:pos x="230" y="379"/>
              </a:cxn>
              <a:cxn ang="0">
                <a:pos x="240" y="345"/>
              </a:cxn>
              <a:cxn ang="0">
                <a:pos x="274" y="367"/>
              </a:cxn>
              <a:cxn ang="0">
                <a:pos x="280" y="327"/>
              </a:cxn>
              <a:cxn ang="0">
                <a:pos x="313" y="342"/>
              </a:cxn>
              <a:cxn ang="0">
                <a:pos x="328" y="321"/>
              </a:cxn>
              <a:cxn ang="0">
                <a:pos x="339" y="308"/>
              </a:cxn>
              <a:cxn ang="0">
                <a:pos x="358" y="291"/>
              </a:cxn>
              <a:cxn ang="0">
                <a:pos x="339" y="261"/>
              </a:cxn>
              <a:cxn ang="0">
                <a:pos x="379" y="250"/>
              </a:cxn>
              <a:cxn ang="0">
                <a:pos x="352" y="219"/>
              </a:cxn>
              <a:cxn ang="0">
                <a:pos x="206" y="66"/>
              </a:cxn>
            </a:cxnLst>
            <a:rect l="0" t="0" r="r" b="b"/>
            <a:pathLst>
              <a:path w="387" h="385">
                <a:moveTo>
                  <a:pt x="379" y="219"/>
                </a:moveTo>
                <a:cubicBezTo>
                  <a:pt x="381" y="219"/>
                  <a:pt x="383" y="218"/>
                  <a:pt x="384" y="216"/>
                </a:cubicBezTo>
                <a:cubicBezTo>
                  <a:pt x="386" y="215"/>
                  <a:pt x="387" y="213"/>
                  <a:pt x="387" y="211"/>
                </a:cubicBezTo>
                <a:cubicBezTo>
                  <a:pt x="387" y="209"/>
                  <a:pt x="387" y="207"/>
                  <a:pt x="385" y="205"/>
                </a:cubicBezTo>
                <a:cubicBezTo>
                  <a:pt x="384" y="203"/>
                  <a:pt x="382" y="202"/>
                  <a:pt x="380" y="201"/>
                </a:cubicBezTo>
                <a:cubicBezTo>
                  <a:pt x="378" y="201"/>
                  <a:pt x="366" y="199"/>
                  <a:pt x="355" y="197"/>
                </a:cubicBezTo>
                <a:cubicBezTo>
                  <a:pt x="355" y="193"/>
                  <a:pt x="355" y="189"/>
                  <a:pt x="355" y="185"/>
                </a:cubicBezTo>
                <a:cubicBezTo>
                  <a:pt x="365" y="183"/>
                  <a:pt x="378" y="181"/>
                  <a:pt x="380" y="180"/>
                </a:cubicBezTo>
                <a:cubicBezTo>
                  <a:pt x="382" y="180"/>
                  <a:pt x="384" y="178"/>
                  <a:pt x="385" y="177"/>
                </a:cubicBezTo>
                <a:cubicBezTo>
                  <a:pt x="386" y="175"/>
                  <a:pt x="387" y="173"/>
                  <a:pt x="387" y="171"/>
                </a:cubicBezTo>
                <a:cubicBezTo>
                  <a:pt x="386" y="168"/>
                  <a:pt x="385" y="167"/>
                  <a:pt x="384" y="165"/>
                </a:cubicBezTo>
                <a:cubicBezTo>
                  <a:pt x="382" y="164"/>
                  <a:pt x="380" y="163"/>
                  <a:pt x="378" y="163"/>
                </a:cubicBezTo>
                <a:cubicBezTo>
                  <a:pt x="375" y="163"/>
                  <a:pt x="363" y="163"/>
                  <a:pt x="352" y="163"/>
                </a:cubicBezTo>
                <a:cubicBezTo>
                  <a:pt x="351" y="160"/>
                  <a:pt x="350" y="156"/>
                  <a:pt x="350" y="152"/>
                </a:cubicBezTo>
                <a:cubicBezTo>
                  <a:pt x="360" y="148"/>
                  <a:pt x="371" y="143"/>
                  <a:pt x="373" y="142"/>
                </a:cubicBezTo>
                <a:cubicBezTo>
                  <a:pt x="375" y="141"/>
                  <a:pt x="377" y="139"/>
                  <a:pt x="377" y="137"/>
                </a:cubicBezTo>
                <a:cubicBezTo>
                  <a:pt x="378" y="136"/>
                  <a:pt x="378" y="133"/>
                  <a:pt x="378" y="131"/>
                </a:cubicBezTo>
                <a:cubicBezTo>
                  <a:pt x="377" y="129"/>
                  <a:pt x="376" y="128"/>
                  <a:pt x="374" y="127"/>
                </a:cubicBezTo>
                <a:cubicBezTo>
                  <a:pt x="372" y="125"/>
                  <a:pt x="370" y="125"/>
                  <a:pt x="368" y="125"/>
                </a:cubicBezTo>
                <a:cubicBezTo>
                  <a:pt x="365" y="126"/>
                  <a:pt x="353" y="129"/>
                  <a:pt x="342" y="131"/>
                </a:cubicBezTo>
                <a:cubicBezTo>
                  <a:pt x="341" y="128"/>
                  <a:pt x="339" y="124"/>
                  <a:pt x="338" y="121"/>
                </a:cubicBezTo>
                <a:cubicBezTo>
                  <a:pt x="347" y="115"/>
                  <a:pt x="357" y="108"/>
                  <a:pt x="359" y="106"/>
                </a:cubicBezTo>
                <a:cubicBezTo>
                  <a:pt x="360" y="105"/>
                  <a:pt x="362" y="103"/>
                  <a:pt x="362" y="101"/>
                </a:cubicBezTo>
                <a:cubicBezTo>
                  <a:pt x="362" y="99"/>
                  <a:pt x="362" y="97"/>
                  <a:pt x="361" y="95"/>
                </a:cubicBezTo>
                <a:cubicBezTo>
                  <a:pt x="360" y="93"/>
                  <a:pt x="358" y="92"/>
                  <a:pt x="356" y="91"/>
                </a:cubicBezTo>
                <a:cubicBezTo>
                  <a:pt x="354" y="90"/>
                  <a:pt x="352" y="90"/>
                  <a:pt x="350" y="91"/>
                </a:cubicBezTo>
                <a:cubicBezTo>
                  <a:pt x="347" y="92"/>
                  <a:pt x="336" y="97"/>
                  <a:pt x="326" y="102"/>
                </a:cubicBezTo>
                <a:cubicBezTo>
                  <a:pt x="324" y="99"/>
                  <a:pt x="322" y="96"/>
                  <a:pt x="319" y="93"/>
                </a:cubicBezTo>
                <a:cubicBezTo>
                  <a:pt x="327" y="85"/>
                  <a:pt x="335" y="76"/>
                  <a:pt x="337" y="74"/>
                </a:cubicBezTo>
                <a:cubicBezTo>
                  <a:pt x="338" y="72"/>
                  <a:pt x="339" y="70"/>
                  <a:pt x="339" y="68"/>
                </a:cubicBezTo>
                <a:cubicBezTo>
                  <a:pt x="339" y="66"/>
                  <a:pt x="338" y="64"/>
                  <a:pt x="337" y="62"/>
                </a:cubicBezTo>
                <a:cubicBezTo>
                  <a:pt x="335" y="61"/>
                  <a:pt x="333" y="60"/>
                  <a:pt x="331" y="60"/>
                </a:cubicBezTo>
                <a:cubicBezTo>
                  <a:pt x="329" y="59"/>
                  <a:pt x="327" y="60"/>
                  <a:pt x="325" y="61"/>
                </a:cubicBezTo>
                <a:cubicBezTo>
                  <a:pt x="323" y="63"/>
                  <a:pt x="313" y="70"/>
                  <a:pt x="304" y="77"/>
                </a:cubicBezTo>
                <a:cubicBezTo>
                  <a:pt x="302" y="74"/>
                  <a:pt x="299" y="72"/>
                  <a:pt x="296" y="69"/>
                </a:cubicBezTo>
                <a:cubicBezTo>
                  <a:pt x="301" y="60"/>
                  <a:pt x="308" y="49"/>
                  <a:pt x="309" y="47"/>
                </a:cubicBezTo>
                <a:cubicBezTo>
                  <a:pt x="310" y="45"/>
                  <a:pt x="310" y="43"/>
                  <a:pt x="310" y="41"/>
                </a:cubicBezTo>
                <a:cubicBezTo>
                  <a:pt x="309" y="39"/>
                  <a:pt x="308" y="37"/>
                  <a:pt x="306" y="36"/>
                </a:cubicBezTo>
                <a:cubicBezTo>
                  <a:pt x="304" y="34"/>
                  <a:pt x="302" y="34"/>
                  <a:pt x="300" y="34"/>
                </a:cubicBezTo>
                <a:cubicBezTo>
                  <a:pt x="298" y="34"/>
                  <a:pt x="296" y="35"/>
                  <a:pt x="295" y="37"/>
                </a:cubicBezTo>
                <a:cubicBezTo>
                  <a:pt x="293" y="39"/>
                  <a:pt x="285" y="48"/>
                  <a:pt x="278" y="56"/>
                </a:cubicBezTo>
                <a:cubicBezTo>
                  <a:pt x="274" y="54"/>
                  <a:pt x="271" y="53"/>
                  <a:pt x="268" y="51"/>
                </a:cubicBezTo>
                <a:cubicBezTo>
                  <a:pt x="271" y="40"/>
                  <a:pt x="275" y="29"/>
                  <a:pt x="276" y="26"/>
                </a:cubicBezTo>
                <a:cubicBezTo>
                  <a:pt x="276" y="24"/>
                  <a:pt x="276" y="22"/>
                  <a:pt x="275" y="20"/>
                </a:cubicBezTo>
                <a:cubicBezTo>
                  <a:pt x="274" y="18"/>
                  <a:pt x="273" y="17"/>
                  <a:pt x="271" y="16"/>
                </a:cubicBezTo>
                <a:cubicBezTo>
                  <a:pt x="269" y="15"/>
                  <a:pt x="267" y="15"/>
                  <a:pt x="265" y="16"/>
                </a:cubicBezTo>
                <a:cubicBezTo>
                  <a:pt x="263" y="16"/>
                  <a:pt x="261" y="17"/>
                  <a:pt x="260" y="19"/>
                </a:cubicBezTo>
                <a:cubicBezTo>
                  <a:pt x="258" y="22"/>
                  <a:pt x="252" y="32"/>
                  <a:pt x="247" y="42"/>
                </a:cubicBezTo>
                <a:cubicBezTo>
                  <a:pt x="244" y="41"/>
                  <a:pt x="240" y="40"/>
                  <a:pt x="236" y="39"/>
                </a:cubicBezTo>
                <a:cubicBezTo>
                  <a:pt x="238" y="28"/>
                  <a:pt x="239" y="15"/>
                  <a:pt x="239" y="13"/>
                </a:cubicBezTo>
                <a:cubicBezTo>
                  <a:pt x="239" y="11"/>
                  <a:pt x="239" y="9"/>
                  <a:pt x="237" y="7"/>
                </a:cubicBezTo>
                <a:cubicBezTo>
                  <a:pt x="236" y="5"/>
                  <a:pt x="234" y="4"/>
                  <a:pt x="232" y="4"/>
                </a:cubicBezTo>
                <a:cubicBezTo>
                  <a:pt x="230" y="3"/>
                  <a:pt x="228" y="4"/>
                  <a:pt x="226" y="5"/>
                </a:cubicBezTo>
                <a:cubicBezTo>
                  <a:pt x="224" y="6"/>
                  <a:pt x="222" y="7"/>
                  <a:pt x="222" y="9"/>
                </a:cubicBezTo>
                <a:cubicBezTo>
                  <a:pt x="221" y="12"/>
                  <a:pt x="218" y="24"/>
                  <a:pt x="214" y="34"/>
                </a:cubicBezTo>
                <a:cubicBezTo>
                  <a:pt x="212" y="34"/>
                  <a:pt x="211" y="34"/>
                  <a:pt x="209" y="34"/>
                </a:cubicBezTo>
                <a:cubicBezTo>
                  <a:pt x="207" y="33"/>
                  <a:pt x="205" y="33"/>
                  <a:pt x="203" y="33"/>
                </a:cubicBezTo>
                <a:cubicBezTo>
                  <a:pt x="202" y="22"/>
                  <a:pt x="201" y="10"/>
                  <a:pt x="200" y="7"/>
                </a:cubicBezTo>
                <a:cubicBezTo>
                  <a:pt x="200" y="5"/>
                  <a:pt x="199" y="3"/>
                  <a:pt x="197" y="2"/>
                </a:cubicBezTo>
                <a:cubicBezTo>
                  <a:pt x="196" y="1"/>
                  <a:pt x="194" y="0"/>
                  <a:pt x="192" y="0"/>
                </a:cubicBezTo>
                <a:cubicBezTo>
                  <a:pt x="189" y="0"/>
                  <a:pt x="187" y="1"/>
                  <a:pt x="186" y="2"/>
                </a:cubicBezTo>
                <a:cubicBezTo>
                  <a:pt x="184" y="4"/>
                  <a:pt x="183" y="5"/>
                  <a:pt x="183" y="8"/>
                </a:cubicBezTo>
                <a:cubicBezTo>
                  <a:pt x="183" y="10"/>
                  <a:pt x="182" y="22"/>
                  <a:pt x="181" y="33"/>
                </a:cubicBezTo>
                <a:cubicBezTo>
                  <a:pt x="177" y="34"/>
                  <a:pt x="173" y="34"/>
                  <a:pt x="169" y="35"/>
                </a:cubicBezTo>
                <a:cubicBezTo>
                  <a:pt x="166" y="24"/>
                  <a:pt x="162" y="12"/>
                  <a:pt x="161" y="10"/>
                </a:cubicBezTo>
                <a:cubicBezTo>
                  <a:pt x="161" y="8"/>
                  <a:pt x="159" y="6"/>
                  <a:pt x="157" y="5"/>
                </a:cubicBezTo>
                <a:cubicBezTo>
                  <a:pt x="156" y="4"/>
                  <a:pt x="153" y="4"/>
                  <a:pt x="151" y="5"/>
                </a:cubicBezTo>
                <a:cubicBezTo>
                  <a:pt x="149" y="5"/>
                  <a:pt x="147" y="6"/>
                  <a:pt x="146" y="8"/>
                </a:cubicBezTo>
                <a:cubicBezTo>
                  <a:pt x="145" y="9"/>
                  <a:pt x="144" y="12"/>
                  <a:pt x="144" y="14"/>
                </a:cubicBezTo>
                <a:cubicBezTo>
                  <a:pt x="145" y="16"/>
                  <a:pt x="146" y="28"/>
                  <a:pt x="148" y="39"/>
                </a:cubicBezTo>
                <a:cubicBezTo>
                  <a:pt x="144" y="40"/>
                  <a:pt x="140" y="42"/>
                  <a:pt x="137" y="43"/>
                </a:cubicBezTo>
                <a:cubicBezTo>
                  <a:pt x="131" y="33"/>
                  <a:pt x="125" y="23"/>
                  <a:pt x="124" y="21"/>
                </a:cubicBezTo>
                <a:cubicBezTo>
                  <a:pt x="123" y="19"/>
                  <a:pt x="121" y="17"/>
                  <a:pt x="119" y="17"/>
                </a:cubicBezTo>
                <a:cubicBezTo>
                  <a:pt x="117" y="16"/>
                  <a:pt x="115" y="16"/>
                  <a:pt x="113" y="17"/>
                </a:cubicBezTo>
                <a:cubicBezTo>
                  <a:pt x="111" y="18"/>
                  <a:pt x="109" y="20"/>
                  <a:pt x="108" y="22"/>
                </a:cubicBezTo>
                <a:cubicBezTo>
                  <a:pt x="107" y="23"/>
                  <a:pt x="107" y="26"/>
                  <a:pt x="108" y="28"/>
                </a:cubicBezTo>
                <a:cubicBezTo>
                  <a:pt x="109" y="30"/>
                  <a:pt x="113" y="42"/>
                  <a:pt x="116" y="52"/>
                </a:cubicBezTo>
                <a:cubicBezTo>
                  <a:pt x="113" y="54"/>
                  <a:pt x="110" y="56"/>
                  <a:pt x="107" y="58"/>
                </a:cubicBezTo>
                <a:cubicBezTo>
                  <a:pt x="99" y="50"/>
                  <a:pt x="91" y="40"/>
                  <a:pt x="89" y="39"/>
                </a:cubicBezTo>
                <a:cubicBezTo>
                  <a:pt x="88" y="37"/>
                  <a:pt x="86" y="36"/>
                  <a:pt x="84" y="36"/>
                </a:cubicBezTo>
                <a:cubicBezTo>
                  <a:pt x="82" y="36"/>
                  <a:pt x="80" y="36"/>
                  <a:pt x="78" y="38"/>
                </a:cubicBezTo>
                <a:cubicBezTo>
                  <a:pt x="76" y="39"/>
                  <a:pt x="75" y="41"/>
                  <a:pt x="74" y="43"/>
                </a:cubicBezTo>
                <a:cubicBezTo>
                  <a:pt x="74" y="45"/>
                  <a:pt x="74" y="47"/>
                  <a:pt x="75" y="49"/>
                </a:cubicBezTo>
                <a:cubicBezTo>
                  <a:pt x="77" y="51"/>
                  <a:pt x="83" y="62"/>
                  <a:pt x="89" y="71"/>
                </a:cubicBezTo>
                <a:cubicBezTo>
                  <a:pt x="86" y="73"/>
                  <a:pt x="83" y="76"/>
                  <a:pt x="80" y="78"/>
                </a:cubicBezTo>
                <a:cubicBezTo>
                  <a:pt x="71" y="72"/>
                  <a:pt x="61" y="65"/>
                  <a:pt x="59" y="63"/>
                </a:cubicBezTo>
                <a:cubicBezTo>
                  <a:pt x="58" y="62"/>
                  <a:pt x="55" y="62"/>
                  <a:pt x="53" y="62"/>
                </a:cubicBezTo>
                <a:cubicBezTo>
                  <a:pt x="51" y="62"/>
                  <a:pt x="49" y="63"/>
                  <a:pt x="48" y="65"/>
                </a:cubicBezTo>
                <a:cubicBezTo>
                  <a:pt x="46" y="66"/>
                  <a:pt x="46" y="68"/>
                  <a:pt x="46" y="71"/>
                </a:cubicBezTo>
                <a:cubicBezTo>
                  <a:pt x="46" y="73"/>
                  <a:pt x="46" y="75"/>
                  <a:pt x="48" y="76"/>
                </a:cubicBezTo>
                <a:cubicBezTo>
                  <a:pt x="50" y="78"/>
                  <a:pt x="58" y="87"/>
                  <a:pt x="66" y="95"/>
                </a:cubicBezTo>
                <a:cubicBezTo>
                  <a:pt x="63" y="98"/>
                  <a:pt x="61" y="101"/>
                  <a:pt x="59" y="104"/>
                </a:cubicBezTo>
                <a:cubicBezTo>
                  <a:pt x="49" y="100"/>
                  <a:pt x="38" y="95"/>
                  <a:pt x="35" y="94"/>
                </a:cubicBezTo>
                <a:cubicBezTo>
                  <a:pt x="33" y="93"/>
                  <a:pt x="31" y="93"/>
                  <a:pt x="29" y="94"/>
                </a:cubicBezTo>
                <a:cubicBezTo>
                  <a:pt x="27" y="94"/>
                  <a:pt x="25" y="96"/>
                  <a:pt x="24" y="98"/>
                </a:cubicBezTo>
                <a:cubicBezTo>
                  <a:pt x="23" y="99"/>
                  <a:pt x="23" y="102"/>
                  <a:pt x="23" y="104"/>
                </a:cubicBezTo>
                <a:cubicBezTo>
                  <a:pt x="24" y="106"/>
                  <a:pt x="25" y="108"/>
                  <a:pt x="27" y="109"/>
                </a:cubicBezTo>
                <a:cubicBezTo>
                  <a:pt x="29" y="110"/>
                  <a:pt x="39" y="117"/>
                  <a:pt x="48" y="124"/>
                </a:cubicBezTo>
                <a:cubicBezTo>
                  <a:pt x="46" y="127"/>
                  <a:pt x="45" y="130"/>
                  <a:pt x="44" y="134"/>
                </a:cubicBezTo>
                <a:cubicBezTo>
                  <a:pt x="33" y="131"/>
                  <a:pt x="21" y="129"/>
                  <a:pt x="18" y="128"/>
                </a:cubicBezTo>
                <a:cubicBezTo>
                  <a:pt x="16" y="128"/>
                  <a:pt x="14" y="128"/>
                  <a:pt x="12" y="130"/>
                </a:cubicBezTo>
                <a:cubicBezTo>
                  <a:pt x="10" y="131"/>
                  <a:pt x="9" y="132"/>
                  <a:pt x="8" y="134"/>
                </a:cubicBezTo>
                <a:cubicBezTo>
                  <a:pt x="8" y="136"/>
                  <a:pt x="8" y="139"/>
                  <a:pt x="9" y="141"/>
                </a:cubicBezTo>
                <a:cubicBezTo>
                  <a:pt x="9" y="142"/>
                  <a:pt x="11" y="144"/>
                  <a:pt x="13" y="145"/>
                </a:cubicBezTo>
                <a:cubicBezTo>
                  <a:pt x="15" y="146"/>
                  <a:pt x="27" y="151"/>
                  <a:pt x="37" y="155"/>
                </a:cubicBezTo>
                <a:cubicBezTo>
                  <a:pt x="36" y="159"/>
                  <a:pt x="35" y="162"/>
                  <a:pt x="35" y="166"/>
                </a:cubicBezTo>
                <a:cubicBezTo>
                  <a:pt x="24" y="166"/>
                  <a:pt x="11" y="166"/>
                  <a:pt x="9" y="166"/>
                </a:cubicBezTo>
                <a:cubicBezTo>
                  <a:pt x="6" y="166"/>
                  <a:pt x="4" y="167"/>
                  <a:pt x="3" y="168"/>
                </a:cubicBezTo>
                <a:cubicBezTo>
                  <a:pt x="1" y="170"/>
                  <a:pt x="0" y="172"/>
                  <a:pt x="0" y="174"/>
                </a:cubicBezTo>
                <a:cubicBezTo>
                  <a:pt x="0" y="176"/>
                  <a:pt x="1" y="178"/>
                  <a:pt x="2" y="180"/>
                </a:cubicBezTo>
                <a:cubicBezTo>
                  <a:pt x="3" y="181"/>
                  <a:pt x="5" y="183"/>
                  <a:pt x="7" y="183"/>
                </a:cubicBezTo>
                <a:cubicBezTo>
                  <a:pt x="9" y="184"/>
                  <a:pt x="22" y="186"/>
                  <a:pt x="33" y="188"/>
                </a:cubicBezTo>
                <a:cubicBezTo>
                  <a:pt x="32" y="192"/>
                  <a:pt x="33" y="196"/>
                  <a:pt x="33" y="199"/>
                </a:cubicBezTo>
                <a:cubicBezTo>
                  <a:pt x="22" y="201"/>
                  <a:pt x="10" y="204"/>
                  <a:pt x="7" y="204"/>
                </a:cubicBezTo>
                <a:cubicBezTo>
                  <a:pt x="5" y="205"/>
                  <a:pt x="3" y="206"/>
                  <a:pt x="2" y="208"/>
                </a:cubicBezTo>
                <a:cubicBezTo>
                  <a:pt x="1" y="210"/>
                  <a:pt x="0" y="212"/>
                  <a:pt x="1" y="214"/>
                </a:cubicBezTo>
                <a:cubicBezTo>
                  <a:pt x="1" y="216"/>
                  <a:pt x="2" y="218"/>
                  <a:pt x="3" y="219"/>
                </a:cubicBezTo>
                <a:cubicBezTo>
                  <a:pt x="5" y="221"/>
                  <a:pt x="7" y="222"/>
                  <a:pt x="9" y="222"/>
                </a:cubicBezTo>
                <a:cubicBezTo>
                  <a:pt x="12" y="222"/>
                  <a:pt x="24" y="222"/>
                  <a:pt x="35" y="221"/>
                </a:cubicBezTo>
                <a:cubicBezTo>
                  <a:pt x="36" y="225"/>
                  <a:pt x="37" y="229"/>
                  <a:pt x="38" y="232"/>
                </a:cubicBezTo>
                <a:cubicBezTo>
                  <a:pt x="28" y="237"/>
                  <a:pt x="16" y="242"/>
                  <a:pt x="14" y="243"/>
                </a:cubicBezTo>
                <a:cubicBezTo>
                  <a:pt x="12" y="243"/>
                  <a:pt x="10" y="245"/>
                  <a:pt x="10" y="247"/>
                </a:cubicBezTo>
                <a:cubicBezTo>
                  <a:pt x="9" y="249"/>
                  <a:pt x="9" y="251"/>
                  <a:pt x="10" y="253"/>
                </a:cubicBezTo>
                <a:cubicBezTo>
                  <a:pt x="10" y="255"/>
                  <a:pt x="12" y="257"/>
                  <a:pt x="13" y="258"/>
                </a:cubicBezTo>
                <a:cubicBezTo>
                  <a:pt x="15" y="259"/>
                  <a:pt x="17" y="260"/>
                  <a:pt x="20" y="259"/>
                </a:cubicBezTo>
                <a:cubicBezTo>
                  <a:pt x="22" y="259"/>
                  <a:pt x="34" y="256"/>
                  <a:pt x="45" y="253"/>
                </a:cubicBezTo>
                <a:cubicBezTo>
                  <a:pt x="46" y="257"/>
                  <a:pt x="48" y="260"/>
                  <a:pt x="50" y="263"/>
                </a:cubicBezTo>
                <a:cubicBezTo>
                  <a:pt x="41" y="270"/>
                  <a:pt x="31" y="277"/>
                  <a:pt x="29" y="279"/>
                </a:cubicBezTo>
                <a:cubicBezTo>
                  <a:pt x="27" y="280"/>
                  <a:pt x="26" y="282"/>
                  <a:pt x="25" y="284"/>
                </a:cubicBezTo>
                <a:cubicBezTo>
                  <a:pt x="25" y="286"/>
                  <a:pt x="25" y="288"/>
                  <a:pt x="26" y="290"/>
                </a:cubicBezTo>
                <a:cubicBezTo>
                  <a:pt x="28" y="292"/>
                  <a:pt x="29" y="293"/>
                  <a:pt x="31" y="294"/>
                </a:cubicBezTo>
                <a:cubicBezTo>
                  <a:pt x="33" y="294"/>
                  <a:pt x="35" y="294"/>
                  <a:pt x="37" y="294"/>
                </a:cubicBezTo>
                <a:cubicBezTo>
                  <a:pt x="40" y="292"/>
                  <a:pt x="51" y="287"/>
                  <a:pt x="61" y="283"/>
                </a:cubicBezTo>
                <a:cubicBezTo>
                  <a:pt x="63" y="286"/>
                  <a:pt x="65" y="289"/>
                  <a:pt x="68" y="292"/>
                </a:cubicBezTo>
                <a:cubicBezTo>
                  <a:pt x="60" y="300"/>
                  <a:pt x="52" y="309"/>
                  <a:pt x="50" y="311"/>
                </a:cubicBezTo>
                <a:cubicBezTo>
                  <a:pt x="49" y="312"/>
                  <a:pt x="48" y="314"/>
                  <a:pt x="48" y="316"/>
                </a:cubicBezTo>
                <a:cubicBezTo>
                  <a:pt x="48" y="319"/>
                  <a:pt x="49" y="321"/>
                  <a:pt x="51" y="322"/>
                </a:cubicBezTo>
                <a:cubicBezTo>
                  <a:pt x="52" y="324"/>
                  <a:pt x="54" y="325"/>
                  <a:pt x="56" y="325"/>
                </a:cubicBezTo>
                <a:cubicBezTo>
                  <a:pt x="58" y="325"/>
                  <a:pt x="60" y="325"/>
                  <a:pt x="62" y="324"/>
                </a:cubicBezTo>
                <a:cubicBezTo>
                  <a:pt x="64" y="322"/>
                  <a:pt x="74" y="315"/>
                  <a:pt x="83" y="308"/>
                </a:cubicBezTo>
                <a:cubicBezTo>
                  <a:pt x="86" y="311"/>
                  <a:pt x="88" y="313"/>
                  <a:pt x="91" y="315"/>
                </a:cubicBezTo>
                <a:cubicBezTo>
                  <a:pt x="86" y="325"/>
                  <a:pt x="80" y="335"/>
                  <a:pt x="78" y="338"/>
                </a:cubicBezTo>
                <a:cubicBezTo>
                  <a:pt x="77" y="340"/>
                  <a:pt x="77" y="342"/>
                  <a:pt x="78" y="344"/>
                </a:cubicBezTo>
                <a:cubicBezTo>
                  <a:pt x="78" y="346"/>
                  <a:pt x="79" y="348"/>
                  <a:pt x="81" y="349"/>
                </a:cubicBezTo>
                <a:cubicBezTo>
                  <a:pt x="83" y="350"/>
                  <a:pt x="85" y="351"/>
                  <a:pt x="87" y="350"/>
                </a:cubicBezTo>
                <a:cubicBezTo>
                  <a:pt x="89" y="350"/>
                  <a:pt x="91" y="349"/>
                  <a:pt x="93" y="348"/>
                </a:cubicBezTo>
                <a:cubicBezTo>
                  <a:pt x="94" y="346"/>
                  <a:pt x="102" y="337"/>
                  <a:pt x="110" y="328"/>
                </a:cubicBezTo>
                <a:cubicBezTo>
                  <a:pt x="113" y="330"/>
                  <a:pt x="116" y="332"/>
                  <a:pt x="119" y="334"/>
                </a:cubicBezTo>
                <a:cubicBezTo>
                  <a:pt x="116" y="344"/>
                  <a:pt x="112" y="356"/>
                  <a:pt x="111" y="358"/>
                </a:cubicBezTo>
                <a:cubicBezTo>
                  <a:pt x="111" y="360"/>
                  <a:pt x="111" y="363"/>
                  <a:pt x="112" y="364"/>
                </a:cubicBezTo>
                <a:cubicBezTo>
                  <a:pt x="113" y="366"/>
                  <a:pt x="114" y="368"/>
                  <a:pt x="116" y="369"/>
                </a:cubicBezTo>
                <a:cubicBezTo>
                  <a:pt x="119" y="370"/>
                  <a:pt x="121" y="370"/>
                  <a:pt x="123" y="369"/>
                </a:cubicBezTo>
                <a:cubicBezTo>
                  <a:pt x="125" y="368"/>
                  <a:pt x="127" y="367"/>
                  <a:pt x="128" y="365"/>
                </a:cubicBezTo>
                <a:cubicBezTo>
                  <a:pt x="129" y="363"/>
                  <a:pt x="135" y="352"/>
                  <a:pt x="140" y="343"/>
                </a:cubicBezTo>
                <a:cubicBezTo>
                  <a:pt x="144" y="344"/>
                  <a:pt x="147" y="345"/>
                  <a:pt x="151" y="346"/>
                </a:cubicBezTo>
                <a:cubicBezTo>
                  <a:pt x="150" y="357"/>
                  <a:pt x="148" y="369"/>
                  <a:pt x="148" y="372"/>
                </a:cubicBezTo>
                <a:cubicBezTo>
                  <a:pt x="148" y="374"/>
                  <a:pt x="149" y="376"/>
                  <a:pt x="150" y="378"/>
                </a:cubicBezTo>
                <a:cubicBezTo>
                  <a:pt x="151" y="379"/>
                  <a:pt x="153" y="380"/>
                  <a:pt x="155" y="381"/>
                </a:cubicBezTo>
                <a:cubicBezTo>
                  <a:pt x="157" y="381"/>
                  <a:pt x="160" y="381"/>
                  <a:pt x="161" y="380"/>
                </a:cubicBezTo>
                <a:cubicBezTo>
                  <a:pt x="163" y="379"/>
                  <a:pt x="165" y="377"/>
                  <a:pt x="165" y="375"/>
                </a:cubicBezTo>
                <a:cubicBezTo>
                  <a:pt x="166" y="373"/>
                  <a:pt x="170" y="361"/>
                  <a:pt x="173" y="350"/>
                </a:cubicBezTo>
                <a:cubicBezTo>
                  <a:pt x="175" y="351"/>
                  <a:pt x="177" y="351"/>
                  <a:pt x="178" y="351"/>
                </a:cubicBezTo>
                <a:cubicBezTo>
                  <a:pt x="180" y="351"/>
                  <a:pt x="182" y="351"/>
                  <a:pt x="184" y="351"/>
                </a:cubicBezTo>
                <a:cubicBezTo>
                  <a:pt x="185" y="362"/>
                  <a:pt x="187" y="375"/>
                  <a:pt x="187" y="377"/>
                </a:cubicBezTo>
                <a:cubicBezTo>
                  <a:pt x="187" y="379"/>
                  <a:pt x="188" y="381"/>
                  <a:pt x="190" y="383"/>
                </a:cubicBezTo>
                <a:cubicBezTo>
                  <a:pt x="191" y="384"/>
                  <a:pt x="193" y="385"/>
                  <a:pt x="196" y="385"/>
                </a:cubicBezTo>
                <a:cubicBezTo>
                  <a:pt x="198" y="385"/>
                  <a:pt x="200" y="384"/>
                  <a:pt x="201" y="382"/>
                </a:cubicBezTo>
                <a:cubicBezTo>
                  <a:pt x="203" y="381"/>
                  <a:pt x="204" y="379"/>
                  <a:pt x="204" y="377"/>
                </a:cubicBezTo>
                <a:cubicBezTo>
                  <a:pt x="205" y="375"/>
                  <a:pt x="206" y="362"/>
                  <a:pt x="207" y="351"/>
                </a:cubicBezTo>
                <a:cubicBezTo>
                  <a:pt x="210" y="351"/>
                  <a:pt x="214" y="351"/>
                  <a:pt x="218" y="350"/>
                </a:cubicBezTo>
                <a:cubicBezTo>
                  <a:pt x="221" y="361"/>
                  <a:pt x="225" y="372"/>
                  <a:pt x="226" y="375"/>
                </a:cubicBezTo>
                <a:cubicBezTo>
                  <a:pt x="226" y="377"/>
                  <a:pt x="228" y="378"/>
                  <a:pt x="230" y="379"/>
                </a:cubicBezTo>
                <a:cubicBezTo>
                  <a:pt x="232" y="380"/>
                  <a:pt x="234" y="381"/>
                  <a:pt x="236" y="380"/>
                </a:cubicBezTo>
                <a:cubicBezTo>
                  <a:pt x="238" y="380"/>
                  <a:pt x="240" y="378"/>
                  <a:pt x="241" y="377"/>
                </a:cubicBezTo>
                <a:cubicBezTo>
                  <a:pt x="242" y="375"/>
                  <a:pt x="243" y="373"/>
                  <a:pt x="243" y="371"/>
                </a:cubicBezTo>
                <a:cubicBezTo>
                  <a:pt x="243" y="368"/>
                  <a:pt x="241" y="356"/>
                  <a:pt x="240" y="345"/>
                </a:cubicBezTo>
                <a:cubicBezTo>
                  <a:pt x="243" y="344"/>
                  <a:pt x="247" y="343"/>
                  <a:pt x="250" y="342"/>
                </a:cubicBezTo>
                <a:cubicBezTo>
                  <a:pt x="256" y="351"/>
                  <a:pt x="262" y="362"/>
                  <a:pt x="263" y="364"/>
                </a:cubicBezTo>
                <a:cubicBezTo>
                  <a:pt x="264" y="366"/>
                  <a:pt x="266" y="367"/>
                  <a:pt x="268" y="368"/>
                </a:cubicBezTo>
                <a:cubicBezTo>
                  <a:pt x="270" y="368"/>
                  <a:pt x="272" y="368"/>
                  <a:pt x="274" y="367"/>
                </a:cubicBezTo>
                <a:cubicBezTo>
                  <a:pt x="276" y="366"/>
                  <a:pt x="278" y="365"/>
                  <a:pt x="279" y="363"/>
                </a:cubicBezTo>
                <a:cubicBezTo>
                  <a:pt x="280" y="361"/>
                  <a:pt x="280" y="359"/>
                  <a:pt x="279" y="357"/>
                </a:cubicBezTo>
                <a:cubicBezTo>
                  <a:pt x="278" y="355"/>
                  <a:pt x="274" y="343"/>
                  <a:pt x="271" y="333"/>
                </a:cubicBezTo>
                <a:cubicBezTo>
                  <a:pt x="274" y="331"/>
                  <a:pt x="277" y="329"/>
                  <a:pt x="280" y="327"/>
                </a:cubicBezTo>
                <a:cubicBezTo>
                  <a:pt x="288" y="335"/>
                  <a:pt x="296" y="344"/>
                  <a:pt x="298" y="346"/>
                </a:cubicBezTo>
                <a:cubicBezTo>
                  <a:pt x="299" y="348"/>
                  <a:pt x="301" y="349"/>
                  <a:pt x="303" y="349"/>
                </a:cubicBezTo>
                <a:cubicBezTo>
                  <a:pt x="306" y="349"/>
                  <a:pt x="308" y="348"/>
                  <a:pt x="309" y="347"/>
                </a:cubicBezTo>
                <a:cubicBezTo>
                  <a:pt x="311" y="346"/>
                  <a:pt x="312" y="344"/>
                  <a:pt x="313" y="342"/>
                </a:cubicBezTo>
                <a:cubicBezTo>
                  <a:pt x="313" y="340"/>
                  <a:pt x="313" y="338"/>
                  <a:pt x="312" y="336"/>
                </a:cubicBezTo>
                <a:cubicBezTo>
                  <a:pt x="311" y="334"/>
                  <a:pt x="304" y="323"/>
                  <a:pt x="298" y="314"/>
                </a:cubicBezTo>
                <a:cubicBezTo>
                  <a:pt x="301" y="311"/>
                  <a:pt x="304" y="309"/>
                  <a:pt x="307" y="306"/>
                </a:cubicBezTo>
                <a:cubicBezTo>
                  <a:pt x="316" y="313"/>
                  <a:pt x="326" y="320"/>
                  <a:pt x="328" y="321"/>
                </a:cubicBezTo>
                <a:cubicBezTo>
                  <a:pt x="330" y="323"/>
                  <a:pt x="332" y="323"/>
                  <a:pt x="334" y="323"/>
                </a:cubicBezTo>
                <a:cubicBezTo>
                  <a:pt x="336" y="322"/>
                  <a:pt x="338" y="321"/>
                  <a:pt x="339" y="320"/>
                </a:cubicBezTo>
                <a:cubicBezTo>
                  <a:pt x="341" y="318"/>
                  <a:pt x="342" y="316"/>
                  <a:pt x="342" y="314"/>
                </a:cubicBezTo>
                <a:cubicBezTo>
                  <a:pt x="342" y="312"/>
                  <a:pt x="341" y="310"/>
                  <a:pt x="339" y="308"/>
                </a:cubicBezTo>
                <a:cubicBezTo>
                  <a:pt x="338" y="306"/>
                  <a:pt x="329" y="297"/>
                  <a:pt x="322" y="289"/>
                </a:cubicBezTo>
                <a:cubicBezTo>
                  <a:pt x="324" y="287"/>
                  <a:pt x="326" y="283"/>
                  <a:pt x="328" y="280"/>
                </a:cubicBezTo>
                <a:cubicBezTo>
                  <a:pt x="338" y="285"/>
                  <a:pt x="350" y="290"/>
                  <a:pt x="352" y="291"/>
                </a:cubicBezTo>
                <a:cubicBezTo>
                  <a:pt x="354" y="292"/>
                  <a:pt x="356" y="292"/>
                  <a:pt x="358" y="291"/>
                </a:cubicBezTo>
                <a:cubicBezTo>
                  <a:pt x="360" y="290"/>
                  <a:pt x="362" y="289"/>
                  <a:pt x="363" y="287"/>
                </a:cubicBezTo>
                <a:cubicBezTo>
                  <a:pt x="364" y="285"/>
                  <a:pt x="364" y="283"/>
                  <a:pt x="364" y="281"/>
                </a:cubicBezTo>
                <a:cubicBezTo>
                  <a:pt x="363" y="279"/>
                  <a:pt x="362" y="277"/>
                  <a:pt x="361" y="276"/>
                </a:cubicBezTo>
                <a:cubicBezTo>
                  <a:pt x="358" y="274"/>
                  <a:pt x="348" y="267"/>
                  <a:pt x="339" y="261"/>
                </a:cubicBezTo>
                <a:cubicBezTo>
                  <a:pt x="341" y="258"/>
                  <a:pt x="342" y="254"/>
                  <a:pt x="344" y="251"/>
                </a:cubicBezTo>
                <a:cubicBezTo>
                  <a:pt x="354" y="253"/>
                  <a:pt x="367" y="256"/>
                  <a:pt x="369" y="256"/>
                </a:cubicBezTo>
                <a:cubicBezTo>
                  <a:pt x="371" y="257"/>
                  <a:pt x="373" y="256"/>
                  <a:pt x="375" y="255"/>
                </a:cubicBezTo>
                <a:cubicBezTo>
                  <a:pt x="377" y="254"/>
                  <a:pt x="378" y="252"/>
                  <a:pt x="379" y="250"/>
                </a:cubicBezTo>
                <a:cubicBezTo>
                  <a:pt x="380" y="248"/>
                  <a:pt x="379" y="246"/>
                  <a:pt x="379" y="244"/>
                </a:cubicBezTo>
                <a:cubicBezTo>
                  <a:pt x="378" y="242"/>
                  <a:pt x="376" y="240"/>
                  <a:pt x="374" y="240"/>
                </a:cubicBezTo>
                <a:cubicBezTo>
                  <a:pt x="372" y="239"/>
                  <a:pt x="361" y="234"/>
                  <a:pt x="350" y="230"/>
                </a:cubicBezTo>
                <a:cubicBezTo>
                  <a:pt x="351" y="226"/>
                  <a:pt x="352" y="222"/>
                  <a:pt x="352" y="219"/>
                </a:cubicBezTo>
                <a:cubicBezTo>
                  <a:pt x="364" y="219"/>
                  <a:pt x="376" y="219"/>
                  <a:pt x="379" y="219"/>
                </a:cubicBezTo>
                <a:close/>
                <a:moveTo>
                  <a:pt x="182" y="319"/>
                </a:moveTo>
                <a:cubicBezTo>
                  <a:pt x="111" y="312"/>
                  <a:pt x="59" y="250"/>
                  <a:pt x="66" y="180"/>
                </a:cubicBezTo>
                <a:cubicBezTo>
                  <a:pt x="72" y="110"/>
                  <a:pt x="135" y="59"/>
                  <a:pt x="206" y="66"/>
                </a:cubicBezTo>
                <a:cubicBezTo>
                  <a:pt x="276" y="72"/>
                  <a:pt x="328" y="135"/>
                  <a:pt x="321" y="205"/>
                </a:cubicBezTo>
                <a:cubicBezTo>
                  <a:pt x="315" y="274"/>
                  <a:pt x="252" y="326"/>
                  <a:pt x="182" y="319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Freeform: Shape 19"/>
          <p:cNvSpPr/>
          <p:nvPr/>
        </p:nvSpPr>
        <p:spPr bwMode="auto">
          <a:xfrm>
            <a:off x="5602127" y="4228051"/>
            <a:ext cx="24359" cy="41757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4" y="20"/>
              </a:cxn>
              <a:cxn ang="0">
                <a:pos x="11" y="9"/>
              </a:cxn>
              <a:cxn ang="0">
                <a:pos x="0" y="1"/>
              </a:cxn>
            </a:cxnLst>
            <a:rect l="0" t="0" r="r" b="b"/>
            <a:pathLst>
              <a:path w="12" h="20">
                <a:moveTo>
                  <a:pt x="0" y="1"/>
                </a:moveTo>
                <a:cubicBezTo>
                  <a:pt x="4" y="20"/>
                  <a:pt x="4" y="20"/>
                  <a:pt x="4" y="20"/>
                </a:cubicBezTo>
                <a:cubicBezTo>
                  <a:pt x="9" y="19"/>
                  <a:pt x="12" y="14"/>
                  <a:pt x="11" y="9"/>
                </a:cubicBezTo>
                <a:cubicBezTo>
                  <a:pt x="10" y="4"/>
                  <a:pt x="5" y="0"/>
                  <a:pt x="0" y="1"/>
                </a:cubicBezTo>
                <a:close/>
              </a:path>
            </a:pathLst>
          </a:custGeom>
          <a:solidFill>
            <a:srgbClr val="B7B7B8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Freeform: Shape 20"/>
          <p:cNvSpPr/>
          <p:nvPr/>
        </p:nvSpPr>
        <p:spPr bwMode="auto">
          <a:xfrm>
            <a:off x="5581248" y="4229791"/>
            <a:ext cx="24359" cy="41757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12" y="20"/>
              </a:cxn>
              <a:cxn ang="0">
                <a:pos x="8" y="0"/>
              </a:cxn>
              <a:cxn ang="0">
                <a:pos x="1" y="12"/>
              </a:cxn>
            </a:cxnLst>
            <a:rect l="0" t="0" r="r" b="b"/>
            <a:pathLst>
              <a:path w="12" h="20">
                <a:moveTo>
                  <a:pt x="1" y="12"/>
                </a:moveTo>
                <a:cubicBezTo>
                  <a:pt x="2" y="17"/>
                  <a:pt x="7" y="20"/>
                  <a:pt x="12" y="20"/>
                </a:cubicBezTo>
                <a:cubicBezTo>
                  <a:pt x="8" y="0"/>
                  <a:pt x="8" y="0"/>
                  <a:pt x="8" y="0"/>
                </a:cubicBezTo>
                <a:cubicBezTo>
                  <a:pt x="3" y="2"/>
                  <a:pt x="0" y="7"/>
                  <a:pt x="1" y="12"/>
                </a:cubicBezTo>
                <a:close/>
              </a:path>
            </a:pathLst>
          </a:custGeom>
          <a:solidFill>
            <a:srgbClr val="B7B7B8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Freeform: Shape 21"/>
          <p:cNvSpPr/>
          <p:nvPr/>
        </p:nvSpPr>
        <p:spPr bwMode="auto">
          <a:xfrm>
            <a:off x="5379424" y="4024485"/>
            <a:ext cx="450625" cy="452365"/>
          </a:xfrm>
          <a:custGeom>
            <a:avLst/>
            <a:gdLst/>
            <a:ahLst/>
            <a:cxnLst>
              <a:cxn ang="0">
                <a:pos x="215" y="105"/>
              </a:cxn>
              <a:cxn ang="0">
                <a:pos x="211" y="91"/>
              </a:cxn>
              <a:cxn ang="0">
                <a:pos x="209" y="81"/>
              </a:cxn>
              <a:cxn ang="0">
                <a:pos x="207" y="67"/>
              </a:cxn>
              <a:cxn ang="0">
                <a:pos x="187" y="66"/>
              </a:cxn>
              <a:cxn ang="0">
                <a:pos x="196" y="44"/>
              </a:cxn>
              <a:cxn ang="0">
                <a:pos x="173" y="45"/>
              </a:cxn>
              <a:cxn ang="0">
                <a:pos x="177" y="26"/>
              </a:cxn>
              <a:cxn ang="0">
                <a:pos x="164" y="20"/>
              </a:cxn>
              <a:cxn ang="0">
                <a:pos x="156" y="15"/>
              </a:cxn>
              <a:cxn ang="0">
                <a:pos x="144" y="7"/>
              </a:cxn>
              <a:cxn ang="0">
                <a:pos x="130" y="20"/>
              </a:cxn>
              <a:cxn ang="0">
                <a:pos x="119" y="0"/>
              </a:cxn>
              <a:cxn ang="0">
                <a:pos x="108" y="18"/>
              </a:cxn>
              <a:cxn ang="0">
                <a:pos x="97" y="0"/>
              </a:cxn>
              <a:cxn ang="0">
                <a:pos x="86" y="20"/>
              </a:cxn>
              <a:cxn ang="0">
                <a:pos x="72" y="7"/>
              </a:cxn>
              <a:cxn ang="0">
                <a:pos x="60" y="15"/>
              </a:cxn>
              <a:cxn ang="0">
                <a:pos x="52" y="20"/>
              </a:cxn>
              <a:cxn ang="0">
                <a:pos x="39" y="26"/>
              </a:cxn>
              <a:cxn ang="0">
                <a:pos x="43" y="45"/>
              </a:cxn>
              <a:cxn ang="0">
                <a:pos x="20" y="44"/>
              </a:cxn>
              <a:cxn ang="0">
                <a:pos x="29" y="66"/>
              </a:cxn>
              <a:cxn ang="0">
                <a:pos x="9" y="67"/>
              </a:cxn>
              <a:cxn ang="0">
                <a:pos x="7" y="81"/>
              </a:cxn>
              <a:cxn ang="0">
                <a:pos x="5" y="91"/>
              </a:cxn>
              <a:cxn ang="0">
                <a:pos x="1" y="105"/>
              </a:cxn>
              <a:cxn ang="0">
                <a:pos x="18" y="114"/>
              </a:cxn>
              <a:cxn ang="0">
                <a:pos x="2" y="130"/>
              </a:cxn>
              <a:cxn ang="0">
                <a:pos x="24" y="139"/>
              </a:cxn>
              <a:cxn ang="0">
                <a:pos x="11" y="154"/>
              </a:cxn>
              <a:cxn ang="0">
                <a:pos x="21" y="165"/>
              </a:cxn>
              <a:cxn ang="0">
                <a:pos x="27" y="173"/>
              </a:cxn>
              <a:cxn ang="0">
                <a:pos x="34" y="185"/>
              </a:cxn>
              <a:cxn ang="0">
                <a:pos x="53" y="179"/>
              </a:cxn>
              <a:cxn ang="0">
                <a:pos x="54" y="202"/>
              </a:cxn>
              <a:cxn ang="0">
                <a:pos x="74" y="191"/>
              </a:cxn>
              <a:cxn ang="0">
                <a:pos x="78" y="211"/>
              </a:cxn>
              <a:cxn ang="0">
                <a:pos x="92" y="211"/>
              </a:cxn>
              <a:cxn ang="0">
                <a:pos x="102" y="212"/>
              </a:cxn>
              <a:cxn ang="0">
                <a:pos x="114" y="212"/>
              </a:cxn>
              <a:cxn ang="0">
                <a:pos x="124" y="211"/>
              </a:cxn>
              <a:cxn ang="0">
                <a:pos x="138" y="211"/>
              </a:cxn>
              <a:cxn ang="0">
                <a:pos x="142" y="191"/>
              </a:cxn>
              <a:cxn ang="0">
                <a:pos x="162" y="202"/>
              </a:cxn>
              <a:cxn ang="0">
                <a:pos x="163" y="179"/>
              </a:cxn>
              <a:cxn ang="0">
                <a:pos x="182" y="185"/>
              </a:cxn>
              <a:cxn ang="0">
                <a:pos x="189" y="173"/>
              </a:cxn>
              <a:cxn ang="0">
                <a:pos x="195" y="165"/>
              </a:cxn>
              <a:cxn ang="0">
                <a:pos x="205" y="154"/>
              </a:cxn>
              <a:cxn ang="0">
                <a:pos x="192" y="139"/>
              </a:cxn>
              <a:cxn ang="0">
                <a:pos x="214" y="130"/>
              </a:cxn>
              <a:cxn ang="0">
                <a:pos x="198" y="114"/>
              </a:cxn>
              <a:cxn ang="0">
                <a:pos x="48" y="92"/>
              </a:cxn>
              <a:cxn ang="0">
                <a:pos x="123" y="48"/>
              </a:cxn>
              <a:cxn ang="0">
                <a:pos x="108" y="183"/>
              </a:cxn>
              <a:cxn ang="0">
                <a:pos x="108" y="183"/>
              </a:cxn>
              <a:cxn ang="0">
                <a:pos x="129" y="108"/>
              </a:cxn>
              <a:cxn ang="0">
                <a:pos x="168" y="92"/>
              </a:cxn>
            </a:cxnLst>
            <a:rect l="0" t="0" r="r" b="b"/>
            <a:pathLst>
              <a:path w="216" h="216">
                <a:moveTo>
                  <a:pt x="212" y="113"/>
                </a:moveTo>
                <a:cubicBezTo>
                  <a:pt x="213" y="113"/>
                  <a:pt x="214" y="112"/>
                  <a:pt x="215" y="111"/>
                </a:cubicBezTo>
                <a:cubicBezTo>
                  <a:pt x="216" y="110"/>
                  <a:pt x="216" y="109"/>
                  <a:pt x="216" y="108"/>
                </a:cubicBezTo>
                <a:cubicBezTo>
                  <a:pt x="216" y="107"/>
                  <a:pt x="216" y="105"/>
                  <a:pt x="215" y="105"/>
                </a:cubicBezTo>
                <a:cubicBezTo>
                  <a:pt x="214" y="104"/>
                  <a:pt x="213" y="103"/>
                  <a:pt x="212" y="103"/>
                </a:cubicBezTo>
                <a:cubicBezTo>
                  <a:pt x="211" y="103"/>
                  <a:pt x="204" y="102"/>
                  <a:pt x="198" y="102"/>
                </a:cubicBezTo>
                <a:cubicBezTo>
                  <a:pt x="198" y="99"/>
                  <a:pt x="197" y="97"/>
                  <a:pt x="197" y="95"/>
                </a:cubicBezTo>
                <a:cubicBezTo>
                  <a:pt x="203" y="93"/>
                  <a:pt x="210" y="91"/>
                  <a:pt x="211" y="91"/>
                </a:cubicBezTo>
                <a:cubicBezTo>
                  <a:pt x="212" y="91"/>
                  <a:pt x="213" y="90"/>
                  <a:pt x="214" y="89"/>
                </a:cubicBezTo>
                <a:cubicBezTo>
                  <a:pt x="214" y="88"/>
                  <a:pt x="214" y="86"/>
                  <a:pt x="214" y="85"/>
                </a:cubicBezTo>
                <a:cubicBezTo>
                  <a:pt x="214" y="84"/>
                  <a:pt x="213" y="83"/>
                  <a:pt x="212" y="82"/>
                </a:cubicBezTo>
                <a:cubicBezTo>
                  <a:pt x="211" y="82"/>
                  <a:pt x="210" y="81"/>
                  <a:pt x="209" y="81"/>
                </a:cubicBezTo>
                <a:cubicBezTo>
                  <a:pt x="207" y="81"/>
                  <a:pt x="201" y="82"/>
                  <a:pt x="194" y="83"/>
                </a:cubicBezTo>
                <a:cubicBezTo>
                  <a:pt x="194" y="81"/>
                  <a:pt x="193" y="79"/>
                  <a:pt x="192" y="77"/>
                </a:cubicBezTo>
                <a:cubicBezTo>
                  <a:pt x="198" y="74"/>
                  <a:pt x="204" y="71"/>
                  <a:pt x="205" y="70"/>
                </a:cubicBezTo>
                <a:cubicBezTo>
                  <a:pt x="206" y="69"/>
                  <a:pt x="207" y="68"/>
                  <a:pt x="207" y="67"/>
                </a:cubicBezTo>
                <a:cubicBezTo>
                  <a:pt x="208" y="66"/>
                  <a:pt x="208" y="65"/>
                  <a:pt x="207" y="64"/>
                </a:cubicBezTo>
                <a:cubicBezTo>
                  <a:pt x="207" y="63"/>
                  <a:pt x="206" y="62"/>
                  <a:pt x="205" y="61"/>
                </a:cubicBezTo>
                <a:cubicBezTo>
                  <a:pt x="204" y="61"/>
                  <a:pt x="202" y="61"/>
                  <a:pt x="201" y="61"/>
                </a:cubicBezTo>
                <a:cubicBezTo>
                  <a:pt x="200" y="61"/>
                  <a:pt x="193" y="64"/>
                  <a:pt x="187" y="66"/>
                </a:cubicBezTo>
                <a:cubicBezTo>
                  <a:pt x="186" y="64"/>
                  <a:pt x="185" y="62"/>
                  <a:pt x="184" y="60"/>
                </a:cubicBezTo>
                <a:cubicBezTo>
                  <a:pt x="189" y="56"/>
                  <a:pt x="194" y="51"/>
                  <a:pt x="195" y="50"/>
                </a:cubicBezTo>
                <a:cubicBezTo>
                  <a:pt x="196" y="50"/>
                  <a:pt x="197" y="49"/>
                  <a:pt x="197" y="47"/>
                </a:cubicBezTo>
                <a:cubicBezTo>
                  <a:pt x="197" y="46"/>
                  <a:pt x="196" y="45"/>
                  <a:pt x="196" y="44"/>
                </a:cubicBezTo>
                <a:cubicBezTo>
                  <a:pt x="195" y="43"/>
                  <a:pt x="194" y="42"/>
                  <a:pt x="193" y="42"/>
                </a:cubicBezTo>
                <a:cubicBezTo>
                  <a:pt x="192" y="42"/>
                  <a:pt x="190" y="42"/>
                  <a:pt x="189" y="43"/>
                </a:cubicBezTo>
                <a:cubicBezTo>
                  <a:pt x="188" y="43"/>
                  <a:pt x="182" y="47"/>
                  <a:pt x="177" y="50"/>
                </a:cubicBezTo>
                <a:cubicBezTo>
                  <a:pt x="176" y="48"/>
                  <a:pt x="174" y="47"/>
                  <a:pt x="173" y="45"/>
                </a:cubicBezTo>
                <a:cubicBezTo>
                  <a:pt x="176" y="40"/>
                  <a:pt x="180" y="35"/>
                  <a:pt x="181" y="34"/>
                </a:cubicBezTo>
                <a:cubicBezTo>
                  <a:pt x="182" y="33"/>
                  <a:pt x="182" y="31"/>
                  <a:pt x="182" y="30"/>
                </a:cubicBezTo>
                <a:cubicBezTo>
                  <a:pt x="182" y="29"/>
                  <a:pt x="181" y="28"/>
                  <a:pt x="181" y="27"/>
                </a:cubicBezTo>
                <a:cubicBezTo>
                  <a:pt x="180" y="26"/>
                  <a:pt x="178" y="26"/>
                  <a:pt x="177" y="26"/>
                </a:cubicBezTo>
                <a:cubicBezTo>
                  <a:pt x="176" y="26"/>
                  <a:pt x="175" y="26"/>
                  <a:pt x="174" y="27"/>
                </a:cubicBezTo>
                <a:cubicBezTo>
                  <a:pt x="173" y="28"/>
                  <a:pt x="168" y="33"/>
                  <a:pt x="163" y="37"/>
                </a:cubicBezTo>
                <a:cubicBezTo>
                  <a:pt x="162" y="36"/>
                  <a:pt x="160" y="34"/>
                  <a:pt x="158" y="33"/>
                </a:cubicBezTo>
                <a:cubicBezTo>
                  <a:pt x="161" y="28"/>
                  <a:pt x="164" y="21"/>
                  <a:pt x="164" y="20"/>
                </a:cubicBezTo>
                <a:cubicBezTo>
                  <a:pt x="165" y="19"/>
                  <a:pt x="165" y="18"/>
                  <a:pt x="164" y="16"/>
                </a:cubicBezTo>
                <a:cubicBezTo>
                  <a:pt x="164" y="15"/>
                  <a:pt x="163" y="14"/>
                  <a:pt x="162" y="14"/>
                </a:cubicBezTo>
                <a:cubicBezTo>
                  <a:pt x="161" y="13"/>
                  <a:pt x="160" y="13"/>
                  <a:pt x="159" y="13"/>
                </a:cubicBezTo>
                <a:cubicBezTo>
                  <a:pt x="158" y="13"/>
                  <a:pt x="157" y="14"/>
                  <a:pt x="156" y="15"/>
                </a:cubicBezTo>
                <a:cubicBezTo>
                  <a:pt x="155" y="16"/>
                  <a:pt x="151" y="22"/>
                  <a:pt x="147" y="27"/>
                </a:cubicBezTo>
                <a:cubicBezTo>
                  <a:pt x="146" y="26"/>
                  <a:pt x="144" y="25"/>
                  <a:pt x="142" y="24"/>
                </a:cubicBezTo>
                <a:cubicBezTo>
                  <a:pt x="143" y="18"/>
                  <a:pt x="145" y="12"/>
                  <a:pt x="145" y="10"/>
                </a:cubicBezTo>
                <a:cubicBezTo>
                  <a:pt x="145" y="9"/>
                  <a:pt x="145" y="8"/>
                  <a:pt x="144" y="7"/>
                </a:cubicBezTo>
                <a:cubicBezTo>
                  <a:pt x="144" y="6"/>
                  <a:pt x="143" y="5"/>
                  <a:pt x="142" y="5"/>
                </a:cubicBezTo>
                <a:cubicBezTo>
                  <a:pt x="140" y="4"/>
                  <a:pt x="139" y="4"/>
                  <a:pt x="138" y="5"/>
                </a:cubicBezTo>
                <a:cubicBezTo>
                  <a:pt x="137" y="5"/>
                  <a:pt x="136" y="6"/>
                  <a:pt x="136" y="7"/>
                </a:cubicBezTo>
                <a:cubicBezTo>
                  <a:pt x="135" y="8"/>
                  <a:pt x="132" y="15"/>
                  <a:pt x="130" y="20"/>
                </a:cubicBezTo>
                <a:cubicBezTo>
                  <a:pt x="128" y="20"/>
                  <a:pt x="126" y="20"/>
                  <a:pt x="124" y="19"/>
                </a:cubicBezTo>
                <a:cubicBezTo>
                  <a:pt x="124" y="13"/>
                  <a:pt x="124" y="6"/>
                  <a:pt x="124" y="5"/>
                </a:cubicBezTo>
                <a:cubicBezTo>
                  <a:pt x="124" y="3"/>
                  <a:pt x="123" y="2"/>
                  <a:pt x="122" y="1"/>
                </a:cubicBezTo>
                <a:cubicBezTo>
                  <a:pt x="122" y="1"/>
                  <a:pt x="121" y="0"/>
                  <a:pt x="119" y="0"/>
                </a:cubicBezTo>
                <a:cubicBezTo>
                  <a:pt x="118" y="0"/>
                  <a:pt x="117" y="0"/>
                  <a:pt x="116" y="1"/>
                </a:cubicBezTo>
                <a:cubicBezTo>
                  <a:pt x="115" y="1"/>
                  <a:pt x="114" y="2"/>
                  <a:pt x="114" y="4"/>
                </a:cubicBezTo>
                <a:cubicBezTo>
                  <a:pt x="114" y="5"/>
                  <a:pt x="112" y="12"/>
                  <a:pt x="111" y="18"/>
                </a:cubicBezTo>
                <a:cubicBezTo>
                  <a:pt x="110" y="18"/>
                  <a:pt x="109" y="18"/>
                  <a:pt x="108" y="18"/>
                </a:cubicBezTo>
                <a:cubicBezTo>
                  <a:pt x="107" y="18"/>
                  <a:pt x="106" y="18"/>
                  <a:pt x="105" y="18"/>
                </a:cubicBezTo>
                <a:cubicBezTo>
                  <a:pt x="104" y="12"/>
                  <a:pt x="102" y="5"/>
                  <a:pt x="102" y="4"/>
                </a:cubicBezTo>
                <a:cubicBezTo>
                  <a:pt x="102" y="2"/>
                  <a:pt x="101" y="1"/>
                  <a:pt x="100" y="1"/>
                </a:cubicBezTo>
                <a:cubicBezTo>
                  <a:pt x="99" y="0"/>
                  <a:pt x="98" y="0"/>
                  <a:pt x="97" y="0"/>
                </a:cubicBezTo>
                <a:cubicBezTo>
                  <a:pt x="95" y="0"/>
                  <a:pt x="94" y="1"/>
                  <a:pt x="94" y="1"/>
                </a:cubicBezTo>
                <a:cubicBezTo>
                  <a:pt x="93" y="2"/>
                  <a:pt x="92" y="3"/>
                  <a:pt x="92" y="5"/>
                </a:cubicBezTo>
                <a:cubicBezTo>
                  <a:pt x="92" y="6"/>
                  <a:pt x="92" y="13"/>
                  <a:pt x="92" y="19"/>
                </a:cubicBezTo>
                <a:cubicBezTo>
                  <a:pt x="90" y="20"/>
                  <a:pt x="88" y="20"/>
                  <a:pt x="86" y="20"/>
                </a:cubicBezTo>
                <a:cubicBezTo>
                  <a:pt x="84" y="15"/>
                  <a:pt x="81" y="8"/>
                  <a:pt x="81" y="7"/>
                </a:cubicBezTo>
                <a:cubicBezTo>
                  <a:pt x="80" y="6"/>
                  <a:pt x="79" y="5"/>
                  <a:pt x="78" y="5"/>
                </a:cubicBezTo>
                <a:cubicBezTo>
                  <a:pt x="77" y="4"/>
                  <a:pt x="76" y="4"/>
                  <a:pt x="75" y="5"/>
                </a:cubicBezTo>
                <a:cubicBezTo>
                  <a:pt x="73" y="5"/>
                  <a:pt x="72" y="6"/>
                  <a:pt x="72" y="7"/>
                </a:cubicBezTo>
                <a:cubicBezTo>
                  <a:pt x="71" y="8"/>
                  <a:pt x="71" y="9"/>
                  <a:pt x="71" y="10"/>
                </a:cubicBezTo>
                <a:cubicBezTo>
                  <a:pt x="71" y="12"/>
                  <a:pt x="73" y="18"/>
                  <a:pt x="74" y="24"/>
                </a:cubicBezTo>
                <a:cubicBezTo>
                  <a:pt x="72" y="25"/>
                  <a:pt x="70" y="26"/>
                  <a:pt x="69" y="27"/>
                </a:cubicBezTo>
                <a:cubicBezTo>
                  <a:pt x="65" y="22"/>
                  <a:pt x="61" y="16"/>
                  <a:pt x="60" y="15"/>
                </a:cubicBezTo>
                <a:cubicBezTo>
                  <a:pt x="59" y="14"/>
                  <a:pt x="58" y="13"/>
                  <a:pt x="57" y="13"/>
                </a:cubicBezTo>
                <a:cubicBezTo>
                  <a:pt x="56" y="13"/>
                  <a:pt x="55" y="13"/>
                  <a:pt x="54" y="14"/>
                </a:cubicBezTo>
                <a:cubicBezTo>
                  <a:pt x="53" y="14"/>
                  <a:pt x="52" y="15"/>
                  <a:pt x="52" y="16"/>
                </a:cubicBezTo>
                <a:cubicBezTo>
                  <a:pt x="51" y="18"/>
                  <a:pt x="51" y="19"/>
                  <a:pt x="52" y="20"/>
                </a:cubicBezTo>
                <a:cubicBezTo>
                  <a:pt x="52" y="21"/>
                  <a:pt x="55" y="28"/>
                  <a:pt x="58" y="33"/>
                </a:cubicBezTo>
                <a:cubicBezTo>
                  <a:pt x="56" y="34"/>
                  <a:pt x="54" y="36"/>
                  <a:pt x="53" y="37"/>
                </a:cubicBezTo>
                <a:cubicBezTo>
                  <a:pt x="48" y="33"/>
                  <a:pt x="43" y="28"/>
                  <a:pt x="42" y="27"/>
                </a:cubicBezTo>
                <a:cubicBezTo>
                  <a:pt x="41" y="26"/>
                  <a:pt x="40" y="26"/>
                  <a:pt x="39" y="26"/>
                </a:cubicBezTo>
                <a:cubicBezTo>
                  <a:pt x="38" y="26"/>
                  <a:pt x="36" y="26"/>
                  <a:pt x="36" y="27"/>
                </a:cubicBezTo>
                <a:cubicBezTo>
                  <a:pt x="35" y="28"/>
                  <a:pt x="34" y="29"/>
                  <a:pt x="34" y="30"/>
                </a:cubicBezTo>
                <a:cubicBezTo>
                  <a:pt x="34" y="31"/>
                  <a:pt x="34" y="33"/>
                  <a:pt x="35" y="34"/>
                </a:cubicBezTo>
                <a:cubicBezTo>
                  <a:pt x="36" y="35"/>
                  <a:pt x="40" y="40"/>
                  <a:pt x="43" y="45"/>
                </a:cubicBezTo>
                <a:cubicBezTo>
                  <a:pt x="42" y="47"/>
                  <a:pt x="41" y="48"/>
                  <a:pt x="39" y="50"/>
                </a:cubicBezTo>
                <a:cubicBezTo>
                  <a:pt x="34" y="47"/>
                  <a:pt x="28" y="43"/>
                  <a:pt x="27" y="43"/>
                </a:cubicBezTo>
                <a:cubicBezTo>
                  <a:pt x="26" y="42"/>
                  <a:pt x="24" y="42"/>
                  <a:pt x="23" y="42"/>
                </a:cubicBezTo>
                <a:cubicBezTo>
                  <a:pt x="22" y="42"/>
                  <a:pt x="21" y="43"/>
                  <a:pt x="20" y="44"/>
                </a:cubicBezTo>
                <a:cubicBezTo>
                  <a:pt x="20" y="45"/>
                  <a:pt x="19" y="46"/>
                  <a:pt x="19" y="47"/>
                </a:cubicBezTo>
                <a:cubicBezTo>
                  <a:pt x="20" y="49"/>
                  <a:pt x="20" y="50"/>
                  <a:pt x="21" y="50"/>
                </a:cubicBezTo>
                <a:cubicBezTo>
                  <a:pt x="22" y="51"/>
                  <a:pt x="27" y="56"/>
                  <a:pt x="32" y="60"/>
                </a:cubicBezTo>
                <a:cubicBezTo>
                  <a:pt x="31" y="62"/>
                  <a:pt x="30" y="64"/>
                  <a:pt x="29" y="66"/>
                </a:cubicBezTo>
                <a:cubicBezTo>
                  <a:pt x="23" y="64"/>
                  <a:pt x="16" y="61"/>
                  <a:pt x="15" y="61"/>
                </a:cubicBezTo>
                <a:cubicBezTo>
                  <a:pt x="14" y="61"/>
                  <a:pt x="13" y="61"/>
                  <a:pt x="11" y="61"/>
                </a:cubicBezTo>
                <a:cubicBezTo>
                  <a:pt x="10" y="62"/>
                  <a:pt x="10" y="63"/>
                  <a:pt x="9" y="64"/>
                </a:cubicBezTo>
                <a:cubicBezTo>
                  <a:pt x="9" y="65"/>
                  <a:pt x="8" y="66"/>
                  <a:pt x="9" y="67"/>
                </a:cubicBezTo>
                <a:cubicBezTo>
                  <a:pt x="9" y="68"/>
                  <a:pt x="10" y="69"/>
                  <a:pt x="11" y="70"/>
                </a:cubicBezTo>
                <a:cubicBezTo>
                  <a:pt x="12" y="71"/>
                  <a:pt x="18" y="74"/>
                  <a:pt x="24" y="77"/>
                </a:cubicBezTo>
                <a:cubicBezTo>
                  <a:pt x="23" y="79"/>
                  <a:pt x="22" y="81"/>
                  <a:pt x="22" y="83"/>
                </a:cubicBezTo>
                <a:cubicBezTo>
                  <a:pt x="15" y="82"/>
                  <a:pt x="9" y="81"/>
                  <a:pt x="7" y="81"/>
                </a:cubicBezTo>
                <a:cubicBezTo>
                  <a:pt x="6" y="81"/>
                  <a:pt x="5" y="82"/>
                  <a:pt x="4" y="82"/>
                </a:cubicBezTo>
                <a:cubicBezTo>
                  <a:pt x="3" y="83"/>
                  <a:pt x="2" y="84"/>
                  <a:pt x="2" y="85"/>
                </a:cubicBezTo>
                <a:cubicBezTo>
                  <a:pt x="2" y="86"/>
                  <a:pt x="2" y="88"/>
                  <a:pt x="3" y="89"/>
                </a:cubicBezTo>
                <a:cubicBezTo>
                  <a:pt x="3" y="90"/>
                  <a:pt x="4" y="91"/>
                  <a:pt x="5" y="91"/>
                </a:cubicBezTo>
                <a:cubicBezTo>
                  <a:pt x="7" y="91"/>
                  <a:pt x="13" y="93"/>
                  <a:pt x="19" y="95"/>
                </a:cubicBezTo>
                <a:cubicBezTo>
                  <a:pt x="19" y="97"/>
                  <a:pt x="19" y="99"/>
                  <a:pt x="18" y="102"/>
                </a:cubicBezTo>
                <a:cubicBezTo>
                  <a:pt x="12" y="102"/>
                  <a:pt x="5" y="103"/>
                  <a:pt x="4" y="103"/>
                </a:cubicBezTo>
                <a:cubicBezTo>
                  <a:pt x="3" y="103"/>
                  <a:pt x="2" y="104"/>
                  <a:pt x="1" y="105"/>
                </a:cubicBezTo>
                <a:cubicBezTo>
                  <a:pt x="0" y="105"/>
                  <a:pt x="0" y="107"/>
                  <a:pt x="0" y="108"/>
                </a:cubicBezTo>
                <a:cubicBezTo>
                  <a:pt x="0" y="109"/>
                  <a:pt x="0" y="110"/>
                  <a:pt x="1" y="111"/>
                </a:cubicBezTo>
                <a:cubicBezTo>
                  <a:pt x="2" y="112"/>
                  <a:pt x="3" y="113"/>
                  <a:pt x="4" y="113"/>
                </a:cubicBezTo>
                <a:cubicBezTo>
                  <a:pt x="5" y="113"/>
                  <a:pt x="12" y="114"/>
                  <a:pt x="18" y="114"/>
                </a:cubicBezTo>
                <a:cubicBezTo>
                  <a:pt x="19" y="116"/>
                  <a:pt x="19" y="118"/>
                  <a:pt x="19" y="120"/>
                </a:cubicBezTo>
                <a:cubicBezTo>
                  <a:pt x="13" y="122"/>
                  <a:pt x="7" y="124"/>
                  <a:pt x="5" y="125"/>
                </a:cubicBezTo>
                <a:cubicBezTo>
                  <a:pt x="4" y="125"/>
                  <a:pt x="3" y="126"/>
                  <a:pt x="3" y="127"/>
                </a:cubicBezTo>
                <a:cubicBezTo>
                  <a:pt x="2" y="128"/>
                  <a:pt x="2" y="129"/>
                  <a:pt x="2" y="130"/>
                </a:cubicBezTo>
                <a:cubicBezTo>
                  <a:pt x="2" y="132"/>
                  <a:pt x="3" y="133"/>
                  <a:pt x="4" y="133"/>
                </a:cubicBezTo>
                <a:cubicBezTo>
                  <a:pt x="5" y="134"/>
                  <a:pt x="6" y="134"/>
                  <a:pt x="7" y="134"/>
                </a:cubicBezTo>
                <a:cubicBezTo>
                  <a:pt x="9" y="134"/>
                  <a:pt x="15" y="133"/>
                  <a:pt x="22" y="133"/>
                </a:cubicBezTo>
                <a:cubicBezTo>
                  <a:pt x="22" y="135"/>
                  <a:pt x="23" y="137"/>
                  <a:pt x="24" y="139"/>
                </a:cubicBezTo>
                <a:cubicBezTo>
                  <a:pt x="18" y="142"/>
                  <a:pt x="12" y="145"/>
                  <a:pt x="11" y="146"/>
                </a:cubicBezTo>
                <a:cubicBezTo>
                  <a:pt x="10" y="146"/>
                  <a:pt x="9" y="147"/>
                  <a:pt x="9" y="148"/>
                </a:cubicBezTo>
                <a:cubicBezTo>
                  <a:pt x="8" y="150"/>
                  <a:pt x="9" y="151"/>
                  <a:pt x="9" y="152"/>
                </a:cubicBezTo>
                <a:cubicBezTo>
                  <a:pt x="10" y="153"/>
                  <a:pt x="10" y="154"/>
                  <a:pt x="11" y="154"/>
                </a:cubicBezTo>
                <a:cubicBezTo>
                  <a:pt x="13" y="155"/>
                  <a:pt x="14" y="155"/>
                  <a:pt x="15" y="155"/>
                </a:cubicBezTo>
                <a:cubicBezTo>
                  <a:pt x="16" y="154"/>
                  <a:pt x="23" y="152"/>
                  <a:pt x="29" y="150"/>
                </a:cubicBezTo>
                <a:cubicBezTo>
                  <a:pt x="30" y="152"/>
                  <a:pt x="31" y="154"/>
                  <a:pt x="32" y="156"/>
                </a:cubicBezTo>
                <a:cubicBezTo>
                  <a:pt x="27" y="160"/>
                  <a:pt x="22" y="164"/>
                  <a:pt x="21" y="165"/>
                </a:cubicBezTo>
                <a:cubicBezTo>
                  <a:pt x="20" y="166"/>
                  <a:pt x="20" y="167"/>
                  <a:pt x="19" y="168"/>
                </a:cubicBezTo>
                <a:cubicBezTo>
                  <a:pt x="19" y="169"/>
                  <a:pt x="20" y="171"/>
                  <a:pt x="20" y="172"/>
                </a:cubicBezTo>
                <a:cubicBezTo>
                  <a:pt x="21" y="173"/>
                  <a:pt x="22" y="173"/>
                  <a:pt x="23" y="174"/>
                </a:cubicBezTo>
                <a:cubicBezTo>
                  <a:pt x="24" y="174"/>
                  <a:pt x="26" y="174"/>
                  <a:pt x="27" y="173"/>
                </a:cubicBezTo>
                <a:cubicBezTo>
                  <a:pt x="28" y="172"/>
                  <a:pt x="34" y="169"/>
                  <a:pt x="39" y="166"/>
                </a:cubicBezTo>
                <a:cubicBezTo>
                  <a:pt x="41" y="167"/>
                  <a:pt x="42" y="169"/>
                  <a:pt x="43" y="170"/>
                </a:cubicBezTo>
                <a:cubicBezTo>
                  <a:pt x="40" y="175"/>
                  <a:pt x="36" y="181"/>
                  <a:pt x="35" y="182"/>
                </a:cubicBezTo>
                <a:cubicBezTo>
                  <a:pt x="34" y="183"/>
                  <a:pt x="34" y="184"/>
                  <a:pt x="34" y="185"/>
                </a:cubicBezTo>
                <a:cubicBezTo>
                  <a:pt x="34" y="187"/>
                  <a:pt x="35" y="188"/>
                  <a:pt x="36" y="188"/>
                </a:cubicBezTo>
                <a:cubicBezTo>
                  <a:pt x="36" y="189"/>
                  <a:pt x="38" y="190"/>
                  <a:pt x="39" y="190"/>
                </a:cubicBezTo>
                <a:cubicBezTo>
                  <a:pt x="40" y="190"/>
                  <a:pt x="41" y="189"/>
                  <a:pt x="42" y="189"/>
                </a:cubicBezTo>
                <a:cubicBezTo>
                  <a:pt x="43" y="188"/>
                  <a:pt x="48" y="183"/>
                  <a:pt x="53" y="179"/>
                </a:cubicBezTo>
                <a:cubicBezTo>
                  <a:pt x="54" y="180"/>
                  <a:pt x="56" y="181"/>
                  <a:pt x="58" y="182"/>
                </a:cubicBezTo>
                <a:cubicBezTo>
                  <a:pt x="55" y="188"/>
                  <a:pt x="52" y="194"/>
                  <a:pt x="52" y="196"/>
                </a:cubicBezTo>
                <a:cubicBezTo>
                  <a:pt x="51" y="197"/>
                  <a:pt x="51" y="198"/>
                  <a:pt x="52" y="199"/>
                </a:cubicBezTo>
                <a:cubicBezTo>
                  <a:pt x="52" y="200"/>
                  <a:pt x="53" y="201"/>
                  <a:pt x="54" y="202"/>
                </a:cubicBezTo>
                <a:cubicBezTo>
                  <a:pt x="55" y="202"/>
                  <a:pt x="56" y="203"/>
                  <a:pt x="57" y="202"/>
                </a:cubicBezTo>
                <a:cubicBezTo>
                  <a:pt x="58" y="202"/>
                  <a:pt x="59" y="202"/>
                  <a:pt x="60" y="201"/>
                </a:cubicBezTo>
                <a:cubicBezTo>
                  <a:pt x="61" y="199"/>
                  <a:pt x="65" y="194"/>
                  <a:pt x="69" y="189"/>
                </a:cubicBezTo>
                <a:cubicBezTo>
                  <a:pt x="70" y="190"/>
                  <a:pt x="72" y="190"/>
                  <a:pt x="74" y="191"/>
                </a:cubicBezTo>
                <a:cubicBezTo>
                  <a:pt x="73" y="197"/>
                  <a:pt x="71" y="204"/>
                  <a:pt x="71" y="205"/>
                </a:cubicBezTo>
                <a:cubicBezTo>
                  <a:pt x="71" y="207"/>
                  <a:pt x="71" y="208"/>
                  <a:pt x="72" y="209"/>
                </a:cubicBezTo>
                <a:cubicBezTo>
                  <a:pt x="72" y="210"/>
                  <a:pt x="73" y="211"/>
                  <a:pt x="75" y="211"/>
                </a:cubicBezTo>
                <a:cubicBezTo>
                  <a:pt x="76" y="211"/>
                  <a:pt x="77" y="211"/>
                  <a:pt x="78" y="211"/>
                </a:cubicBezTo>
                <a:cubicBezTo>
                  <a:pt x="79" y="210"/>
                  <a:pt x="80" y="210"/>
                  <a:pt x="81" y="209"/>
                </a:cubicBezTo>
                <a:cubicBezTo>
                  <a:pt x="81" y="207"/>
                  <a:pt x="84" y="201"/>
                  <a:pt x="86" y="195"/>
                </a:cubicBezTo>
                <a:cubicBezTo>
                  <a:pt x="88" y="196"/>
                  <a:pt x="90" y="196"/>
                  <a:pt x="92" y="196"/>
                </a:cubicBezTo>
                <a:cubicBezTo>
                  <a:pt x="92" y="203"/>
                  <a:pt x="92" y="210"/>
                  <a:pt x="92" y="211"/>
                </a:cubicBezTo>
                <a:cubicBezTo>
                  <a:pt x="92" y="212"/>
                  <a:pt x="93" y="213"/>
                  <a:pt x="94" y="214"/>
                </a:cubicBezTo>
                <a:cubicBezTo>
                  <a:pt x="94" y="215"/>
                  <a:pt x="95" y="216"/>
                  <a:pt x="97" y="216"/>
                </a:cubicBezTo>
                <a:cubicBezTo>
                  <a:pt x="98" y="216"/>
                  <a:pt x="99" y="216"/>
                  <a:pt x="100" y="215"/>
                </a:cubicBezTo>
                <a:cubicBezTo>
                  <a:pt x="101" y="214"/>
                  <a:pt x="102" y="213"/>
                  <a:pt x="102" y="212"/>
                </a:cubicBezTo>
                <a:cubicBezTo>
                  <a:pt x="102" y="211"/>
                  <a:pt x="104" y="204"/>
                  <a:pt x="105" y="198"/>
                </a:cubicBezTo>
                <a:cubicBezTo>
                  <a:pt x="106" y="198"/>
                  <a:pt x="107" y="198"/>
                  <a:pt x="108" y="198"/>
                </a:cubicBezTo>
                <a:cubicBezTo>
                  <a:pt x="109" y="198"/>
                  <a:pt x="110" y="198"/>
                  <a:pt x="111" y="198"/>
                </a:cubicBezTo>
                <a:cubicBezTo>
                  <a:pt x="112" y="204"/>
                  <a:pt x="114" y="211"/>
                  <a:pt x="114" y="212"/>
                </a:cubicBezTo>
                <a:cubicBezTo>
                  <a:pt x="114" y="213"/>
                  <a:pt x="115" y="214"/>
                  <a:pt x="116" y="215"/>
                </a:cubicBezTo>
                <a:cubicBezTo>
                  <a:pt x="117" y="216"/>
                  <a:pt x="118" y="216"/>
                  <a:pt x="119" y="216"/>
                </a:cubicBezTo>
                <a:cubicBezTo>
                  <a:pt x="121" y="216"/>
                  <a:pt x="122" y="215"/>
                  <a:pt x="122" y="214"/>
                </a:cubicBezTo>
                <a:cubicBezTo>
                  <a:pt x="123" y="213"/>
                  <a:pt x="124" y="212"/>
                  <a:pt x="124" y="211"/>
                </a:cubicBezTo>
                <a:cubicBezTo>
                  <a:pt x="124" y="210"/>
                  <a:pt x="124" y="203"/>
                  <a:pt x="124" y="196"/>
                </a:cubicBezTo>
                <a:cubicBezTo>
                  <a:pt x="126" y="196"/>
                  <a:pt x="128" y="196"/>
                  <a:pt x="130" y="195"/>
                </a:cubicBezTo>
                <a:cubicBezTo>
                  <a:pt x="132" y="201"/>
                  <a:pt x="135" y="207"/>
                  <a:pt x="136" y="209"/>
                </a:cubicBezTo>
                <a:cubicBezTo>
                  <a:pt x="136" y="210"/>
                  <a:pt x="137" y="210"/>
                  <a:pt x="138" y="211"/>
                </a:cubicBezTo>
                <a:cubicBezTo>
                  <a:pt x="139" y="211"/>
                  <a:pt x="140" y="211"/>
                  <a:pt x="142" y="211"/>
                </a:cubicBezTo>
                <a:cubicBezTo>
                  <a:pt x="143" y="211"/>
                  <a:pt x="144" y="210"/>
                  <a:pt x="144" y="209"/>
                </a:cubicBezTo>
                <a:cubicBezTo>
                  <a:pt x="145" y="208"/>
                  <a:pt x="145" y="207"/>
                  <a:pt x="145" y="205"/>
                </a:cubicBezTo>
                <a:cubicBezTo>
                  <a:pt x="145" y="204"/>
                  <a:pt x="143" y="197"/>
                  <a:pt x="142" y="191"/>
                </a:cubicBezTo>
                <a:cubicBezTo>
                  <a:pt x="144" y="190"/>
                  <a:pt x="146" y="190"/>
                  <a:pt x="147" y="189"/>
                </a:cubicBezTo>
                <a:cubicBezTo>
                  <a:pt x="151" y="194"/>
                  <a:pt x="155" y="199"/>
                  <a:pt x="156" y="201"/>
                </a:cubicBezTo>
                <a:cubicBezTo>
                  <a:pt x="157" y="202"/>
                  <a:pt x="158" y="202"/>
                  <a:pt x="159" y="202"/>
                </a:cubicBezTo>
                <a:cubicBezTo>
                  <a:pt x="160" y="203"/>
                  <a:pt x="161" y="202"/>
                  <a:pt x="162" y="202"/>
                </a:cubicBezTo>
                <a:cubicBezTo>
                  <a:pt x="163" y="201"/>
                  <a:pt x="164" y="200"/>
                  <a:pt x="164" y="199"/>
                </a:cubicBezTo>
                <a:cubicBezTo>
                  <a:pt x="165" y="198"/>
                  <a:pt x="165" y="197"/>
                  <a:pt x="164" y="196"/>
                </a:cubicBezTo>
                <a:cubicBezTo>
                  <a:pt x="164" y="194"/>
                  <a:pt x="161" y="188"/>
                  <a:pt x="158" y="182"/>
                </a:cubicBezTo>
                <a:cubicBezTo>
                  <a:pt x="160" y="181"/>
                  <a:pt x="162" y="180"/>
                  <a:pt x="163" y="179"/>
                </a:cubicBezTo>
                <a:cubicBezTo>
                  <a:pt x="168" y="183"/>
                  <a:pt x="173" y="188"/>
                  <a:pt x="174" y="189"/>
                </a:cubicBezTo>
                <a:cubicBezTo>
                  <a:pt x="175" y="189"/>
                  <a:pt x="176" y="190"/>
                  <a:pt x="177" y="190"/>
                </a:cubicBezTo>
                <a:cubicBezTo>
                  <a:pt x="178" y="190"/>
                  <a:pt x="180" y="189"/>
                  <a:pt x="181" y="188"/>
                </a:cubicBezTo>
                <a:cubicBezTo>
                  <a:pt x="181" y="188"/>
                  <a:pt x="182" y="187"/>
                  <a:pt x="182" y="185"/>
                </a:cubicBezTo>
                <a:cubicBezTo>
                  <a:pt x="182" y="184"/>
                  <a:pt x="182" y="183"/>
                  <a:pt x="181" y="182"/>
                </a:cubicBezTo>
                <a:cubicBezTo>
                  <a:pt x="180" y="181"/>
                  <a:pt x="176" y="175"/>
                  <a:pt x="173" y="170"/>
                </a:cubicBezTo>
                <a:cubicBezTo>
                  <a:pt x="174" y="169"/>
                  <a:pt x="176" y="167"/>
                  <a:pt x="177" y="166"/>
                </a:cubicBezTo>
                <a:cubicBezTo>
                  <a:pt x="182" y="169"/>
                  <a:pt x="188" y="172"/>
                  <a:pt x="189" y="173"/>
                </a:cubicBezTo>
                <a:cubicBezTo>
                  <a:pt x="190" y="174"/>
                  <a:pt x="192" y="174"/>
                  <a:pt x="193" y="174"/>
                </a:cubicBezTo>
                <a:cubicBezTo>
                  <a:pt x="194" y="173"/>
                  <a:pt x="195" y="173"/>
                  <a:pt x="196" y="172"/>
                </a:cubicBezTo>
                <a:cubicBezTo>
                  <a:pt x="196" y="171"/>
                  <a:pt x="197" y="169"/>
                  <a:pt x="197" y="168"/>
                </a:cubicBezTo>
                <a:cubicBezTo>
                  <a:pt x="197" y="167"/>
                  <a:pt x="196" y="166"/>
                  <a:pt x="195" y="165"/>
                </a:cubicBezTo>
                <a:cubicBezTo>
                  <a:pt x="194" y="164"/>
                  <a:pt x="189" y="160"/>
                  <a:pt x="184" y="156"/>
                </a:cubicBezTo>
                <a:cubicBezTo>
                  <a:pt x="185" y="154"/>
                  <a:pt x="186" y="152"/>
                  <a:pt x="187" y="150"/>
                </a:cubicBezTo>
                <a:cubicBezTo>
                  <a:pt x="193" y="152"/>
                  <a:pt x="200" y="154"/>
                  <a:pt x="201" y="155"/>
                </a:cubicBezTo>
                <a:cubicBezTo>
                  <a:pt x="202" y="155"/>
                  <a:pt x="204" y="155"/>
                  <a:pt x="205" y="154"/>
                </a:cubicBezTo>
                <a:cubicBezTo>
                  <a:pt x="206" y="154"/>
                  <a:pt x="207" y="153"/>
                  <a:pt x="207" y="152"/>
                </a:cubicBezTo>
                <a:cubicBezTo>
                  <a:pt x="208" y="151"/>
                  <a:pt x="208" y="150"/>
                  <a:pt x="207" y="148"/>
                </a:cubicBezTo>
                <a:cubicBezTo>
                  <a:pt x="207" y="147"/>
                  <a:pt x="206" y="146"/>
                  <a:pt x="205" y="146"/>
                </a:cubicBezTo>
                <a:cubicBezTo>
                  <a:pt x="204" y="145"/>
                  <a:pt x="198" y="142"/>
                  <a:pt x="192" y="139"/>
                </a:cubicBezTo>
                <a:cubicBezTo>
                  <a:pt x="193" y="137"/>
                  <a:pt x="194" y="135"/>
                  <a:pt x="194" y="133"/>
                </a:cubicBezTo>
                <a:cubicBezTo>
                  <a:pt x="201" y="133"/>
                  <a:pt x="207" y="134"/>
                  <a:pt x="209" y="134"/>
                </a:cubicBezTo>
                <a:cubicBezTo>
                  <a:pt x="210" y="134"/>
                  <a:pt x="211" y="134"/>
                  <a:pt x="212" y="133"/>
                </a:cubicBezTo>
                <a:cubicBezTo>
                  <a:pt x="213" y="133"/>
                  <a:pt x="214" y="132"/>
                  <a:pt x="214" y="130"/>
                </a:cubicBezTo>
                <a:cubicBezTo>
                  <a:pt x="214" y="129"/>
                  <a:pt x="214" y="128"/>
                  <a:pt x="214" y="127"/>
                </a:cubicBezTo>
                <a:cubicBezTo>
                  <a:pt x="213" y="126"/>
                  <a:pt x="212" y="125"/>
                  <a:pt x="211" y="125"/>
                </a:cubicBezTo>
                <a:cubicBezTo>
                  <a:pt x="210" y="124"/>
                  <a:pt x="203" y="122"/>
                  <a:pt x="197" y="120"/>
                </a:cubicBezTo>
                <a:cubicBezTo>
                  <a:pt x="197" y="118"/>
                  <a:pt x="198" y="116"/>
                  <a:pt x="198" y="114"/>
                </a:cubicBezTo>
                <a:cubicBezTo>
                  <a:pt x="204" y="114"/>
                  <a:pt x="211" y="113"/>
                  <a:pt x="212" y="113"/>
                </a:cubicBezTo>
                <a:close/>
                <a:moveTo>
                  <a:pt x="48" y="123"/>
                </a:moveTo>
                <a:cubicBezTo>
                  <a:pt x="40" y="123"/>
                  <a:pt x="33" y="116"/>
                  <a:pt x="33" y="108"/>
                </a:cubicBezTo>
                <a:cubicBezTo>
                  <a:pt x="33" y="99"/>
                  <a:pt x="40" y="92"/>
                  <a:pt x="48" y="92"/>
                </a:cubicBezTo>
                <a:cubicBezTo>
                  <a:pt x="57" y="92"/>
                  <a:pt x="64" y="99"/>
                  <a:pt x="64" y="108"/>
                </a:cubicBezTo>
                <a:cubicBezTo>
                  <a:pt x="64" y="116"/>
                  <a:pt x="57" y="123"/>
                  <a:pt x="48" y="123"/>
                </a:cubicBezTo>
                <a:close/>
                <a:moveTo>
                  <a:pt x="108" y="33"/>
                </a:moveTo>
                <a:cubicBezTo>
                  <a:pt x="117" y="33"/>
                  <a:pt x="123" y="39"/>
                  <a:pt x="123" y="48"/>
                </a:cubicBezTo>
                <a:cubicBezTo>
                  <a:pt x="123" y="56"/>
                  <a:pt x="117" y="63"/>
                  <a:pt x="108" y="63"/>
                </a:cubicBezTo>
                <a:cubicBezTo>
                  <a:pt x="100" y="63"/>
                  <a:pt x="93" y="56"/>
                  <a:pt x="93" y="48"/>
                </a:cubicBezTo>
                <a:cubicBezTo>
                  <a:pt x="93" y="39"/>
                  <a:pt x="100" y="33"/>
                  <a:pt x="108" y="33"/>
                </a:cubicBezTo>
                <a:close/>
                <a:moveTo>
                  <a:pt x="108" y="183"/>
                </a:moveTo>
                <a:cubicBezTo>
                  <a:pt x="100" y="183"/>
                  <a:pt x="93" y="176"/>
                  <a:pt x="93" y="168"/>
                </a:cubicBezTo>
                <a:cubicBezTo>
                  <a:pt x="93" y="159"/>
                  <a:pt x="100" y="152"/>
                  <a:pt x="108" y="152"/>
                </a:cubicBezTo>
                <a:cubicBezTo>
                  <a:pt x="117" y="152"/>
                  <a:pt x="123" y="159"/>
                  <a:pt x="123" y="168"/>
                </a:cubicBezTo>
                <a:cubicBezTo>
                  <a:pt x="123" y="176"/>
                  <a:pt x="117" y="183"/>
                  <a:pt x="108" y="183"/>
                </a:cubicBezTo>
                <a:close/>
                <a:moveTo>
                  <a:pt x="108" y="129"/>
                </a:moveTo>
                <a:cubicBezTo>
                  <a:pt x="96" y="129"/>
                  <a:pt x="87" y="120"/>
                  <a:pt x="87" y="108"/>
                </a:cubicBezTo>
                <a:cubicBezTo>
                  <a:pt x="87" y="96"/>
                  <a:pt x="96" y="87"/>
                  <a:pt x="108" y="87"/>
                </a:cubicBezTo>
                <a:cubicBezTo>
                  <a:pt x="120" y="87"/>
                  <a:pt x="129" y="96"/>
                  <a:pt x="129" y="108"/>
                </a:cubicBezTo>
                <a:cubicBezTo>
                  <a:pt x="129" y="120"/>
                  <a:pt x="120" y="129"/>
                  <a:pt x="108" y="129"/>
                </a:cubicBezTo>
                <a:close/>
                <a:moveTo>
                  <a:pt x="168" y="123"/>
                </a:moveTo>
                <a:cubicBezTo>
                  <a:pt x="159" y="123"/>
                  <a:pt x="152" y="116"/>
                  <a:pt x="152" y="108"/>
                </a:cubicBezTo>
                <a:cubicBezTo>
                  <a:pt x="152" y="99"/>
                  <a:pt x="159" y="92"/>
                  <a:pt x="168" y="92"/>
                </a:cubicBezTo>
                <a:cubicBezTo>
                  <a:pt x="176" y="92"/>
                  <a:pt x="183" y="99"/>
                  <a:pt x="183" y="108"/>
                </a:cubicBezTo>
                <a:cubicBezTo>
                  <a:pt x="183" y="116"/>
                  <a:pt x="176" y="123"/>
                  <a:pt x="168" y="123"/>
                </a:cubicBezTo>
                <a:close/>
              </a:path>
            </a:pathLst>
          </a:custGeom>
          <a:solidFill>
            <a:srgbClr val="B7B7B8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Freeform: Shape 22"/>
          <p:cNvSpPr/>
          <p:nvPr/>
        </p:nvSpPr>
        <p:spPr bwMode="auto">
          <a:xfrm>
            <a:off x="5537752" y="4184553"/>
            <a:ext cx="133969" cy="132229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2"/>
              </a:cxn>
              <a:cxn ang="0">
                <a:pos x="32" y="64"/>
              </a:cxn>
              <a:cxn ang="0">
                <a:pos x="64" y="32"/>
              </a:cxn>
              <a:cxn ang="0">
                <a:pos x="32" y="0"/>
              </a:cxn>
              <a:cxn ang="0">
                <a:pos x="32" y="48"/>
              </a:cxn>
              <a:cxn ang="0">
                <a:pos x="16" y="32"/>
              </a:cxn>
              <a:cxn ang="0">
                <a:pos x="32" y="16"/>
              </a:cxn>
              <a:cxn ang="0">
                <a:pos x="48" y="32"/>
              </a:cxn>
              <a:cxn ang="0">
                <a:pos x="32" y="48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32" y="48"/>
                </a:move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  <a:close/>
              </a:path>
            </a:pathLst>
          </a:custGeom>
          <a:solidFill>
            <a:srgbClr val="DCDBDB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Freeform: Shape 23"/>
          <p:cNvSpPr/>
          <p:nvPr/>
        </p:nvSpPr>
        <p:spPr bwMode="auto">
          <a:xfrm>
            <a:off x="4065824" y="4313304"/>
            <a:ext cx="240101" cy="240101"/>
          </a:xfrm>
          <a:custGeom>
            <a:avLst/>
            <a:gdLst/>
            <a:ahLst/>
            <a:cxnLst>
              <a:cxn ang="0">
                <a:pos x="50" y="4"/>
              </a:cxn>
              <a:cxn ang="0">
                <a:pos x="4" y="65"/>
              </a:cxn>
              <a:cxn ang="0">
                <a:pos x="65" y="111"/>
              </a:cxn>
              <a:cxn ang="0">
                <a:pos x="111" y="50"/>
              </a:cxn>
              <a:cxn ang="0">
                <a:pos x="50" y="4"/>
              </a:cxn>
              <a:cxn ang="0">
                <a:pos x="61" y="79"/>
              </a:cxn>
              <a:cxn ang="0">
                <a:pos x="36" y="61"/>
              </a:cxn>
              <a:cxn ang="0">
                <a:pos x="55" y="36"/>
              </a:cxn>
              <a:cxn ang="0">
                <a:pos x="79" y="54"/>
              </a:cxn>
              <a:cxn ang="0">
                <a:pos x="61" y="79"/>
              </a:cxn>
            </a:cxnLst>
            <a:rect l="0" t="0" r="r" b="b"/>
            <a:pathLst>
              <a:path w="115" h="115">
                <a:moveTo>
                  <a:pt x="50" y="4"/>
                </a:moveTo>
                <a:cubicBezTo>
                  <a:pt x="21" y="8"/>
                  <a:pt x="0" y="36"/>
                  <a:pt x="4" y="65"/>
                </a:cubicBezTo>
                <a:cubicBezTo>
                  <a:pt x="9" y="95"/>
                  <a:pt x="36" y="115"/>
                  <a:pt x="65" y="111"/>
                </a:cubicBezTo>
                <a:cubicBezTo>
                  <a:pt x="95" y="107"/>
                  <a:pt x="115" y="79"/>
                  <a:pt x="111" y="50"/>
                </a:cubicBezTo>
                <a:cubicBezTo>
                  <a:pt x="107" y="20"/>
                  <a:pt x="79" y="0"/>
                  <a:pt x="50" y="4"/>
                </a:cubicBezTo>
                <a:close/>
                <a:moveTo>
                  <a:pt x="61" y="79"/>
                </a:moveTo>
                <a:cubicBezTo>
                  <a:pt x="49" y="81"/>
                  <a:pt x="38" y="72"/>
                  <a:pt x="36" y="61"/>
                </a:cubicBezTo>
                <a:cubicBezTo>
                  <a:pt x="34" y="49"/>
                  <a:pt x="43" y="37"/>
                  <a:pt x="55" y="36"/>
                </a:cubicBezTo>
                <a:cubicBezTo>
                  <a:pt x="67" y="34"/>
                  <a:pt x="78" y="42"/>
                  <a:pt x="79" y="54"/>
                </a:cubicBezTo>
                <a:cubicBezTo>
                  <a:pt x="81" y="66"/>
                  <a:pt x="73" y="77"/>
                  <a:pt x="61" y="79"/>
                </a:cubicBezTo>
                <a:close/>
              </a:path>
            </a:pathLst>
          </a:custGeom>
          <a:solidFill>
            <a:srgbClr val="DAD7C6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Freeform: Shape 24"/>
          <p:cNvSpPr/>
          <p:nvPr/>
        </p:nvSpPr>
        <p:spPr bwMode="auto">
          <a:xfrm>
            <a:off x="3999708" y="4243709"/>
            <a:ext cx="370592" cy="372332"/>
          </a:xfrm>
          <a:custGeom>
            <a:avLst/>
            <a:gdLst/>
            <a:ahLst/>
            <a:cxnLst>
              <a:cxn ang="0">
                <a:pos x="171" y="70"/>
              </a:cxn>
              <a:cxn ang="0">
                <a:pos x="145" y="57"/>
              </a:cxn>
              <a:cxn ang="0">
                <a:pos x="161" y="38"/>
              </a:cxn>
              <a:cxn ang="0">
                <a:pos x="155" y="31"/>
              </a:cxn>
              <a:cxn ang="0">
                <a:pos x="134" y="43"/>
              </a:cxn>
              <a:cxn ang="0">
                <a:pos x="127" y="14"/>
              </a:cxn>
              <a:cxn ang="0">
                <a:pos x="122" y="6"/>
              </a:cxn>
              <a:cxn ang="0">
                <a:pos x="114" y="9"/>
              </a:cxn>
              <a:cxn ang="0">
                <a:pos x="88" y="23"/>
              </a:cxn>
              <a:cxn ang="0">
                <a:pos x="81" y="1"/>
              </a:cxn>
              <a:cxn ang="0">
                <a:pos x="72" y="3"/>
              </a:cxn>
              <a:cxn ang="0">
                <a:pos x="71" y="25"/>
              </a:cxn>
              <a:cxn ang="0">
                <a:pos x="43" y="19"/>
              </a:cxn>
              <a:cxn ang="0">
                <a:pos x="34" y="19"/>
              </a:cxn>
              <a:cxn ang="0">
                <a:pos x="32" y="28"/>
              </a:cxn>
              <a:cxn ang="0">
                <a:pos x="33" y="57"/>
              </a:cxn>
              <a:cxn ang="0">
                <a:pos x="9" y="52"/>
              </a:cxn>
              <a:cxn ang="0">
                <a:pos x="6" y="61"/>
              </a:cxn>
              <a:cxn ang="0">
                <a:pos x="27" y="74"/>
              </a:cxn>
              <a:cxn ang="0">
                <a:pos x="5" y="94"/>
              </a:cxn>
              <a:cxn ang="0">
                <a:pos x="0" y="102"/>
              </a:cxn>
              <a:cxn ang="0">
                <a:pos x="7" y="108"/>
              </a:cxn>
              <a:cxn ang="0">
                <a:pos x="34" y="122"/>
              </a:cxn>
              <a:cxn ang="0">
                <a:pos x="17" y="140"/>
              </a:cxn>
              <a:cxn ang="0">
                <a:pos x="23" y="147"/>
              </a:cxn>
              <a:cxn ang="0">
                <a:pos x="44" y="136"/>
              </a:cxn>
              <a:cxn ang="0">
                <a:pos x="52" y="164"/>
              </a:cxn>
              <a:cxn ang="0">
                <a:pos x="56" y="172"/>
              </a:cxn>
              <a:cxn ang="0">
                <a:pos x="64" y="169"/>
              </a:cxn>
              <a:cxn ang="0">
                <a:pos x="90" y="155"/>
              </a:cxn>
              <a:cxn ang="0">
                <a:pos x="97" y="177"/>
              </a:cxn>
              <a:cxn ang="0">
                <a:pos x="106" y="176"/>
              </a:cxn>
              <a:cxn ang="0">
                <a:pos x="107" y="153"/>
              </a:cxn>
              <a:cxn ang="0">
                <a:pos x="135" y="159"/>
              </a:cxn>
              <a:cxn ang="0">
                <a:pos x="144" y="160"/>
              </a:cxn>
              <a:cxn ang="0">
                <a:pos x="146" y="151"/>
              </a:cxn>
              <a:cxn ang="0">
                <a:pos x="145" y="121"/>
              </a:cxn>
              <a:cxn ang="0">
                <a:pos x="169" y="126"/>
              </a:cxn>
              <a:cxn ang="0">
                <a:pos x="172" y="118"/>
              </a:cxn>
              <a:cxn ang="0">
                <a:pos x="151" y="105"/>
              </a:cxn>
              <a:cxn ang="0">
                <a:pos x="173" y="84"/>
              </a:cxn>
              <a:cxn ang="0">
                <a:pos x="178" y="76"/>
              </a:cxn>
              <a:cxn ang="0">
                <a:pos x="96" y="137"/>
              </a:cxn>
              <a:cxn ang="0">
                <a:pos x="82" y="41"/>
              </a:cxn>
              <a:cxn ang="0">
                <a:pos x="96" y="137"/>
              </a:cxn>
            </a:cxnLst>
            <a:rect l="0" t="0" r="r" b="b"/>
            <a:pathLst>
              <a:path w="178" h="178">
                <a:moveTo>
                  <a:pt x="175" y="72"/>
                </a:moveTo>
                <a:cubicBezTo>
                  <a:pt x="174" y="71"/>
                  <a:pt x="173" y="70"/>
                  <a:pt x="171" y="70"/>
                </a:cubicBezTo>
                <a:cubicBezTo>
                  <a:pt x="169" y="71"/>
                  <a:pt x="159" y="71"/>
                  <a:pt x="151" y="71"/>
                </a:cubicBezTo>
                <a:cubicBezTo>
                  <a:pt x="149" y="66"/>
                  <a:pt x="147" y="61"/>
                  <a:pt x="145" y="57"/>
                </a:cubicBezTo>
                <a:cubicBezTo>
                  <a:pt x="151" y="51"/>
                  <a:pt x="158" y="44"/>
                  <a:pt x="159" y="43"/>
                </a:cubicBezTo>
                <a:cubicBezTo>
                  <a:pt x="160" y="42"/>
                  <a:pt x="161" y="40"/>
                  <a:pt x="161" y="38"/>
                </a:cubicBezTo>
                <a:cubicBezTo>
                  <a:pt x="161" y="37"/>
                  <a:pt x="161" y="35"/>
                  <a:pt x="160" y="34"/>
                </a:cubicBezTo>
                <a:cubicBezTo>
                  <a:pt x="158" y="32"/>
                  <a:pt x="157" y="31"/>
                  <a:pt x="155" y="31"/>
                </a:cubicBezTo>
                <a:cubicBezTo>
                  <a:pt x="154" y="31"/>
                  <a:pt x="152" y="31"/>
                  <a:pt x="151" y="32"/>
                </a:cubicBezTo>
                <a:cubicBezTo>
                  <a:pt x="149" y="33"/>
                  <a:pt x="141" y="38"/>
                  <a:pt x="134" y="43"/>
                </a:cubicBezTo>
                <a:cubicBezTo>
                  <a:pt x="130" y="39"/>
                  <a:pt x="126" y="35"/>
                  <a:pt x="121" y="32"/>
                </a:cubicBezTo>
                <a:cubicBezTo>
                  <a:pt x="124" y="24"/>
                  <a:pt x="126" y="16"/>
                  <a:pt x="127" y="14"/>
                </a:cubicBezTo>
                <a:cubicBezTo>
                  <a:pt x="127" y="12"/>
                  <a:pt x="127" y="11"/>
                  <a:pt x="126" y="9"/>
                </a:cubicBezTo>
                <a:cubicBezTo>
                  <a:pt x="125" y="8"/>
                  <a:pt x="124" y="7"/>
                  <a:pt x="122" y="6"/>
                </a:cubicBezTo>
                <a:cubicBezTo>
                  <a:pt x="121" y="5"/>
                  <a:pt x="119" y="5"/>
                  <a:pt x="118" y="6"/>
                </a:cubicBezTo>
                <a:cubicBezTo>
                  <a:pt x="116" y="6"/>
                  <a:pt x="115" y="7"/>
                  <a:pt x="114" y="9"/>
                </a:cubicBezTo>
                <a:cubicBezTo>
                  <a:pt x="113" y="10"/>
                  <a:pt x="109" y="18"/>
                  <a:pt x="105" y="25"/>
                </a:cubicBezTo>
                <a:cubicBezTo>
                  <a:pt x="100" y="24"/>
                  <a:pt x="94" y="23"/>
                  <a:pt x="88" y="23"/>
                </a:cubicBezTo>
                <a:cubicBezTo>
                  <a:pt x="86" y="15"/>
                  <a:pt x="84" y="7"/>
                  <a:pt x="84" y="5"/>
                </a:cubicBezTo>
                <a:cubicBezTo>
                  <a:pt x="84" y="4"/>
                  <a:pt x="83" y="2"/>
                  <a:pt x="81" y="1"/>
                </a:cubicBezTo>
                <a:cubicBezTo>
                  <a:pt x="80" y="1"/>
                  <a:pt x="78" y="0"/>
                  <a:pt x="76" y="0"/>
                </a:cubicBezTo>
                <a:cubicBezTo>
                  <a:pt x="75" y="1"/>
                  <a:pt x="73" y="1"/>
                  <a:pt x="72" y="3"/>
                </a:cubicBezTo>
                <a:cubicBezTo>
                  <a:pt x="71" y="4"/>
                  <a:pt x="70" y="6"/>
                  <a:pt x="70" y="7"/>
                </a:cubicBezTo>
                <a:cubicBezTo>
                  <a:pt x="71" y="9"/>
                  <a:pt x="71" y="17"/>
                  <a:pt x="71" y="25"/>
                </a:cubicBezTo>
                <a:cubicBezTo>
                  <a:pt x="66" y="27"/>
                  <a:pt x="60" y="29"/>
                  <a:pt x="56" y="32"/>
                </a:cubicBezTo>
                <a:cubicBezTo>
                  <a:pt x="50" y="27"/>
                  <a:pt x="44" y="20"/>
                  <a:pt x="43" y="19"/>
                </a:cubicBezTo>
                <a:cubicBezTo>
                  <a:pt x="42" y="18"/>
                  <a:pt x="40" y="17"/>
                  <a:pt x="38" y="17"/>
                </a:cubicBezTo>
                <a:cubicBezTo>
                  <a:pt x="37" y="17"/>
                  <a:pt x="35" y="18"/>
                  <a:pt x="34" y="19"/>
                </a:cubicBezTo>
                <a:cubicBezTo>
                  <a:pt x="32" y="20"/>
                  <a:pt x="32" y="21"/>
                  <a:pt x="31" y="23"/>
                </a:cubicBezTo>
                <a:cubicBezTo>
                  <a:pt x="31" y="24"/>
                  <a:pt x="31" y="26"/>
                  <a:pt x="32" y="28"/>
                </a:cubicBezTo>
                <a:cubicBezTo>
                  <a:pt x="33" y="29"/>
                  <a:pt x="38" y="37"/>
                  <a:pt x="42" y="44"/>
                </a:cubicBezTo>
                <a:cubicBezTo>
                  <a:pt x="39" y="48"/>
                  <a:pt x="35" y="52"/>
                  <a:pt x="33" y="57"/>
                </a:cubicBezTo>
                <a:cubicBezTo>
                  <a:pt x="25" y="55"/>
                  <a:pt x="16" y="52"/>
                  <a:pt x="14" y="52"/>
                </a:cubicBezTo>
                <a:cubicBezTo>
                  <a:pt x="12" y="51"/>
                  <a:pt x="11" y="51"/>
                  <a:pt x="9" y="52"/>
                </a:cubicBezTo>
                <a:cubicBezTo>
                  <a:pt x="8" y="53"/>
                  <a:pt x="7" y="54"/>
                  <a:pt x="6" y="56"/>
                </a:cubicBezTo>
                <a:cubicBezTo>
                  <a:pt x="5" y="57"/>
                  <a:pt x="5" y="59"/>
                  <a:pt x="6" y="61"/>
                </a:cubicBezTo>
                <a:cubicBezTo>
                  <a:pt x="6" y="62"/>
                  <a:pt x="7" y="64"/>
                  <a:pt x="9" y="64"/>
                </a:cubicBezTo>
                <a:cubicBezTo>
                  <a:pt x="11" y="65"/>
                  <a:pt x="19" y="70"/>
                  <a:pt x="27" y="74"/>
                </a:cubicBezTo>
                <a:cubicBezTo>
                  <a:pt x="26" y="79"/>
                  <a:pt x="25" y="84"/>
                  <a:pt x="25" y="89"/>
                </a:cubicBezTo>
                <a:cubicBezTo>
                  <a:pt x="17" y="91"/>
                  <a:pt x="7" y="94"/>
                  <a:pt x="5" y="94"/>
                </a:cubicBezTo>
                <a:cubicBezTo>
                  <a:pt x="4" y="95"/>
                  <a:pt x="2" y="96"/>
                  <a:pt x="1" y="97"/>
                </a:cubicBezTo>
                <a:cubicBezTo>
                  <a:pt x="1" y="99"/>
                  <a:pt x="0" y="100"/>
                  <a:pt x="0" y="102"/>
                </a:cubicBezTo>
                <a:cubicBezTo>
                  <a:pt x="1" y="104"/>
                  <a:pt x="2" y="105"/>
                  <a:pt x="3" y="106"/>
                </a:cubicBezTo>
                <a:cubicBezTo>
                  <a:pt x="4" y="107"/>
                  <a:pt x="6" y="108"/>
                  <a:pt x="7" y="108"/>
                </a:cubicBezTo>
                <a:cubicBezTo>
                  <a:pt x="9" y="108"/>
                  <a:pt x="19" y="107"/>
                  <a:pt x="28" y="107"/>
                </a:cubicBezTo>
                <a:cubicBezTo>
                  <a:pt x="29" y="112"/>
                  <a:pt x="31" y="117"/>
                  <a:pt x="34" y="122"/>
                </a:cubicBezTo>
                <a:cubicBezTo>
                  <a:pt x="27" y="128"/>
                  <a:pt x="21" y="134"/>
                  <a:pt x="19" y="135"/>
                </a:cubicBezTo>
                <a:cubicBezTo>
                  <a:pt x="18" y="137"/>
                  <a:pt x="17" y="138"/>
                  <a:pt x="17" y="140"/>
                </a:cubicBezTo>
                <a:cubicBezTo>
                  <a:pt x="17" y="142"/>
                  <a:pt x="18" y="143"/>
                  <a:pt x="19" y="145"/>
                </a:cubicBezTo>
                <a:cubicBezTo>
                  <a:pt x="20" y="146"/>
                  <a:pt x="21" y="147"/>
                  <a:pt x="23" y="147"/>
                </a:cubicBezTo>
                <a:cubicBezTo>
                  <a:pt x="24" y="147"/>
                  <a:pt x="26" y="147"/>
                  <a:pt x="28" y="146"/>
                </a:cubicBezTo>
                <a:cubicBezTo>
                  <a:pt x="29" y="145"/>
                  <a:pt x="37" y="140"/>
                  <a:pt x="44" y="136"/>
                </a:cubicBezTo>
                <a:cubicBezTo>
                  <a:pt x="48" y="140"/>
                  <a:pt x="52" y="143"/>
                  <a:pt x="57" y="146"/>
                </a:cubicBezTo>
                <a:cubicBezTo>
                  <a:pt x="55" y="154"/>
                  <a:pt x="52" y="163"/>
                  <a:pt x="52" y="164"/>
                </a:cubicBezTo>
                <a:cubicBezTo>
                  <a:pt x="51" y="166"/>
                  <a:pt x="51" y="168"/>
                  <a:pt x="52" y="169"/>
                </a:cubicBezTo>
                <a:cubicBezTo>
                  <a:pt x="53" y="171"/>
                  <a:pt x="54" y="172"/>
                  <a:pt x="56" y="172"/>
                </a:cubicBezTo>
                <a:cubicBezTo>
                  <a:pt x="57" y="173"/>
                  <a:pt x="59" y="173"/>
                  <a:pt x="61" y="173"/>
                </a:cubicBezTo>
                <a:cubicBezTo>
                  <a:pt x="62" y="172"/>
                  <a:pt x="64" y="171"/>
                  <a:pt x="64" y="169"/>
                </a:cubicBezTo>
                <a:cubicBezTo>
                  <a:pt x="65" y="168"/>
                  <a:pt x="69" y="160"/>
                  <a:pt x="73" y="153"/>
                </a:cubicBezTo>
                <a:cubicBezTo>
                  <a:pt x="78" y="155"/>
                  <a:pt x="84" y="155"/>
                  <a:pt x="90" y="155"/>
                </a:cubicBezTo>
                <a:cubicBezTo>
                  <a:pt x="92" y="163"/>
                  <a:pt x="94" y="171"/>
                  <a:pt x="94" y="173"/>
                </a:cubicBezTo>
                <a:cubicBezTo>
                  <a:pt x="95" y="175"/>
                  <a:pt x="96" y="176"/>
                  <a:pt x="97" y="177"/>
                </a:cubicBezTo>
                <a:cubicBezTo>
                  <a:pt x="98" y="178"/>
                  <a:pt x="100" y="178"/>
                  <a:pt x="102" y="178"/>
                </a:cubicBezTo>
                <a:cubicBezTo>
                  <a:pt x="104" y="178"/>
                  <a:pt x="105" y="177"/>
                  <a:pt x="106" y="176"/>
                </a:cubicBezTo>
                <a:cubicBezTo>
                  <a:pt x="107" y="174"/>
                  <a:pt x="108" y="173"/>
                  <a:pt x="108" y="171"/>
                </a:cubicBezTo>
                <a:cubicBezTo>
                  <a:pt x="108" y="169"/>
                  <a:pt x="107" y="161"/>
                  <a:pt x="107" y="153"/>
                </a:cubicBezTo>
                <a:cubicBezTo>
                  <a:pt x="113" y="151"/>
                  <a:pt x="118" y="149"/>
                  <a:pt x="123" y="146"/>
                </a:cubicBezTo>
                <a:cubicBezTo>
                  <a:pt x="128" y="152"/>
                  <a:pt x="134" y="158"/>
                  <a:pt x="135" y="159"/>
                </a:cubicBezTo>
                <a:cubicBezTo>
                  <a:pt x="137" y="161"/>
                  <a:pt x="138" y="161"/>
                  <a:pt x="140" y="161"/>
                </a:cubicBezTo>
                <a:cubicBezTo>
                  <a:pt x="141" y="161"/>
                  <a:pt x="143" y="161"/>
                  <a:pt x="144" y="160"/>
                </a:cubicBezTo>
                <a:cubicBezTo>
                  <a:pt x="146" y="159"/>
                  <a:pt x="147" y="157"/>
                  <a:pt x="147" y="156"/>
                </a:cubicBezTo>
                <a:cubicBezTo>
                  <a:pt x="147" y="154"/>
                  <a:pt x="147" y="152"/>
                  <a:pt x="146" y="151"/>
                </a:cubicBezTo>
                <a:cubicBezTo>
                  <a:pt x="145" y="149"/>
                  <a:pt x="140" y="142"/>
                  <a:pt x="136" y="135"/>
                </a:cubicBezTo>
                <a:cubicBezTo>
                  <a:pt x="140" y="131"/>
                  <a:pt x="143" y="126"/>
                  <a:pt x="145" y="121"/>
                </a:cubicBezTo>
                <a:cubicBezTo>
                  <a:pt x="154" y="124"/>
                  <a:pt x="162" y="126"/>
                  <a:pt x="164" y="127"/>
                </a:cubicBezTo>
                <a:cubicBezTo>
                  <a:pt x="166" y="127"/>
                  <a:pt x="168" y="127"/>
                  <a:pt x="169" y="126"/>
                </a:cubicBezTo>
                <a:cubicBezTo>
                  <a:pt x="170" y="125"/>
                  <a:pt x="172" y="124"/>
                  <a:pt x="172" y="123"/>
                </a:cubicBezTo>
                <a:cubicBezTo>
                  <a:pt x="173" y="121"/>
                  <a:pt x="173" y="119"/>
                  <a:pt x="172" y="118"/>
                </a:cubicBezTo>
                <a:cubicBezTo>
                  <a:pt x="172" y="116"/>
                  <a:pt x="171" y="115"/>
                  <a:pt x="169" y="114"/>
                </a:cubicBezTo>
                <a:cubicBezTo>
                  <a:pt x="168" y="113"/>
                  <a:pt x="159" y="109"/>
                  <a:pt x="151" y="105"/>
                </a:cubicBezTo>
                <a:cubicBezTo>
                  <a:pt x="153" y="100"/>
                  <a:pt x="153" y="94"/>
                  <a:pt x="153" y="89"/>
                </a:cubicBezTo>
                <a:cubicBezTo>
                  <a:pt x="162" y="87"/>
                  <a:pt x="171" y="85"/>
                  <a:pt x="173" y="84"/>
                </a:cubicBezTo>
                <a:cubicBezTo>
                  <a:pt x="175" y="84"/>
                  <a:pt x="176" y="83"/>
                  <a:pt x="177" y="81"/>
                </a:cubicBezTo>
                <a:cubicBezTo>
                  <a:pt x="178" y="80"/>
                  <a:pt x="178" y="78"/>
                  <a:pt x="178" y="76"/>
                </a:cubicBezTo>
                <a:cubicBezTo>
                  <a:pt x="178" y="75"/>
                  <a:pt x="177" y="73"/>
                  <a:pt x="175" y="72"/>
                </a:cubicBezTo>
                <a:close/>
                <a:moveTo>
                  <a:pt x="96" y="137"/>
                </a:moveTo>
                <a:cubicBezTo>
                  <a:pt x="71" y="141"/>
                  <a:pt x="47" y="122"/>
                  <a:pt x="43" y="96"/>
                </a:cubicBezTo>
                <a:cubicBezTo>
                  <a:pt x="39" y="69"/>
                  <a:pt x="57" y="45"/>
                  <a:pt x="82" y="41"/>
                </a:cubicBezTo>
                <a:cubicBezTo>
                  <a:pt x="108" y="38"/>
                  <a:pt x="131" y="56"/>
                  <a:pt x="135" y="83"/>
                </a:cubicBezTo>
                <a:cubicBezTo>
                  <a:pt x="139" y="109"/>
                  <a:pt x="121" y="133"/>
                  <a:pt x="96" y="137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Freeform: Shape 25"/>
          <p:cNvSpPr/>
          <p:nvPr/>
        </p:nvSpPr>
        <p:spPr bwMode="auto">
          <a:xfrm>
            <a:off x="4114540" y="4358540"/>
            <a:ext cx="142669" cy="142669"/>
          </a:xfrm>
          <a:custGeom>
            <a:avLst/>
            <a:gdLst/>
            <a:ahLst/>
            <a:cxnLst>
              <a:cxn ang="0">
                <a:pos x="30" y="3"/>
              </a:cxn>
              <a:cxn ang="0">
                <a:pos x="3" y="39"/>
              </a:cxn>
              <a:cxn ang="0">
                <a:pos x="39" y="66"/>
              </a:cxn>
              <a:cxn ang="0">
                <a:pos x="66" y="30"/>
              </a:cxn>
              <a:cxn ang="0">
                <a:pos x="30" y="3"/>
              </a:cxn>
              <a:cxn ang="0">
                <a:pos x="36" y="50"/>
              </a:cxn>
              <a:cxn ang="0">
                <a:pos x="18" y="36"/>
              </a:cxn>
              <a:cxn ang="0">
                <a:pos x="32" y="18"/>
              </a:cxn>
              <a:cxn ang="0">
                <a:pos x="50" y="32"/>
              </a:cxn>
              <a:cxn ang="0">
                <a:pos x="36" y="50"/>
              </a:cxn>
            </a:cxnLst>
            <a:rect l="0" t="0" r="r" b="b"/>
            <a:pathLst>
              <a:path w="68" h="68">
                <a:moveTo>
                  <a:pt x="30" y="3"/>
                </a:moveTo>
                <a:cubicBezTo>
                  <a:pt x="12" y="5"/>
                  <a:pt x="0" y="21"/>
                  <a:pt x="3" y="39"/>
                </a:cubicBezTo>
                <a:cubicBezTo>
                  <a:pt x="5" y="56"/>
                  <a:pt x="21" y="68"/>
                  <a:pt x="39" y="66"/>
                </a:cubicBezTo>
                <a:cubicBezTo>
                  <a:pt x="56" y="63"/>
                  <a:pt x="68" y="47"/>
                  <a:pt x="66" y="30"/>
                </a:cubicBezTo>
                <a:cubicBezTo>
                  <a:pt x="63" y="12"/>
                  <a:pt x="47" y="0"/>
                  <a:pt x="30" y="3"/>
                </a:cubicBezTo>
                <a:close/>
                <a:moveTo>
                  <a:pt x="36" y="50"/>
                </a:moveTo>
                <a:cubicBezTo>
                  <a:pt x="28" y="51"/>
                  <a:pt x="20" y="45"/>
                  <a:pt x="18" y="36"/>
                </a:cubicBezTo>
                <a:cubicBezTo>
                  <a:pt x="17" y="28"/>
                  <a:pt x="23" y="20"/>
                  <a:pt x="32" y="18"/>
                </a:cubicBezTo>
                <a:cubicBezTo>
                  <a:pt x="41" y="17"/>
                  <a:pt x="49" y="23"/>
                  <a:pt x="50" y="32"/>
                </a:cubicBezTo>
                <a:cubicBezTo>
                  <a:pt x="51" y="41"/>
                  <a:pt x="45" y="49"/>
                  <a:pt x="36" y="50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Freeform: Shape 26"/>
          <p:cNvSpPr/>
          <p:nvPr/>
        </p:nvSpPr>
        <p:spPr bwMode="auto">
          <a:xfrm>
            <a:off x="4316364" y="3996648"/>
            <a:ext cx="311436" cy="314916"/>
          </a:xfrm>
          <a:custGeom>
            <a:avLst/>
            <a:gdLst/>
            <a:ahLst/>
            <a:cxnLst>
              <a:cxn ang="0">
                <a:pos x="133" y="80"/>
              </a:cxn>
              <a:cxn ang="0">
                <a:pos x="131" y="71"/>
              </a:cxn>
              <a:cxn ang="0">
                <a:pos x="146" y="67"/>
              </a:cxn>
              <a:cxn ang="0">
                <a:pos x="137" y="59"/>
              </a:cxn>
              <a:cxn ang="0">
                <a:pos x="126" y="52"/>
              </a:cxn>
              <a:cxn ang="0">
                <a:pos x="139" y="43"/>
              </a:cxn>
              <a:cxn ang="0">
                <a:pos x="128" y="39"/>
              </a:cxn>
              <a:cxn ang="0">
                <a:pos x="115" y="36"/>
              </a:cxn>
              <a:cxn ang="0">
                <a:pos x="124" y="23"/>
              </a:cxn>
              <a:cxn ang="0">
                <a:pos x="112" y="22"/>
              </a:cxn>
              <a:cxn ang="0">
                <a:pos x="99" y="24"/>
              </a:cxn>
              <a:cxn ang="0">
                <a:pos x="103" y="9"/>
              </a:cxn>
              <a:cxn ang="0">
                <a:pos x="92" y="13"/>
              </a:cxn>
              <a:cxn ang="0">
                <a:pos x="80" y="19"/>
              </a:cxn>
              <a:cxn ang="0">
                <a:pos x="79" y="4"/>
              </a:cxn>
              <a:cxn ang="0">
                <a:pos x="70" y="10"/>
              </a:cxn>
              <a:cxn ang="0">
                <a:pos x="60" y="20"/>
              </a:cxn>
              <a:cxn ang="0">
                <a:pos x="54" y="6"/>
              </a:cxn>
              <a:cxn ang="0">
                <a:pos x="48" y="16"/>
              </a:cxn>
              <a:cxn ang="0">
                <a:pos x="42" y="28"/>
              </a:cxn>
              <a:cxn ang="0">
                <a:pos x="32" y="18"/>
              </a:cxn>
              <a:cxn ang="0">
                <a:pos x="29" y="29"/>
              </a:cxn>
              <a:cxn ang="0">
                <a:pos x="28" y="42"/>
              </a:cxn>
              <a:cxn ang="0">
                <a:pos x="14" y="36"/>
              </a:cxn>
              <a:cxn ang="0">
                <a:pos x="16" y="47"/>
              </a:cxn>
              <a:cxn ang="0">
                <a:pos x="20" y="60"/>
              </a:cxn>
              <a:cxn ang="0">
                <a:pos x="5" y="59"/>
              </a:cxn>
              <a:cxn ang="0">
                <a:pos x="10" y="69"/>
              </a:cxn>
              <a:cxn ang="0">
                <a:pos x="18" y="75"/>
              </a:cxn>
              <a:cxn ang="0">
                <a:pos x="10" y="82"/>
              </a:cxn>
              <a:cxn ang="0">
                <a:pos x="5" y="92"/>
              </a:cxn>
              <a:cxn ang="0">
                <a:pos x="20" y="91"/>
              </a:cxn>
              <a:cxn ang="0">
                <a:pos x="16" y="103"/>
              </a:cxn>
              <a:cxn ang="0">
                <a:pos x="14" y="115"/>
              </a:cxn>
              <a:cxn ang="0">
                <a:pos x="28" y="108"/>
              </a:cxn>
              <a:cxn ang="0">
                <a:pos x="29" y="122"/>
              </a:cxn>
              <a:cxn ang="0">
                <a:pos x="32" y="133"/>
              </a:cxn>
              <a:cxn ang="0">
                <a:pos x="42" y="122"/>
              </a:cxn>
              <a:cxn ang="0">
                <a:pos x="48" y="135"/>
              </a:cxn>
              <a:cxn ang="0">
                <a:pos x="54" y="144"/>
              </a:cxn>
              <a:cxn ang="0">
                <a:pos x="60" y="130"/>
              </a:cxn>
              <a:cxn ang="0">
                <a:pos x="70" y="140"/>
              </a:cxn>
              <a:cxn ang="0">
                <a:pos x="79" y="147"/>
              </a:cxn>
              <a:cxn ang="0">
                <a:pos x="80" y="132"/>
              </a:cxn>
              <a:cxn ang="0">
                <a:pos x="92" y="138"/>
              </a:cxn>
              <a:cxn ang="0">
                <a:pos x="103" y="141"/>
              </a:cxn>
              <a:cxn ang="0">
                <a:pos x="99" y="127"/>
              </a:cxn>
              <a:cxn ang="0">
                <a:pos x="112" y="128"/>
              </a:cxn>
              <a:cxn ang="0">
                <a:pos x="124" y="128"/>
              </a:cxn>
              <a:cxn ang="0">
                <a:pos x="115" y="115"/>
              </a:cxn>
              <a:cxn ang="0">
                <a:pos x="128" y="112"/>
              </a:cxn>
              <a:cxn ang="0">
                <a:pos x="139" y="107"/>
              </a:cxn>
              <a:cxn ang="0">
                <a:pos x="126" y="99"/>
              </a:cxn>
              <a:cxn ang="0">
                <a:pos x="137" y="91"/>
              </a:cxn>
              <a:cxn ang="0">
                <a:pos x="146" y="84"/>
              </a:cxn>
              <a:cxn ang="0">
                <a:pos x="60" y="75"/>
              </a:cxn>
            </a:cxnLst>
            <a:rect l="0" t="0" r="r" b="b"/>
            <a:pathLst>
              <a:path w="149" h="151">
                <a:moveTo>
                  <a:pt x="146" y="84"/>
                </a:moveTo>
                <a:cubicBezTo>
                  <a:pt x="143" y="83"/>
                  <a:pt x="141" y="82"/>
                  <a:pt x="139" y="82"/>
                </a:cubicBezTo>
                <a:cubicBezTo>
                  <a:pt x="137" y="81"/>
                  <a:pt x="135" y="81"/>
                  <a:pt x="133" y="80"/>
                </a:cubicBezTo>
                <a:cubicBezTo>
                  <a:pt x="132" y="80"/>
                  <a:pt x="132" y="80"/>
                  <a:pt x="131" y="80"/>
                </a:cubicBezTo>
                <a:cubicBezTo>
                  <a:pt x="131" y="78"/>
                  <a:pt x="131" y="77"/>
                  <a:pt x="131" y="75"/>
                </a:cubicBezTo>
                <a:cubicBezTo>
                  <a:pt x="131" y="74"/>
                  <a:pt x="131" y="72"/>
                  <a:pt x="131" y="71"/>
                </a:cubicBezTo>
                <a:cubicBezTo>
                  <a:pt x="132" y="71"/>
                  <a:pt x="132" y="71"/>
                  <a:pt x="133" y="70"/>
                </a:cubicBezTo>
                <a:cubicBezTo>
                  <a:pt x="135" y="70"/>
                  <a:pt x="137" y="69"/>
                  <a:pt x="139" y="69"/>
                </a:cubicBezTo>
                <a:cubicBezTo>
                  <a:pt x="141" y="68"/>
                  <a:pt x="143" y="68"/>
                  <a:pt x="146" y="67"/>
                </a:cubicBezTo>
                <a:cubicBezTo>
                  <a:pt x="148" y="66"/>
                  <a:pt x="149" y="64"/>
                  <a:pt x="149" y="62"/>
                </a:cubicBezTo>
                <a:cubicBezTo>
                  <a:pt x="148" y="60"/>
                  <a:pt x="146" y="58"/>
                  <a:pt x="144" y="59"/>
                </a:cubicBezTo>
                <a:cubicBezTo>
                  <a:pt x="142" y="59"/>
                  <a:pt x="140" y="59"/>
                  <a:pt x="137" y="59"/>
                </a:cubicBezTo>
                <a:cubicBezTo>
                  <a:pt x="135" y="59"/>
                  <a:pt x="133" y="60"/>
                  <a:pt x="131" y="60"/>
                </a:cubicBezTo>
                <a:cubicBezTo>
                  <a:pt x="130" y="60"/>
                  <a:pt x="130" y="60"/>
                  <a:pt x="129" y="60"/>
                </a:cubicBezTo>
                <a:cubicBezTo>
                  <a:pt x="128" y="57"/>
                  <a:pt x="127" y="54"/>
                  <a:pt x="126" y="52"/>
                </a:cubicBezTo>
                <a:cubicBezTo>
                  <a:pt x="127" y="51"/>
                  <a:pt x="127" y="51"/>
                  <a:pt x="128" y="51"/>
                </a:cubicBezTo>
                <a:cubicBezTo>
                  <a:pt x="129" y="49"/>
                  <a:pt x="131" y="48"/>
                  <a:pt x="133" y="47"/>
                </a:cubicBezTo>
                <a:cubicBezTo>
                  <a:pt x="135" y="46"/>
                  <a:pt x="137" y="44"/>
                  <a:pt x="139" y="43"/>
                </a:cubicBezTo>
                <a:cubicBezTo>
                  <a:pt x="140" y="42"/>
                  <a:pt x="141" y="39"/>
                  <a:pt x="140" y="38"/>
                </a:cubicBezTo>
                <a:cubicBezTo>
                  <a:pt x="139" y="36"/>
                  <a:pt x="136" y="35"/>
                  <a:pt x="134" y="36"/>
                </a:cubicBezTo>
                <a:cubicBezTo>
                  <a:pt x="132" y="37"/>
                  <a:pt x="130" y="38"/>
                  <a:pt x="128" y="39"/>
                </a:cubicBezTo>
                <a:cubicBezTo>
                  <a:pt x="126" y="39"/>
                  <a:pt x="124" y="40"/>
                  <a:pt x="122" y="41"/>
                </a:cubicBezTo>
                <a:cubicBezTo>
                  <a:pt x="122" y="41"/>
                  <a:pt x="121" y="42"/>
                  <a:pt x="121" y="42"/>
                </a:cubicBezTo>
                <a:cubicBezTo>
                  <a:pt x="119" y="40"/>
                  <a:pt x="117" y="38"/>
                  <a:pt x="115" y="36"/>
                </a:cubicBezTo>
                <a:cubicBezTo>
                  <a:pt x="115" y="35"/>
                  <a:pt x="116" y="34"/>
                  <a:pt x="116" y="34"/>
                </a:cubicBezTo>
                <a:cubicBezTo>
                  <a:pt x="117" y="32"/>
                  <a:pt x="119" y="30"/>
                  <a:pt x="120" y="29"/>
                </a:cubicBezTo>
                <a:cubicBezTo>
                  <a:pt x="121" y="27"/>
                  <a:pt x="122" y="25"/>
                  <a:pt x="124" y="23"/>
                </a:cubicBezTo>
                <a:cubicBezTo>
                  <a:pt x="125" y="21"/>
                  <a:pt x="124" y="19"/>
                  <a:pt x="123" y="17"/>
                </a:cubicBezTo>
                <a:cubicBezTo>
                  <a:pt x="121" y="16"/>
                  <a:pt x="119" y="16"/>
                  <a:pt x="117" y="18"/>
                </a:cubicBezTo>
                <a:cubicBezTo>
                  <a:pt x="115" y="19"/>
                  <a:pt x="114" y="21"/>
                  <a:pt x="112" y="22"/>
                </a:cubicBezTo>
                <a:cubicBezTo>
                  <a:pt x="111" y="24"/>
                  <a:pt x="109" y="25"/>
                  <a:pt x="108" y="27"/>
                </a:cubicBezTo>
                <a:cubicBezTo>
                  <a:pt x="107" y="27"/>
                  <a:pt x="107" y="28"/>
                  <a:pt x="106" y="28"/>
                </a:cubicBezTo>
                <a:cubicBezTo>
                  <a:pt x="104" y="27"/>
                  <a:pt x="102" y="25"/>
                  <a:pt x="99" y="24"/>
                </a:cubicBezTo>
                <a:cubicBezTo>
                  <a:pt x="99" y="23"/>
                  <a:pt x="99" y="23"/>
                  <a:pt x="100" y="22"/>
                </a:cubicBezTo>
                <a:cubicBezTo>
                  <a:pt x="100" y="20"/>
                  <a:pt x="101" y="18"/>
                  <a:pt x="101" y="16"/>
                </a:cubicBezTo>
                <a:cubicBezTo>
                  <a:pt x="102" y="14"/>
                  <a:pt x="102" y="12"/>
                  <a:pt x="103" y="9"/>
                </a:cubicBezTo>
                <a:cubicBezTo>
                  <a:pt x="103" y="7"/>
                  <a:pt x="102" y="5"/>
                  <a:pt x="100" y="4"/>
                </a:cubicBezTo>
                <a:cubicBezTo>
                  <a:pt x="98" y="4"/>
                  <a:pt x="96" y="4"/>
                  <a:pt x="95" y="6"/>
                </a:cubicBezTo>
                <a:cubicBezTo>
                  <a:pt x="94" y="9"/>
                  <a:pt x="93" y="11"/>
                  <a:pt x="92" y="13"/>
                </a:cubicBezTo>
                <a:cubicBezTo>
                  <a:pt x="91" y="15"/>
                  <a:pt x="90" y="16"/>
                  <a:pt x="89" y="18"/>
                </a:cubicBezTo>
                <a:cubicBezTo>
                  <a:pt x="89" y="19"/>
                  <a:pt x="89" y="19"/>
                  <a:pt x="88" y="20"/>
                </a:cubicBezTo>
                <a:cubicBezTo>
                  <a:pt x="86" y="19"/>
                  <a:pt x="83" y="19"/>
                  <a:pt x="80" y="19"/>
                </a:cubicBezTo>
                <a:cubicBezTo>
                  <a:pt x="80" y="18"/>
                  <a:pt x="80" y="17"/>
                  <a:pt x="80" y="17"/>
                </a:cubicBezTo>
                <a:cubicBezTo>
                  <a:pt x="80" y="15"/>
                  <a:pt x="79" y="13"/>
                  <a:pt x="79" y="10"/>
                </a:cubicBezTo>
                <a:cubicBezTo>
                  <a:pt x="79" y="8"/>
                  <a:pt x="79" y="6"/>
                  <a:pt x="79" y="4"/>
                </a:cubicBezTo>
                <a:cubicBezTo>
                  <a:pt x="78" y="1"/>
                  <a:pt x="77" y="0"/>
                  <a:pt x="74" y="0"/>
                </a:cubicBezTo>
                <a:cubicBezTo>
                  <a:pt x="72" y="0"/>
                  <a:pt x="70" y="1"/>
                  <a:pt x="70" y="4"/>
                </a:cubicBezTo>
                <a:cubicBezTo>
                  <a:pt x="70" y="6"/>
                  <a:pt x="70" y="8"/>
                  <a:pt x="70" y="10"/>
                </a:cubicBezTo>
                <a:cubicBezTo>
                  <a:pt x="69" y="13"/>
                  <a:pt x="69" y="15"/>
                  <a:pt x="69" y="17"/>
                </a:cubicBezTo>
                <a:cubicBezTo>
                  <a:pt x="69" y="17"/>
                  <a:pt x="69" y="18"/>
                  <a:pt x="69" y="19"/>
                </a:cubicBezTo>
                <a:cubicBezTo>
                  <a:pt x="66" y="19"/>
                  <a:pt x="63" y="19"/>
                  <a:pt x="60" y="20"/>
                </a:cubicBezTo>
                <a:cubicBezTo>
                  <a:pt x="60" y="19"/>
                  <a:pt x="60" y="19"/>
                  <a:pt x="59" y="18"/>
                </a:cubicBezTo>
                <a:cubicBezTo>
                  <a:pt x="59" y="16"/>
                  <a:pt x="58" y="15"/>
                  <a:pt x="57" y="13"/>
                </a:cubicBezTo>
                <a:cubicBezTo>
                  <a:pt x="56" y="11"/>
                  <a:pt x="55" y="9"/>
                  <a:pt x="54" y="6"/>
                </a:cubicBezTo>
                <a:cubicBezTo>
                  <a:pt x="53" y="4"/>
                  <a:pt x="51" y="4"/>
                  <a:pt x="49" y="4"/>
                </a:cubicBezTo>
                <a:cubicBezTo>
                  <a:pt x="47" y="5"/>
                  <a:pt x="45" y="7"/>
                  <a:pt x="46" y="9"/>
                </a:cubicBezTo>
                <a:cubicBezTo>
                  <a:pt x="47" y="12"/>
                  <a:pt x="47" y="14"/>
                  <a:pt x="48" y="16"/>
                </a:cubicBezTo>
                <a:cubicBezTo>
                  <a:pt x="48" y="18"/>
                  <a:pt x="49" y="20"/>
                  <a:pt x="49" y="22"/>
                </a:cubicBezTo>
                <a:cubicBezTo>
                  <a:pt x="49" y="23"/>
                  <a:pt x="50" y="23"/>
                  <a:pt x="50" y="24"/>
                </a:cubicBezTo>
                <a:cubicBezTo>
                  <a:pt x="47" y="25"/>
                  <a:pt x="45" y="27"/>
                  <a:pt x="42" y="28"/>
                </a:cubicBezTo>
                <a:cubicBezTo>
                  <a:pt x="42" y="28"/>
                  <a:pt x="41" y="27"/>
                  <a:pt x="41" y="27"/>
                </a:cubicBezTo>
                <a:cubicBezTo>
                  <a:pt x="39" y="25"/>
                  <a:pt x="38" y="24"/>
                  <a:pt x="36" y="22"/>
                </a:cubicBezTo>
                <a:cubicBezTo>
                  <a:pt x="35" y="21"/>
                  <a:pt x="33" y="19"/>
                  <a:pt x="32" y="18"/>
                </a:cubicBezTo>
                <a:cubicBezTo>
                  <a:pt x="30" y="16"/>
                  <a:pt x="28" y="16"/>
                  <a:pt x="26" y="17"/>
                </a:cubicBezTo>
                <a:cubicBezTo>
                  <a:pt x="24" y="19"/>
                  <a:pt x="24" y="21"/>
                  <a:pt x="25" y="23"/>
                </a:cubicBezTo>
                <a:cubicBezTo>
                  <a:pt x="27" y="25"/>
                  <a:pt x="28" y="27"/>
                  <a:pt x="29" y="29"/>
                </a:cubicBezTo>
                <a:cubicBezTo>
                  <a:pt x="30" y="30"/>
                  <a:pt x="31" y="32"/>
                  <a:pt x="33" y="34"/>
                </a:cubicBezTo>
                <a:cubicBezTo>
                  <a:pt x="33" y="34"/>
                  <a:pt x="33" y="35"/>
                  <a:pt x="34" y="36"/>
                </a:cubicBezTo>
                <a:cubicBezTo>
                  <a:pt x="32" y="38"/>
                  <a:pt x="30" y="40"/>
                  <a:pt x="28" y="42"/>
                </a:cubicBezTo>
                <a:cubicBezTo>
                  <a:pt x="28" y="42"/>
                  <a:pt x="27" y="41"/>
                  <a:pt x="26" y="41"/>
                </a:cubicBezTo>
                <a:cubicBezTo>
                  <a:pt x="25" y="40"/>
                  <a:pt x="23" y="39"/>
                  <a:pt x="21" y="39"/>
                </a:cubicBezTo>
                <a:cubicBezTo>
                  <a:pt x="19" y="38"/>
                  <a:pt x="17" y="37"/>
                  <a:pt x="14" y="36"/>
                </a:cubicBezTo>
                <a:cubicBezTo>
                  <a:pt x="13" y="35"/>
                  <a:pt x="10" y="36"/>
                  <a:pt x="9" y="38"/>
                </a:cubicBezTo>
                <a:cubicBezTo>
                  <a:pt x="8" y="39"/>
                  <a:pt x="9" y="42"/>
                  <a:pt x="10" y="43"/>
                </a:cubicBezTo>
                <a:cubicBezTo>
                  <a:pt x="12" y="44"/>
                  <a:pt x="14" y="46"/>
                  <a:pt x="16" y="47"/>
                </a:cubicBezTo>
                <a:cubicBezTo>
                  <a:pt x="18" y="48"/>
                  <a:pt x="19" y="49"/>
                  <a:pt x="21" y="51"/>
                </a:cubicBezTo>
                <a:cubicBezTo>
                  <a:pt x="21" y="51"/>
                  <a:pt x="22" y="51"/>
                  <a:pt x="23" y="52"/>
                </a:cubicBezTo>
                <a:cubicBezTo>
                  <a:pt x="21" y="54"/>
                  <a:pt x="20" y="57"/>
                  <a:pt x="20" y="60"/>
                </a:cubicBezTo>
                <a:cubicBezTo>
                  <a:pt x="19" y="60"/>
                  <a:pt x="18" y="60"/>
                  <a:pt x="18" y="60"/>
                </a:cubicBezTo>
                <a:cubicBezTo>
                  <a:pt x="16" y="60"/>
                  <a:pt x="14" y="59"/>
                  <a:pt x="11" y="59"/>
                </a:cubicBezTo>
                <a:cubicBezTo>
                  <a:pt x="9" y="59"/>
                  <a:pt x="7" y="59"/>
                  <a:pt x="5" y="59"/>
                </a:cubicBezTo>
                <a:cubicBezTo>
                  <a:pt x="2" y="58"/>
                  <a:pt x="1" y="60"/>
                  <a:pt x="0" y="62"/>
                </a:cubicBezTo>
                <a:cubicBezTo>
                  <a:pt x="0" y="64"/>
                  <a:pt x="1" y="66"/>
                  <a:pt x="3" y="67"/>
                </a:cubicBezTo>
                <a:cubicBezTo>
                  <a:pt x="5" y="68"/>
                  <a:pt x="8" y="68"/>
                  <a:pt x="10" y="69"/>
                </a:cubicBezTo>
                <a:cubicBezTo>
                  <a:pt x="12" y="69"/>
                  <a:pt x="14" y="70"/>
                  <a:pt x="16" y="70"/>
                </a:cubicBezTo>
                <a:cubicBezTo>
                  <a:pt x="16" y="71"/>
                  <a:pt x="17" y="71"/>
                  <a:pt x="18" y="71"/>
                </a:cubicBezTo>
                <a:cubicBezTo>
                  <a:pt x="18" y="72"/>
                  <a:pt x="18" y="74"/>
                  <a:pt x="18" y="75"/>
                </a:cubicBezTo>
                <a:cubicBezTo>
                  <a:pt x="18" y="77"/>
                  <a:pt x="18" y="78"/>
                  <a:pt x="18" y="80"/>
                </a:cubicBezTo>
                <a:cubicBezTo>
                  <a:pt x="17" y="80"/>
                  <a:pt x="16" y="80"/>
                  <a:pt x="16" y="80"/>
                </a:cubicBezTo>
                <a:cubicBezTo>
                  <a:pt x="14" y="81"/>
                  <a:pt x="12" y="81"/>
                  <a:pt x="10" y="82"/>
                </a:cubicBezTo>
                <a:cubicBezTo>
                  <a:pt x="8" y="82"/>
                  <a:pt x="5" y="83"/>
                  <a:pt x="3" y="84"/>
                </a:cubicBezTo>
                <a:cubicBezTo>
                  <a:pt x="1" y="84"/>
                  <a:pt x="0" y="86"/>
                  <a:pt x="0" y="88"/>
                </a:cubicBezTo>
                <a:cubicBezTo>
                  <a:pt x="1" y="90"/>
                  <a:pt x="2" y="92"/>
                  <a:pt x="5" y="92"/>
                </a:cubicBezTo>
                <a:cubicBezTo>
                  <a:pt x="7" y="92"/>
                  <a:pt x="9" y="91"/>
                  <a:pt x="11" y="91"/>
                </a:cubicBezTo>
                <a:cubicBezTo>
                  <a:pt x="14" y="91"/>
                  <a:pt x="16" y="91"/>
                  <a:pt x="18" y="91"/>
                </a:cubicBezTo>
                <a:cubicBezTo>
                  <a:pt x="18" y="91"/>
                  <a:pt x="19" y="91"/>
                  <a:pt x="20" y="91"/>
                </a:cubicBezTo>
                <a:cubicBezTo>
                  <a:pt x="20" y="93"/>
                  <a:pt x="21" y="96"/>
                  <a:pt x="23" y="99"/>
                </a:cubicBezTo>
                <a:cubicBezTo>
                  <a:pt x="22" y="99"/>
                  <a:pt x="21" y="99"/>
                  <a:pt x="21" y="100"/>
                </a:cubicBezTo>
                <a:cubicBezTo>
                  <a:pt x="19" y="101"/>
                  <a:pt x="18" y="102"/>
                  <a:pt x="16" y="103"/>
                </a:cubicBezTo>
                <a:cubicBezTo>
                  <a:pt x="14" y="105"/>
                  <a:pt x="12" y="106"/>
                  <a:pt x="10" y="107"/>
                </a:cubicBezTo>
                <a:cubicBezTo>
                  <a:pt x="9" y="109"/>
                  <a:pt x="8" y="111"/>
                  <a:pt x="9" y="113"/>
                </a:cubicBezTo>
                <a:cubicBezTo>
                  <a:pt x="10" y="115"/>
                  <a:pt x="13" y="116"/>
                  <a:pt x="14" y="115"/>
                </a:cubicBezTo>
                <a:cubicBezTo>
                  <a:pt x="17" y="114"/>
                  <a:pt x="19" y="113"/>
                  <a:pt x="21" y="112"/>
                </a:cubicBezTo>
                <a:cubicBezTo>
                  <a:pt x="23" y="111"/>
                  <a:pt x="25" y="110"/>
                  <a:pt x="26" y="109"/>
                </a:cubicBezTo>
                <a:cubicBezTo>
                  <a:pt x="27" y="109"/>
                  <a:pt x="28" y="109"/>
                  <a:pt x="28" y="108"/>
                </a:cubicBezTo>
                <a:cubicBezTo>
                  <a:pt x="30" y="111"/>
                  <a:pt x="32" y="113"/>
                  <a:pt x="34" y="115"/>
                </a:cubicBezTo>
                <a:cubicBezTo>
                  <a:pt x="33" y="116"/>
                  <a:pt x="33" y="116"/>
                  <a:pt x="33" y="117"/>
                </a:cubicBezTo>
                <a:cubicBezTo>
                  <a:pt x="31" y="118"/>
                  <a:pt x="30" y="120"/>
                  <a:pt x="29" y="122"/>
                </a:cubicBezTo>
                <a:cubicBezTo>
                  <a:pt x="28" y="124"/>
                  <a:pt x="27" y="126"/>
                  <a:pt x="25" y="128"/>
                </a:cubicBezTo>
                <a:cubicBezTo>
                  <a:pt x="24" y="129"/>
                  <a:pt x="24" y="132"/>
                  <a:pt x="26" y="133"/>
                </a:cubicBezTo>
                <a:cubicBezTo>
                  <a:pt x="28" y="134"/>
                  <a:pt x="30" y="134"/>
                  <a:pt x="32" y="133"/>
                </a:cubicBezTo>
                <a:cubicBezTo>
                  <a:pt x="33" y="131"/>
                  <a:pt x="35" y="130"/>
                  <a:pt x="36" y="128"/>
                </a:cubicBezTo>
                <a:cubicBezTo>
                  <a:pt x="38" y="127"/>
                  <a:pt x="39" y="125"/>
                  <a:pt x="41" y="124"/>
                </a:cubicBezTo>
                <a:cubicBezTo>
                  <a:pt x="41" y="123"/>
                  <a:pt x="42" y="123"/>
                  <a:pt x="42" y="122"/>
                </a:cubicBezTo>
                <a:cubicBezTo>
                  <a:pt x="45" y="124"/>
                  <a:pt x="47" y="125"/>
                  <a:pt x="50" y="127"/>
                </a:cubicBezTo>
                <a:cubicBezTo>
                  <a:pt x="50" y="127"/>
                  <a:pt x="49" y="128"/>
                  <a:pt x="49" y="129"/>
                </a:cubicBezTo>
                <a:cubicBezTo>
                  <a:pt x="49" y="130"/>
                  <a:pt x="48" y="132"/>
                  <a:pt x="48" y="135"/>
                </a:cubicBezTo>
                <a:cubicBezTo>
                  <a:pt x="47" y="137"/>
                  <a:pt x="47" y="139"/>
                  <a:pt x="46" y="141"/>
                </a:cubicBezTo>
                <a:cubicBezTo>
                  <a:pt x="45" y="143"/>
                  <a:pt x="47" y="145"/>
                  <a:pt x="49" y="146"/>
                </a:cubicBezTo>
                <a:cubicBezTo>
                  <a:pt x="51" y="147"/>
                  <a:pt x="53" y="146"/>
                  <a:pt x="54" y="144"/>
                </a:cubicBezTo>
                <a:cubicBezTo>
                  <a:pt x="55" y="142"/>
                  <a:pt x="56" y="140"/>
                  <a:pt x="57" y="138"/>
                </a:cubicBezTo>
                <a:cubicBezTo>
                  <a:pt x="58" y="136"/>
                  <a:pt x="59" y="134"/>
                  <a:pt x="59" y="132"/>
                </a:cubicBezTo>
                <a:cubicBezTo>
                  <a:pt x="60" y="132"/>
                  <a:pt x="60" y="131"/>
                  <a:pt x="60" y="130"/>
                </a:cubicBezTo>
                <a:cubicBezTo>
                  <a:pt x="63" y="131"/>
                  <a:pt x="66" y="132"/>
                  <a:pt x="69" y="132"/>
                </a:cubicBezTo>
                <a:cubicBezTo>
                  <a:pt x="69" y="133"/>
                  <a:pt x="69" y="133"/>
                  <a:pt x="69" y="134"/>
                </a:cubicBezTo>
                <a:cubicBezTo>
                  <a:pt x="69" y="136"/>
                  <a:pt x="69" y="138"/>
                  <a:pt x="70" y="140"/>
                </a:cubicBezTo>
                <a:cubicBezTo>
                  <a:pt x="70" y="142"/>
                  <a:pt x="70" y="145"/>
                  <a:pt x="70" y="147"/>
                </a:cubicBezTo>
                <a:cubicBezTo>
                  <a:pt x="70" y="149"/>
                  <a:pt x="72" y="151"/>
                  <a:pt x="74" y="151"/>
                </a:cubicBezTo>
                <a:cubicBezTo>
                  <a:pt x="77" y="151"/>
                  <a:pt x="78" y="149"/>
                  <a:pt x="79" y="147"/>
                </a:cubicBezTo>
                <a:cubicBezTo>
                  <a:pt x="79" y="145"/>
                  <a:pt x="79" y="142"/>
                  <a:pt x="79" y="140"/>
                </a:cubicBezTo>
                <a:cubicBezTo>
                  <a:pt x="79" y="138"/>
                  <a:pt x="80" y="136"/>
                  <a:pt x="80" y="134"/>
                </a:cubicBezTo>
                <a:cubicBezTo>
                  <a:pt x="80" y="133"/>
                  <a:pt x="80" y="133"/>
                  <a:pt x="80" y="132"/>
                </a:cubicBezTo>
                <a:cubicBezTo>
                  <a:pt x="83" y="132"/>
                  <a:pt x="86" y="131"/>
                  <a:pt x="88" y="130"/>
                </a:cubicBezTo>
                <a:cubicBezTo>
                  <a:pt x="89" y="131"/>
                  <a:pt x="89" y="132"/>
                  <a:pt x="89" y="132"/>
                </a:cubicBezTo>
                <a:cubicBezTo>
                  <a:pt x="90" y="134"/>
                  <a:pt x="91" y="136"/>
                  <a:pt x="92" y="138"/>
                </a:cubicBezTo>
                <a:cubicBezTo>
                  <a:pt x="93" y="140"/>
                  <a:pt x="94" y="142"/>
                  <a:pt x="95" y="144"/>
                </a:cubicBezTo>
                <a:cubicBezTo>
                  <a:pt x="96" y="146"/>
                  <a:pt x="98" y="147"/>
                  <a:pt x="100" y="146"/>
                </a:cubicBezTo>
                <a:cubicBezTo>
                  <a:pt x="102" y="145"/>
                  <a:pt x="103" y="143"/>
                  <a:pt x="103" y="141"/>
                </a:cubicBezTo>
                <a:cubicBezTo>
                  <a:pt x="102" y="139"/>
                  <a:pt x="102" y="137"/>
                  <a:pt x="101" y="135"/>
                </a:cubicBezTo>
                <a:cubicBezTo>
                  <a:pt x="101" y="132"/>
                  <a:pt x="100" y="130"/>
                  <a:pt x="100" y="129"/>
                </a:cubicBezTo>
                <a:cubicBezTo>
                  <a:pt x="99" y="128"/>
                  <a:pt x="99" y="127"/>
                  <a:pt x="99" y="127"/>
                </a:cubicBezTo>
                <a:cubicBezTo>
                  <a:pt x="102" y="125"/>
                  <a:pt x="104" y="124"/>
                  <a:pt x="106" y="122"/>
                </a:cubicBezTo>
                <a:cubicBezTo>
                  <a:pt x="107" y="123"/>
                  <a:pt x="107" y="123"/>
                  <a:pt x="108" y="124"/>
                </a:cubicBezTo>
                <a:cubicBezTo>
                  <a:pt x="109" y="125"/>
                  <a:pt x="111" y="127"/>
                  <a:pt x="112" y="128"/>
                </a:cubicBezTo>
                <a:cubicBezTo>
                  <a:pt x="114" y="130"/>
                  <a:pt x="115" y="131"/>
                  <a:pt x="117" y="133"/>
                </a:cubicBezTo>
                <a:cubicBezTo>
                  <a:pt x="119" y="134"/>
                  <a:pt x="121" y="134"/>
                  <a:pt x="123" y="133"/>
                </a:cubicBezTo>
                <a:cubicBezTo>
                  <a:pt x="124" y="132"/>
                  <a:pt x="125" y="129"/>
                  <a:pt x="124" y="128"/>
                </a:cubicBezTo>
                <a:cubicBezTo>
                  <a:pt x="122" y="126"/>
                  <a:pt x="121" y="124"/>
                  <a:pt x="120" y="122"/>
                </a:cubicBezTo>
                <a:cubicBezTo>
                  <a:pt x="119" y="120"/>
                  <a:pt x="117" y="118"/>
                  <a:pt x="116" y="117"/>
                </a:cubicBezTo>
                <a:cubicBezTo>
                  <a:pt x="116" y="116"/>
                  <a:pt x="115" y="116"/>
                  <a:pt x="115" y="115"/>
                </a:cubicBezTo>
                <a:cubicBezTo>
                  <a:pt x="117" y="113"/>
                  <a:pt x="119" y="111"/>
                  <a:pt x="121" y="108"/>
                </a:cubicBezTo>
                <a:cubicBezTo>
                  <a:pt x="121" y="109"/>
                  <a:pt x="122" y="109"/>
                  <a:pt x="122" y="109"/>
                </a:cubicBezTo>
                <a:cubicBezTo>
                  <a:pt x="124" y="110"/>
                  <a:pt x="126" y="111"/>
                  <a:pt x="128" y="112"/>
                </a:cubicBezTo>
                <a:cubicBezTo>
                  <a:pt x="130" y="113"/>
                  <a:pt x="132" y="114"/>
                  <a:pt x="134" y="115"/>
                </a:cubicBezTo>
                <a:cubicBezTo>
                  <a:pt x="136" y="116"/>
                  <a:pt x="139" y="115"/>
                  <a:pt x="140" y="113"/>
                </a:cubicBezTo>
                <a:cubicBezTo>
                  <a:pt x="141" y="111"/>
                  <a:pt x="140" y="109"/>
                  <a:pt x="139" y="107"/>
                </a:cubicBezTo>
                <a:cubicBezTo>
                  <a:pt x="137" y="106"/>
                  <a:pt x="135" y="105"/>
                  <a:pt x="133" y="103"/>
                </a:cubicBezTo>
                <a:cubicBezTo>
                  <a:pt x="131" y="102"/>
                  <a:pt x="129" y="101"/>
                  <a:pt x="128" y="100"/>
                </a:cubicBezTo>
                <a:cubicBezTo>
                  <a:pt x="127" y="99"/>
                  <a:pt x="127" y="99"/>
                  <a:pt x="126" y="99"/>
                </a:cubicBezTo>
                <a:cubicBezTo>
                  <a:pt x="127" y="96"/>
                  <a:pt x="128" y="93"/>
                  <a:pt x="129" y="91"/>
                </a:cubicBezTo>
                <a:cubicBezTo>
                  <a:pt x="130" y="91"/>
                  <a:pt x="130" y="91"/>
                  <a:pt x="131" y="91"/>
                </a:cubicBezTo>
                <a:cubicBezTo>
                  <a:pt x="133" y="91"/>
                  <a:pt x="135" y="91"/>
                  <a:pt x="137" y="91"/>
                </a:cubicBezTo>
                <a:cubicBezTo>
                  <a:pt x="140" y="91"/>
                  <a:pt x="142" y="92"/>
                  <a:pt x="144" y="92"/>
                </a:cubicBezTo>
                <a:cubicBezTo>
                  <a:pt x="146" y="92"/>
                  <a:pt x="148" y="90"/>
                  <a:pt x="149" y="88"/>
                </a:cubicBezTo>
                <a:cubicBezTo>
                  <a:pt x="149" y="86"/>
                  <a:pt x="148" y="84"/>
                  <a:pt x="146" y="84"/>
                </a:cubicBezTo>
                <a:close/>
                <a:moveTo>
                  <a:pt x="89" y="75"/>
                </a:moveTo>
                <a:cubicBezTo>
                  <a:pt x="89" y="83"/>
                  <a:pt x="82" y="89"/>
                  <a:pt x="74" y="89"/>
                </a:cubicBezTo>
                <a:cubicBezTo>
                  <a:pt x="67" y="89"/>
                  <a:pt x="60" y="83"/>
                  <a:pt x="60" y="75"/>
                </a:cubicBezTo>
                <a:cubicBezTo>
                  <a:pt x="60" y="67"/>
                  <a:pt x="67" y="61"/>
                  <a:pt x="74" y="61"/>
                </a:cubicBezTo>
                <a:cubicBezTo>
                  <a:pt x="82" y="61"/>
                  <a:pt x="89" y="67"/>
                  <a:pt x="89" y="75"/>
                </a:cubicBezTo>
                <a:close/>
              </a:path>
            </a:pathLst>
          </a:custGeom>
          <a:solidFill>
            <a:srgbClr val="B7B7B8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Freeform: Shape 27"/>
          <p:cNvSpPr/>
          <p:nvPr/>
        </p:nvSpPr>
        <p:spPr bwMode="auto">
          <a:xfrm>
            <a:off x="6654747" y="1656525"/>
            <a:ext cx="1868619" cy="1872099"/>
          </a:xfrm>
          <a:custGeom>
            <a:avLst/>
            <a:gdLst/>
            <a:ahLst/>
            <a:cxnLst>
              <a:cxn ang="0">
                <a:pos x="448" y="0"/>
              </a:cxn>
              <a:cxn ang="0">
                <a:pos x="0" y="449"/>
              </a:cxn>
              <a:cxn ang="0">
                <a:pos x="448" y="897"/>
              </a:cxn>
              <a:cxn ang="0">
                <a:pos x="896" y="449"/>
              </a:cxn>
              <a:cxn ang="0">
                <a:pos x="448" y="0"/>
              </a:cxn>
              <a:cxn ang="0">
                <a:pos x="448" y="631"/>
              </a:cxn>
              <a:cxn ang="0">
                <a:pos x="267" y="449"/>
              </a:cxn>
              <a:cxn ang="0">
                <a:pos x="448" y="267"/>
              </a:cxn>
              <a:cxn ang="0">
                <a:pos x="630" y="449"/>
              </a:cxn>
              <a:cxn ang="0">
                <a:pos x="448" y="631"/>
              </a:cxn>
            </a:cxnLst>
            <a:rect l="0" t="0" r="r" b="b"/>
            <a:pathLst>
              <a:path w="896" h="897">
                <a:moveTo>
                  <a:pt x="448" y="0"/>
                </a:moveTo>
                <a:cubicBezTo>
                  <a:pt x="201" y="0"/>
                  <a:pt x="0" y="201"/>
                  <a:pt x="0" y="449"/>
                </a:cubicBezTo>
                <a:cubicBezTo>
                  <a:pt x="0" y="697"/>
                  <a:pt x="201" y="897"/>
                  <a:pt x="448" y="897"/>
                </a:cubicBezTo>
                <a:cubicBezTo>
                  <a:pt x="695" y="897"/>
                  <a:pt x="896" y="697"/>
                  <a:pt x="896" y="449"/>
                </a:cubicBezTo>
                <a:cubicBezTo>
                  <a:pt x="896" y="201"/>
                  <a:pt x="695" y="0"/>
                  <a:pt x="448" y="0"/>
                </a:cubicBezTo>
                <a:close/>
                <a:moveTo>
                  <a:pt x="448" y="631"/>
                </a:moveTo>
                <a:cubicBezTo>
                  <a:pt x="348" y="631"/>
                  <a:pt x="267" y="549"/>
                  <a:pt x="267" y="449"/>
                </a:cubicBezTo>
                <a:cubicBezTo>
                  <a:pt x="267" y="349"/>
                  <a:pt x="348" y="267"/>
                  <a:pt x="448" y="267"/>
                </a:cubicBezTo>
                <a:cubicBezTo>
                  <a:pt x="548" y="267"/>
                  <a:pt x="630" y="349"/>
                  <a:pt x="630" y="449"/>
                </a:cubicBezTo>
                <a:cubicBezTo>
                  <a:pt x="630" y="549"/>
                  <a:pt x="548" y="631"/>
                  <a:pt x="448" y="63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Freeform: Shape 28"/>
          <p:cNvSpPr/>
          <p:nvPr/>
        </p:nvSpPr>
        <p:spPr bwMode="auto">
          <a:xfrm>
            <a:off x="6452923" y="1456440"/>
            <a:ext cx="2270528" cy="2274008"/>
          </a:xfrm>
          <a:custGeom>
            <a:avLst/>
            <a:gdLst/>
            <a:ahLst/>
            <a:cxnLst>
              <a:cxn ang="0">
                <a:pos x="1043" y="507"/>
              </a:cxn>
              <a:cxn ang="0">
                <a:pos x="1036" y="455"/>
              </a:cxn>
              <a:cxn ang="0">
                <a:pos x="1024" y="404"/>
              </a:cxn>
              <a:cxn ang="0">
                <a:pos x="1007" y="355"/>
              </a:cxn>
              <a:cxn ang="0">
                <a:pos x="985" y="307"/>
              </a:cxn>
              <a:cxn ang="0">
                <a:pos x="957" y="263"/>
              </a:cxn>
              <a:cxn ang="0">
                <a:pos x="926" y="221"/>
              </a:cxn>
              <a:cxn ang="0">
                <a:pos x="890" y="183"/>
              </a:cxn>
              <a:cxn ang="0">
                <a:pos x="850" y="149"/>
              </a:cxn>
              <a:cxn ang="0">
                <a:pos x="807" y="119"/>
              </a:cxn>
              <a:cxn ang="0">
                <a:pos x="761" y="93"/>
              </a:cxn>
              <a:cxn ang="0">
                <a:pos x="713" y="73"/>
              </a:cxn>
              <a:cxn ang="0">
                <a:pos x="663" y="58"/>
              </a:cxn>
              <a:cxn ang="0">
                <a:pos x="611" y="48"/>
              </a:cxn>
              <a:cxn ang="0">
                <a:pos x="559" y="44"/>
              </a:cxn>
              <a:cxn ang="0">
                <a:pos x="507" y="45"/>
              </a:cxn>
              <a:cxn ang="0">
                <a:pos x="455" y="52"/>
              </a:cxn>
              <a:cxn ang="0">
                <a:pos x="404" y="64"/>
              </a:cxn>
              <a:cxn ang="0">
                <a:pos x="354" y="81"/>
              </a:cxn>
              <a:cxn ang="0">
                <a:pos x="307" y="104"/>
              </a:cxn>
              <a:cxn ang="0">
                <a:pos x="262" y="131"/>
              </a:cxn>
              <a:cxn ang="0">
                <a:pos x="221" y="163"/>
              </a:cxn>
              <a:cxn ang="0">
                <a:pos x="183" y="199"/>
              </a:cxn>
              <a:cxn ang="0">
                <a:pos x="148" y="239"/>
              </a:cxn>
              <a:cxn ang="0">
                <a:pos x="119" y="282"/>
              </a:cxn>
              <a:cxn ang="0">
                <a:pos x="93" y="328"/>
              </a:cxn>
              <a:cxn ang="0">
                <a:pos x="73" y="376"/>
              </a:cxn>
              <a:cxn ang="0">
                <a:pos x="58" y="426"/>
              </a:cxn>
              <a:cxn ang="0">
                <a:pos x="48" y="478"/>
              </a:cxn>
              <a:cxn ang="0">
                <a:pos x="44" y="530"/>
              </a:cxn>
              <a:cxn ang="0">
                <a:pos x="45" y="582"/>
              </a:cxn>
              <a:cxn ang="0">
                <a:pos x="52" y="634"/>
              </a:cxn>
              <a:cxn ang="0">
                <a:pos x="64" y="686"/>
              </a:cxn>
              <a:cxn ang="0">
                <a:pos x="81" y="735"/>
              </a:cxn>
              <a:cxn ang="0">
                <a:pos x="104" y="782"/>
              </a:cxn>
              <a:cxn ang="0">
                <a:pos x="131" y="827"/>
              </a:cxn>
              <a:cxn ang="0">
                <a:pos x="163" y="869"/>
              </a:cxn>
              <a:cxn ang="0">
                <a:pos x="199" y="907"/>
              </a:cxn>
              <a:cxn ang="0">
                <a:pos x="238" y="941"/>
              </a:cxn>
              <a:cxn ang="0">
                <a:pos x="281" y="971"/>
              </a:cxn>
              <a:cxn ang="0">
                <a:pos x="327" y="996"/>
              </a:cxn>
              <a:cxn ang="0">
                <a:pos x="375" y="1017"/>
              </a:cxn>
              <a:cxn ang="0">
                <a:pos x="426" y="1032"/>
              </a:cxn>
              <a:cxn ang="0">
                <a:pos x="477" y="1041"/>
              </a:cxn>
              <a:cxn ang="0">
                <a:pos x="529" y="1046"/>
              </a:cxn>
              <a:cxn ang="0">
                <a:pos x="582" y="1045"/>
              </a:cxn>
              <a:cxn ang="0">
                <a:pos x="633" y="1038"/>
              </a:cxn>
              <a:cxn ang="0">
                <a:pos x="684" y="1026"/>
              </a:cxn>
              <a:cxn ang="0">
                <a:pos x="734" y="1009"/>
              </a:cxn>
              <a:cxn ang="0">
                <a:pos x="781" y="986"/>
              </a:cxn>
              <a:cxn ang="0">
                <a:pos x="826" y="959"/>
              </a:cxn>
              <a:cxn ang="0">
                <a:pos x="867" y="927"/>
              </a:cxn>
              <a:cxn ang="0">
                <a:pos x="906" y="891"/>
              </a:cxn>
              <a:cxn ang="0">
                <a:pos x="940" y="851"/>
              </a:cxn>
              <a:cxn ang="0">
                <a:pos x="970" y="808"/>
              </a:cxn>
              <a:cxn ang="0">
                <a:pos x="995" y="762"/>
              </a:cxn>
              <a:cxn ang="0">
                <a:pos x="1015" y="714"/>
              </a:cxn>
              <a:cxn ang="0">
                <a:pos x="1030" y="664"/>
              </a:cxn>
              <a:cxn ang="0">
                <a:pos x="1040" y="612"/>
              </a:cxn>
              <a:cxn ang="0">
                <a:pos x="1044" y="560"/>
              </a:cxn>
            </a:cxnLst>
            <a:rect l="0" t="0" r="r" b="b"/>
            <a:pathLst>
              <a:path w="1088" h="1090">
                <a:moveTo>
                  <a:pt x="1078" y="557"/>
                </a:moveTo>
                <a:cubicBezTo>
                  <a:pt x="1081" y="556"/>
                  <a:pt x="1083" y="555"/>
                  <a:pt x="1085" y="553"/>
                </a:cubicBezTo>
                <a:cubicBezTo>
                  <a:pt x="1087" y="551"/>
                  <a:pt x="1088" y="548"/>
                  <a:pt x="1088" y="545"/>
                </a:cubicBezTo>
                <a:cubicBezTo>
                  <a:pt x="1088" y="542"/>
                  <a:pt x="1087" y="539"/>
                  <a:pt x="1085" y="537"/>
                </a:cubicBezTo>
                <a:cubicBezTo>
                  <a:pt x="1083" y="535"/>
                  <a:pt x="1081" y="533"/>
                  <a:pt x="1078" y="533"/>
                </a:cubicBezTo>
                <a:cubicBezTo>
                  <a:pt x="1074" y="533"/>
                  <a:pt x="1059" y="531"/>
                  <a:pt x="1044" y="530"/>
                </a:cubicBezTo>
                <a:cubicBezTo>
                  <a:pt x="1044" y="522"/>
                  <a:pt x="1043" y="515"/>
                  <a:pt x="1043" y="507"/>
                </a:cubicBezTo>
                <a:cubicBezTo>
                  <a:pt x="1057" y="505"/>
                  <a:pt x="1073" y="501"/>
                  <a:pt x="1076" y="501"/>
                </a:cubicBezTo>
                <a:cubicBezTo>
                  <a:pt x="1079" y="500"/>
                  <a:pt x="1081" y="498"/>
                  <a:pt x="1083" y="496"/>
                </a:cubicBezTo>
                <a:cubicBezTo>
                  <a:pt x="1084" y="494"/>
                  <a:pt x="1085" y="491"/>
                  <a:pt x="1085" y="488"/>
                </a:cubicBezTo>
                <a:cubicBezTo>
                  <a:pt x="1085" y="485"/>
                  <a:pt x="1083" y="482"/>
                  <a:pt x="1081" y="481"/>
                </a:cubicBezTo>
                <a:cubicBezTo>
                  <a:pt x="1079" y="479"/>
                  <a:pt x="1076" y="477"/>
                  <a:pt x="1073" y="477"/>
                </a:cubicBezTo>
                <a:cubicBezTo>
                  <a:pt x="1070" y="477"/>
                  <a:pt x="1054" y="478"/>
                  <a:pt x="1040" y="478"/>
                </a:cubicBezTo>
                <a:cubicBezTo>
                  <a:pt x="1039" y="470"/>
                  <a:pt x="1038" y="463"/>
                  <a:pt x="1036" y="455"/>
                </a:cubicBezTo>
                <a:cubicBezTo>
                  <a:pt x="1050" y="451"/>
                  <a:pt x="1065" y="446"/>
                  <a:pt x="1068" y="445"/>
                </a:cubicBezTo>
                <a:cubicBezTo>
                  <a:pt x="1071" y="444"/>
                  <a:pt x="1073" y="442"/>
                  <a:pt x="1075" y="440"/>
                </a:cubicBezTo>
                <a:cubicBezTo>
                  <a:pt x="1076" y="438"/>
                  <a:pt x="1077" y="435"/>
                  <a:pt x="1076" y="432"/>
                </a:cubicBezTo>
                <a:cubicBezTo>
                  <a:pt x="1075" y="429"/>
                  <a:pt x="1074" y="426"/>
                  <a:pt x="1071" y="425"/>
                </a:cubicBezTo>
                <a:cubicBezTo>
                  <a:pt x="1069" y="423"/>
                  <a:pt x="1066" y="422"/>
                  <a:pt x="1064" y="422"/>
                </a:cubicBezTo>
                <a:cubicBezTo>
                  <a:pt x="1060" y="423"/>
                  <a:pt x="1045" y="425"/>
                  <a:pt x="1030" y="426"/>
                </a:cubicBezTo>
                <a:cubicBezTo>
                  <a:pt x="1028" y="419"/>
                  <a:pt x="1026" y="412"/>
                  <a:pt x="1024" y="404"/>
                </a:cubicBezTo>
                <a:cubicBezTo>
                  <a:pt x="1038" y="399"/>
                  <a:pt x="1052" y="392"/>
                  <a:pt x="1055" y="391"/>
                </a:cubicBezTo>
                <a:cubicBezTo>
                  <a:pt x="1058" y="390"/>
                  <a:pt x="1060" y="388"/>
                  <a:pt x="1061" y="385"/>
                </a:cubicBezTo>
                <a:cubicBezTo>
                  <a:pt x="1062" y="382"/>
                  <a:pt x="1062" y="379"/>
                  <a:pt x="1061" y="377"/>
                </a:cubicBezTo>
                <a:cubicBezTo>
                  <a:pt x="1060" y="374"/>
                  <a:pt x="1058" y="372"/>
                  <a:pt x="1056" y="370"/>
                </a:cubicBezTo>
                <a:cubicBezTo>
                  <a:pt x="1054" y="369"/>
                  <a:pt x="1051" y="368"/>
                  <a:pt x="1048" y="369"/>
                </a:cubicBezTo>
                <a:cubicBezTo>
                  <a:pt x="1045" y="369"/>
                  <a:pt x="1029" y="373"/>
                  <a:pt x="1015" y="376"/>
                </a:cubicBezTo>
                <a:cubicBezTo>
                  <a:pt x="1013" y="369"/>
                  <a:pt x="1010" y="362"/>
                  <a:pt x="1007" y="355"/>
                </a:cubicBezTo>
                <a:cubicBezTo>
                  <a:pt x="1020" y="348"/>
                  <a:pt x="1033" y="340"/>
                  <a:pt x="1036" y="338"/>
                </a:cubicBezTo>
                <a:cubicBezTo>
                  <a:pt x="1039" y="337"/>
                  <a:pt x="1041" y="334"/>
                  <a:pt x="1041" y="332"/>
                </a:cubicBezTo>
                <a:cubicBezTo>
                  <a:pt x="1042" y="329"/>
                  <a:pt x="1042" y="326"/>
                  <a:pt x="1041" y="323"/>
                </a:cubicBezTo>
                <a:cubicBezTo>
                  <a:pt x="1040" y="321"/>
                  <a:pt x="1038" y="319"/>
                  <a:pt x="1035" y="317"/>
                </a:cubicBezTo>
                <a:cubicBezTo>
                  <a:pt x="1032" y="316"/>
                  <a:pt x="1030" y="316"/>
                  <a:pt x="1027" y="317"/>
                </a:cubicBezTo>
                <a:cubicBezTo>
                  <a:pt x="1024" y="318"/>
                  <a:pt x="1009" y="323"/>
                  <a:pt x="995" y="328"/>
                </a:cubicBezTo>
                <a:cubicBezTo>
                  <a:pt x="992" y="321"/>
                  <a:pt x="988" y="314"/>
                  <a:pt x="985" y="307"/>
                </a:cubicBezTo>
                <a:cubicBezTo>
                  <a:pt x="996" y="299"/>
                  <a:pt x="1009" y="290"/>
                  <a:pt x="1012" y="288"/>
                </a:cubicBezTo>
                <a:cubicBezTo>
                  <a:pt x="1014" y="286"/>
                  <a:pt x="1016" y="284"/>
                  <a:pt x="1016" y="281"/>
                </a:cubicBezTo>
                <a:cubicBezTo>
                  <a:pt x="1017" y="278"/>
                  <a:pt x="1016" y="275"/>
                  <a:pt x="1015" y="273"/>
                </a:cubicBezTo>
                <a:cubicBezTo>
                  <a:pt x="1013" y="270"/>
                  <a:pt x="1011" y="268"/>
                  <a:pt x="1009" y="267"/>
                </a:cubicBezTo>
                <a:cubicBezTo>
                  <a:pt x="1006" y="266"/>
                  <a:pt x="1003" y="266"/>
                  <a:pt x="1000" y="268"/>
                </a:cubicBezTo>
                <a:cubicBezTo>
                  <a:pt x="997" y="269"/>
                  <a:pt x="983" y="276"/>
                  <a:pt x="970" y="282"/>
                </a:cubicBezTo>
                <a:cubicBezTo>
                  <a:pt x="966" y="275"/>
                  <a:pt x="962" y="269"/>
                  <a:pt x="957" y="263"/>
                </a:cubicBezTo>
                <a:cubicBezTo>
                  <a:pt x="968" y="253"/>
                  <a:pt x="980" y="242"/>
                  <a:pt x="983" y="240"/>
                </a:cubicBezTo>
                <a:cubicBezTo>
                  <a:pt x="985" y="238"/>
                  <a:pt x="986" y="236"/>
                  <a:pt x="986" y="233"/>
                </a:cubicBezTo>
                <a:cubicBezTo>
                  <a:pt x="986" y="230"/>
                  <a:pt x="986" y="227"/>
                  <a:pt x="984" y="225"/>
                </a:cubicBezTo>
                <a:cubicBezTo>
                  <a:pt x="982" y="222"/>
                  <a:pt x="980" y="221"/>
                  <a:pt x="977" y="220"/>
                </a:cubicBezTo>
                <a:cubicBezTo>
                  <a:pt x="974" y="220"/>
                  <a:pt x="971" y="220"/>
                  <a:pt x="969" y="221"/>
                </a:cubicBezTo>
                <a:cubicBezTo>
                  <a:pt x="966" y="223"/>
                  <a:pt x="952" y="231"/>
                  <a:pt x="940" y="239"/>
                </a:cubicBezTo>
                <a:cubicBezTo>
                  <a:pt x="935" y="233"/>
                  <a:pt x="930" y="227"/>
                  <a:pt x="926" y="221"/>
                </a:cubicBezTo>
                <a:cubicBezTo>
                  <a:pt x="935" y="210"/>
                  <a:pt x="946" y="198"/>
                  <a:pt x="948" y="196"/>
                </a:cubicBezTo>
                <a:cubicBezTo>
                  <a:pt x="950" y="194"/>
                  <a:pt x="951" y="191"/>
                  <a:pt x="951" y="188"/>
                </a:cubicBezTo>
                <a:cubicBezTo>
                  <a:pt x="951" y="185"/>
                  <a:pt x="950" y="183"/>
                  <a:pt x="948" y="181"/>
                </a:cubicBezTo>
                <a:cubicBezTo>
                  <a:pt x="946" y="178"/>
                  <a:pt x="944" y="177"/>
                  <a:pt x="941" y="177"/>
                </a:cubicBezTo>
                <a:cubicBezTo>
                  <a:pt x="938" y="176"/>
                  <a:pt x="935" y="177"/>
                  <a:pt x="933" y="179"/>
                </a:cubicBezTo>
                <a:cubicBezTo>
                  <a:pt x="930" y="181"/>
                  <a:pt x="917" y="190"/>
                  <a:pt x="906" y="199"/>
                </a:cubicBezTo>
                <a:cubicBezTo>
                  <a:pt x="900" y="193"/>
                  <a:pt x="895" y="188"/>
                  <a:pt x="890" y="183"/>
                </a:cubicBezTo>
                <a:cubicBezTo>
                  <a:pt x="898" y="171"/>
                  <a:pt x="908" y="158"/>
                  <a:pt x="910" y="156"/>
                </a:cubicBezTo>
                <a:cubicBezTo>
                  <a:pt x="912" y="153"/>
                  <a:pt x="912" y="150"/>
                  <a:pt x="912" y="148"/>
                </a:cubicBezTo>
                <a:cubicBezTo>
                  <a:pt x="911" y="145"/>
                  <a:pt x="910" y="142"/>
                  <a:pt x="908" y="140"/>
                </a:cubicBezTo>
                <a:cubicBezTo>
                  <a:pt x="906" y="138"/>
                  <a:pt x="903" y="137"/>
                  <a:pt x="900" y="137"/>
                </a:cubicBezTo>
                <a:cubicBezTo>
                  <a:pt x="897" y="137"/>
                  <a:pt x="895" y="138"/>
                  <a:pt x="892" y="140"/>
                </a:cubicBezTo>
                <a:cubicBezTo>
                  <a:pt x="890" y="142"/>
                  <a:pt x="878" y="153"/>
                  <a:pt x="868" y="163"/>
                </a:cubicBezTo>
                <a:cubicBezTo>
                  <a:pt x="862" y="158"/>
                  <a:pt x="856" y="153"/>
                  <a:pt x="850" y="149"/>
                </a:cubicBezTo>
                <a:cubicBezTo>
                  <a:pt x="857" y="136"/>
                  <a:pt x="866" y="122"/>
                  <a:pt x="867" y="119"/>
                </a:cubicBezTo>
                <a:cubicBezTo>
                  <a:pt x="869" y="117"/>
                  <a:pt x="869" y="114"/>
                  <a:pt x="868" y="111"/>
                </a:cubicBezTo>
                <a:cubicBezTo>
                  <a:pt x="868" y="109"/>
                  <a:pt x="866" y="106"/>
                  <a:pt x="864" y="104"/>
                </a:cubicBezTo>
                <a:cubicBezTo>
                  <a:pt x="861" y="103"/>
                  <a:pt x="858" y="102"/>
                  <a:pt x="856" y="102"/>
                </a:cubicBezTo>
                <a:cubicBezTo>
                  <a:pt x="853" y="102"/>
                  <a:pt x="850" y="103"/>
                  <a:pt x="848" y="106"/>
                </a:cubicBezTo>
                <a:cubicBezTo>
                  <a:pt x="846" y="108"/>
                  <a:pt x="836" y="120"/>
                  <a:pt x="826" y="131"/>
                </a:cubicBezTo>
                <a:cubicBezTo>
                  <a:pt x="820" y="127"/>
                  <a:pt x="813" y="123"/>
                  <a:pt x="807" y="119"/>
                </a:cubicBezTo>
                <a:cubicBezTo>
                  <a:pt x="813" y="105"/>
                  <a:pt x="820" y="91"/>
                  <a:pt x="821" y="88"/>
                </a:cubicBezTo>
                <a:cubicBezTo>
                  <a:pt x="822" y="85"/>
                  <a:pt x="822" y="82"/>
                  <a:pt x="821" y="80"/>
                </a:cubicBezTo>
                <a:cubicBezTo>
                  <a:pt x="820" y="77"/>
                  <a:pt x="819" y="75"/>
                  <a:pt x="816" y="73"/>
                </a:cubicBezTo>
                <a:cubicBezTo>
                  <a:pt x="813" y="72"/>
                  <a:pt x="811" y="71"/>
                  <a:pt x="808" y="72"/>
                </a:cubicBezTo>
                <a:cubicBezTo>
                  <a:pt x="805" y="72"/>
                  <a:pt x="802" y="74"/>
                  <a:pt x="801" y="76"/>
                </a:cubicBezTo>
                <a:cubicBezTo>
                  <a:pt x="799" y="79"/>
                  <a:pt x="790" y="92"/>
                  <a:pt x="781" y="104"/>
                </a:cubicBezTo>
                <a:cubicBezTo>
                  <a:pt x="775" y="100"/>
                  <a:pt x="768" y="97"/>
                  <a:pt x="761" y="93"/>
                </a:cubicBezTo>
                <a:cubicBezTo>
                  <a:pt x="766" y="80"/>
                  <a:pt x="771" y="65"/>
                  <a:pt x="772" y="61"/>
                </a:cubicBezTo>
                <a:cubicBezTo>
                  <a:pt x="773" y="59"/>
                  <a:pt x="772" y="56"/>
                  <a:pt x="771" y="53"/>
                </a:cubicBezTo>
                <a:cubicBezTo>
                  <a:pt x="770" y="51"/>
                  <a:pt x="768" y="49"/>
                  <a:pt x="765" y="47"/>
                </a:cubicBezTo>
                <a:cubicBezTo>
                  <a:pt x="763" y="46"/>
                  <a:pt x="760" y="46"/>
                  <a:pt x="757" y="47"/>
                </a:cubicBezTo>
                <a:cubicBezTo>
                  <a:pt x="754" y="48"/>
                  <a:pt x="752" y="49"/>
                  <a:pt x="750" y="52"/>
                </a:cubicBezTo>
                <a:cubicBezTo>
                  <a:pt x="749" y="55"/>
                  <a:pt x="741" y="69"/>
                  <a:pt x="734" y="81"/>
                </a:cubicBezTo>
                <a:cubicBezTo>
                  <a:pt x="727" y="78"/>
                  <a:pt x="720" y="76"/>
                  <a:pt x="713" y="73"/>
                </a:cubicBezTo>
                <a:cubicBezTo>
                  <a:pt x="716" y="59"/>
                  <a:pt x="719" y="43"/>
                  <a:pt x="720" y="40"/>
                </a:cubicBezTo>
                <a:cubicBezTo>
                  <a:pt x="721" y="37"/>
                  <a:pt x="720" y="35"/>
                  <a:pt x="719" y="32"/>
                </a:cubicBezTo>
                <a:cubicBezTo>
                  <a:pt x="717" y="30"/>
                  <a:pt x="715" y="28"/>
                  <a:pt x="712" y="27"/>
                </a:cubicBezTo>
                <a:cubicBezTo>
                  <a:pt x="709" y="26"/>
                  <a:pt x="706" y="26"/>
                  <a:pt x="704" y="27"/>
                </a:cubicBezTo>
                <a:cubicBezTo>
                  <a:pt x="701" y="28"/>
                  <a:pt x="699" y="30"/>
                  <a:pt x="698" y="33"/>
                </a:cubicBezTo>
                <a:cubicBezTo>
                  <a:pt x="697" y="36"/>
                  <a:pt x="690" y="51"/>
                  <a:pt x="684" y="64"/>
                </a:cubicBezTo>
                <a:cubicBezTo>
                  <a:pt x="677" y="62"/>
                  <a:pt x="670" y="60"/>
                  <a:pt x="663" y="58"/>
                </a:cubicBezTo>
                <a:cubicBezTo>
                  <a:pt x="664" y="44"/>
                  <a:pt x="666" y="28"/>
                  <a:pt x="667" y="25"/>
                </a:cubicBezTo>
                <a:cubicBezTo>
                  <a:pt x="667" y="22"/>
                  <a:pt x="666" y="19"/>
                  <a:pt x="664" y="17"/>
                </a:cubicBezTo>
                <a:cubicBezTo>
                  <a:pt x="662" y="14"/>
                  <a:pt x="660" y="13"/>
                  <a:pt x="657" y="12"/>
                </a:cubicBezTo>
                <a:cubicBezTo>
                  <a:pt x="654" y="12"/>
                  <a:pt x="651" y="12"/>
                  <a:pt x="649" y="13"/>
                </a:cubicBezTo>
                <a:cubicBezTo>
                  <a:pt x="646" y="15"/>
                  <a:pt x="644" y="17"/>
                  <a:pt x="644" y="20"/>
                </a:cubicBezTo>
                <a:cubicBezTo>
                  <a:pt x="643" y="23"/>
                  <a:pt x="638" y="38"/>
                  <a:pt x="633" y="52"/>
                </a:cubicBezTo>
                <a:cubicBezTo>
                  <a:pt x="626" y="51"/>
                  <a:pt x="619" y="49"/>
                  <a:pt x="611" y="48"/>
                </a:cubicBezTo>
                <a:cubicBezTo>
                  <a:pt x="611" y="34"/>
                  <a:pt x="612" y="18"/>
                  <a:pt x="612" y="15"/>
                </a:cubicBezTo>
                <a:cubicBezTo>
                  <a:pt x="612" y="12"/>
                  <a:pt x="610" y="9"/>
                  <a:pt x="608" y="7"/>
                </a:cubicBezTo>
                <a:cubicBezTo>
                  <a:pt x="606" y="5"/>
                  <a:pt x="604" y="4"/>
                  <a:pt x="601" y="3"/>
                </a:cubicBezTo>
                <a:cubicBezTo>
                  <a:pt x="598" y="3"/>
                  <a:pt x="595" y="4"/>
                  <a:pt x="593" y="5"/>
                </a:cubicBezTo>
                <a:cubicBezTo>
                  <a:pt x="591" y="7"/>
                  <a:pt x="589" y="9"/>
                  <a:pt x="588" y="12"/>
                </a:cubicBezTo>
                <a:cubicBezTo>
                  <a:pt x="588" y="15"/>
                  <a:pt x="584" y="31"/>
                  <a:pt x="582" y="45"/>
                </a:cubicBezTo>
                <a:cubicBezTo>
                  <a:pt x="574" y="45"/>
                  <a:pt x="567" y="44"/>
                  <a:pt x="559" y="44"/>
                </a:cubicBezTo>
                <a:cubicBezTo>
                  <a:pt x="558" y="30"/>
                  <a:pt x="556" y="14"/>
                  <a:pt x="556" y="11"/>
                </a:cubicBezTo>
                <a:cubicBezTo>
                  <a:pt x="556" y="8"/>
                  <a:pt x="554" y="5"/>
                  <a:pt x="552" y="3"/>
                </a:cubicBezTo>
                <a:cubicBezTo>
                  <a:pt x="550" y="1"/>
                  <a:pt x="547" y="0"/>
                  <a:pt x="544" y="0"/>
                </a:cubicBezTo>
                <a:cubicBezTo>
                  <a:pt x="541" y="0"/>
                  <a:pt x="538" y="1"/>
                  <a:pt x="536" y="3"/>
                </a:cubicBezTo>
                <a:cubicBezTo>
                  <a:pt x="534" y="5"/>
                  <a:pt x="533" y="8"/>
                  <a:pt x="532" y="11"/>
                </a:cubicBezTo>
                <a:cubicBezTo>
                  <a:pt x="532" y="14"/>
                  <a:pt x="531" y="30"/>
                  <a:pt x="529" y="44"/>
                </a:cubicBezTo>
                <a:cubicBezTo>
                  <a:pt x="522" y="44"/>
                  <a:pt x="514" y="45"/>
                  <a:pt x="507" y="45"/>
                </a:cubicBezTo>
                <a:cubicBezTo>
                  <a:pt x="504" y="31"/>
                  <a:pt x="501" y="15"/>
                  <a:pt x="500" y="12"/>
                </a:cubicBezTo>
                <a:cubicBezTo>
                  <a:pt x="499" y="9"/>
                  <a:pt x="498" y="7"/>
                  <a:pt x="495" y="5"/>
                </a:cubicBezTo>
                <a:cubicBezTo>
                  <a:pt x="493" y="4"/>
                  <a:pt x="490" y="3"/>
                  <a:pt x="487" y="3"/>
                </a:cubicBezTo>
                <a:cubicBezTo>
                  <a:pt x="484" y="4"/>
                  <a:pt x="482" y="5"/>
                  <a:pt x="480" y="7"/>
                </a:cubicBezTo>
                <a:cubicBezTo>
                  <a:pt x="478" y="9"/>
                  <a:pt x="477" y="12"/>
                  <a:pt x="477" y="15"/>
                </a:cubicBezTo>
                <a:cubicBezTo>
                  <a:pt x="477" y="18"/>
                  <a:pt x="477" y="34"/>
                  <a:pt x="477" y="48"/>
                </a:cubicBezTo>
                <a:cubicBezTo>
                  <a:pt x="470" y="49"/>
                  <a:pt x="462" y="51"/>
                  <a:pt x="455" y="52"/>
                </a:cubicBezTo>
                <a:cubicBezTo>
                  <a:pt x="450" y="38"/>
                  <a:pt x="446" y="23"/>
                  <a:pt x="445" y="20"/>
                </a:cubicBezTo>
                <a:cubicBezTo>
                  <a:pt x="444" y="17"/>
                  <a:pt x="442" y="15"/>
                  <a:pt x="439" y="13"/>
                </a:cubicBezTo>
                <a:cubicBezTo>
                  <a:pt x="437" y="12"/>
                  <a:pt x="434" y="12"/>
                  <a:pt x="431" y="12"/>
                </a:cubicBezTo>
                <a:cubicBezTo>
                  <a:pt x="428" y="13"/>
                  <a:pt x="426" y="14"/>
                  <a:pt x="424" y="17"/>
                </a:cubicBezTo>
                <a:cubicBezTo>
                  <a:pt x="422" y="19"/>
                  <a:pt x="421" y="22"/>
                  <a:pt x="422" y="25"/>
                </a:cubicBezTo>
                <a:cubicBezTo>
                  <a:pt x="422" y="28"/>
                  <a:pt x="424" y="44"/>
                  <a:pt x="426" y="58"/>
                </a:cubicBezTo>
                <a:cubicBezTo>
                  <a:pt x="418" y="60"/>
                  <a:pt x="411" y="62"/>
                  <a:pt x="404" y="64"/>
                </a:cubicBezTo>
                <a:cubicBezTo>
                  <a:pt x="398" y="51"/>
                  <a:pt x="392" y="36"/>
                  <a:pt x="390" y="33"/>
                </a:cubicBezTo>
                <a:cubicBezTo>
                  <a:pt x="389" y="30"/>
                  <a:pt x="387" y="28"/>
                  <a:pt x="384" y="27"/>
                </a:cubicBezTo>
                <a:cubicBezTo>
                  <a:pt x="382" y="26"/>
                  <a:pt x="379" y="26"/>
                  <a:pt x="376" y="27"/>
                </a:cubicBezTo>
                <a:cubicBezTo>
                  <a:pt x="373" y="28"/>
                  <a:pt x="371" y="30"/>
                  <a:pt x="370" y="32"/>
                </a:cubicBezTo>
                <a:cubicBezTo>
                  <a:pt x="368" y="35"/>
                  <a:pt x="367" y="37"/>
                  <a:pt x="368" y="40"/>
                </a:cubicBezTo>
                <a:cubicBezTo>
                  <a:pt x="369" y="43"/>
                  <a:pt x="372" y="59"/>
                  <a:pt x="375" y="73"/>
                </a:cubicBezTo>
                <a:cubicBezTo>
                  <a:pt x="368" y="76"/>
                  <a:pt x="361" y="78"/>
                  <a:pt x="354" y="81"/>
                </a:cubicBezTo>
                <a:cubicBezTo>
                  <a:pt x="347" y="69"/>
                  <a:pt x="339" y="55"/>
                  <a:pt x="338" y="52"/>
                </a:cubicBezTo>
                <a:cubicBezTo>
                  <a:pt x="336" y="49"/>
                  <a:pt x="334" y="48"/>
                  <a:pt x="331" y="47"/>
                </a:cubicBezTo>
                <a:cubicBezTo>
                  <a:pt x="329" y="46"/>
                  <a:pt x="326" y="46"/>
                  <a:pt x="323" y="47"/>
                </a:cubicBezTo>
                <a:cubicBezTo>
                  <a:pt x="320" y="49"/>
                  <a:pt x="318" y="51"/>
                  <a:pt x="317" y="53"/>
                </a:cubicBezTo>
                <a:cubicBezTo>
                  <a:pt x="316" y="56"/>
                  <a:pt x="315" y="59"/>
                  <a:pt x="316" y="61"/>
                </a:cubicBezTo>
                <a:cubicBezTo>
                  <a:pt x="317" y="65"/>
                  <a:pt x="322" y="80"/>
                  <a:pt x="327" y="93"/>
                </a:cubicBezTo>
                <a:cubicBezTo>
                  <a:pt x="320" y="97"/>
                  <a:pt x="314" y="100"/>
                  <a:pt x="307" y="104"/>
                </a:cubicBezTo>
                <a:cubicBezTo>
                  <a:pt x="299" y="92"/>
                  <a:pt x="289" y="79"/>
                  <a:pt x="288" y="76"/>
                </a:cubicBezTo>
                <a:cubicBezTo>
                  <a:pt x="286" y="74"/>
                  <a:pt x="283" y="72"/>
                  <a:pt x="280" y="72"/>
                </a:cubicBezTo>
                <a:cubicBezTo>
                  <a:pt x="278" y="71"/>
                  <a:pt x="275" y="72"/>
                  <a:pt x="272" y="73"/>
                </a:cubicBezTo>
                <a:cubicBezTo>
                  <a:pt x="270" y="75"/>
                  <a:pt x="268" y="77"/>
                  <a:pt x="267" y="80"/>
                </a:cubicBezTo>
                <a:cubicBezTo>
                  <a:pt x="266" y="82"/>
                  <a:pt x="266" y="85"/>
                  <a:pt x="267" y="88"/>
                </a:cubicBezTo>
                <a:cubicBezTo>
                  <a:pt x="269" y="91"/>
                  <a:pt x="275" y="105"/>
                  <a:pt x="281" y="119"/>
                </a:cubicBezTo>
                <a:cubicBezTo>
                  <a:pt x="275" y="123"/>
                  <a:pt x="269" y="127"/>
                  <a:pt x="262" y="131"/>
                </a:cubicBezTo>
                <a:cubicBezTo>
                  <a:pt x="253" y="120"/>
                  <a:pt x="242" y="108"/>
                  <a:pt x="240" y="106"/>
                </a:cubicBezTo>
                <a:cubicBezTo>
                  <a:pt x="238" y="103"/>
                  <a:pt x="235" y="102"/>
                  <a:pt x="233" y="102"/>
                </a:cubicBezTo>
                <a:cubicBezTo>
                  <a:pt x="230" y="102"/>
                  <a:pt x="227" y="103"/>
                  <a:pt x="225" y="104"/>
                </a:cubicBezTo>
                <a:cubicBezTo>
                  <a:pt x="222" y="106"/>
                  <a:pt x="221" y="109"/>
                  <a:pt x="220" y="111"/>
                </a:cubicBezTo>
                <a:cubicBezTo>
                  <a:pt x="219" y="114"/>
                  <a:pt x="220" y="117"/>
                  <a:pt x="221" y="119"/>
                </a:cubicBezTo>
                <a:cubicBezTo>
                  <a:pt x="223" y="122"/>
                  <a:pt x="231" y="136"/>
                  <a:pt x="238" y="149"/>
                </a:cubicBezTo>
                <a:cubicBezTo>
                  <a:pt x="232" y="153"/>
                  <a:pt x="226" y="158"/>
                  <a:pt x="221" y="163"/>
                </a:cubicBezTo>
                <a:cubicBezTo>
                  <a:pt x="210" y="153"/>
                  <a:pt x="198" y="142"/>
                  <a:pt x="196" y="140"/>
                </a:cubicBezTo>
                <a:cubicBezTo>
                  <a:pt x="194" y="138"/>
                  <a:pt x="191" y="137"/>
                  <a:pt x="188" y="137"/>
                </a:cubicBezTo>
                <a:cubicBezTo>
                  <a:pt x="185" y="137"/>
                  <a:pt x="182" y="138"/>
                  <a:pt x="180" y="140"/>
                </a:cubicBezTo>
                <a:cubicBezTo>
                  <a:pt x="178" y="142"/>
                  <a:pt x="177" y="145"/>
                  <a:pt x="176" y="148"/>
                </a:cubicBezTo>
                <a:cubicBezTo>
                  <a:pt x="176" y="150"/>
                  <a:pt x="177" y="153"/>
                  <a:pt x="178" y="156"/>
                </a:cubicBezTo>
                <a:cubicBezTo>
                  <a:pt x="180" y="158"/>
                  <a:pt x="190" y="171"/>
                  <a:pt x="199" y="183"/>
                </a:cubicBezTo>
                <a:cubicBezTo>
                  <a:pt x="193" y="188"/>
                  <a:pt x="188" y="193"/>
                  <a:pt x="183" y="199"/>
                </a:cubicBezTo>
                <a:cubicBezTo>
                  <a:pt x="171" y="190"/>
                  <a:pt x="158" y="181"/>
                  <a:pt x="155" y="179"/>
                </a:cubicBezTo>
                <a:cubicBezTo>
                  <a:pt x="153" y="177"/>
                  <a:pt x="150" y="176"/>
                  <a:pt x="147" y="177"/>
                </a:cubicBezTo>
                <a:cubicBezTo>
                  <a:pt x="145" y="177"/>
                  <a:pt x="142" y="178"/>
                  <a:pt x="140" y="181"/>
                </a:cubicBezTo>
                <a:cubicBezTo>
                  <a:pt x="138" y="183"/>
                  <a:pt x="137" y="185"/>
                  <a:pt x="137" y="188"/>
                </a:cubicBezTo>
                <a:cubicBezTo>
                  <a:pt x="137" y="191"/>
                  <a:pt x="138" y="194"/>
                  <a:pt x="140" y="196"/>
                </a:cubicBezTo>
                <a:cubicBezTo>
                  <a:pt x="142" y="198"/>
                  <a:pt x="153" y="210"/>
                  <a:pt x="163" y="221"/>
                </a:cubicBezTo>
                <a:cubicBezTo>
                  <a:pt x="158" y="227"/>
                  <a:pt x="153" y="233"/>
                  <a:pt x="148" y="239"/>
                </a:cubicBezTo>
                <a:cubicBezTo>
                  <a:pt x="136" y="231"/>
                  <a:pt x="122" y="223"/>
                  <a:pt x="119" y="221"/>
                </a:cubicBezTo>
                <a:cubicBezTo>
                  <a:pt x="117" y="220"/>
                  <a:pt x="114" y="220"/>
                  <a:pt x="111" y="220"/>
                </a:cubicBezTo>
                <a:cubicBezTo>
                  <a:pt x="108" y="221"/>
                  <a:pt x="106" y="222"/>
                  <a:pt x="104" y="225"/>
                </a:cubicBezTo>
                <a:cubicBezTo>
                  <a:pt x="103" y="227"/>
                  <a:pt x="102" y="230"/>
                  <a:pt x="102" y="233"/>
                </a:cubicBezTo>
                <a:cubicBezTo>
                  <a:pt x="102" y="236"/>
                  <a:pt x="103" y="238"/>
                  <a:pt x="106" y="240"/>
                </a:cubicBezTo>
                <a:cubicBezTo>
                  <a:pt x="108" y="242"/>
                  <a:pt x="120" y="253"/>
                  <a:pt x="131" y="263"/>
                </a:cubicBezTo>
                <a:cubicBezTo>
                  <a:pt x="127" y="269"/>
                  <a:pt x="123" y="275"/>
                  <a:pt x="119" y="282"/>
                </a:cubicBezTo>
                <a:cubicBezTo>
                  <a:pt x="105" y="276"/>
                  <a:pt x="91" y="269"/>
                  <a:pt x="88" y="268"/>
                </a:cubicBezTo>
                <a:cubicBezTo>
                  <a:pt x="85" y="266"/>
                  <a:pt x="82" y="266"/>
                  <a:pt x="80" y="267"/>
                </a:cubicBezTo>
                <a:cubicBezTo>
                  <a:pt x="77" y="268"/>
                  <a:pt x="75" y="270"/>
                  <a:pt x="73" y="273"/>
                </a:cubicBezTo>
                <a:cubicBezTo>
                  <a:pt x="72" y="275"/>
                  <a:pt x="71" y="278"/>
                  <a:pt x="72" y="281"/>
                </a:cubicBezTo>
                <a:cubicBezTo>
                  <a:pt x="72" y="284"/>
                  <a:pt x="74" y="286"/>
                  <a:pt x="76" y="288"/>
                </a:cubicBezTo>
                <a:cubicBezTo>
                  <a:pt x="79" y="290"/>
                  <a:pt x="92" y="299"/>
                  <a:pt x="104" y="307"/>
                </a:cubicBezTo>
                <a:cubicBezTo>
                  <a:pt x="100" y="314"/>
                  <a:pt x="97" y="321"/>
                  <a:pt x="93" y="328"/>
                </a:cubicBezTo>
                <a:cubicBezTo>
                  <a:pt x="80" y="323"/>
                  <a:pt x="65" y="318"/>
                  <a:pt x="61" y="317"/>
                </a:cubicBezTo>
                <a:cubicBezTo>
                  <a:pt x="59" y="316"/>
                  <a:pt x="56" y="316"/>
                  <a:pt x="53" y="317"/>
                </a:cubicBezTo>
                <a:cubicBezTo>
                  <a:pt x="51" y="319"/>
                  <a:pt x="49" y="321"/>
                  <a:pt x="47" y="323"/>
                </a:cubicBezTo>
                <a:cubicBezTo>
                  <a:pt x="46" y="326"/>
                  <a:pt x="46" y="329"/>
                  <a:pt x="47" y="332"/>
                </a:cubicBezTo>
                <a:cubicBezTo>
                  <a:pt x="48" y="334"/>
                  <a:pt x="49" y="337"/>
                  <a:pt x="52" y="338"/>
                </a:cubicBezTo>
                <a:cubicBezTo>
                  <a:pt x="55" y="340"/>
                  <a:pt x="69" y="348"/>
                  <a:pt x="81" y="355"/>
                </a:cubicBezTo>
                <a:cubicBezTo>
                  <a:pt x="78" y="362"/>
                  <a:pt x="76" y="369"/>
                  <a:pt x="73" y="376"/>
                </a:cubicBezTo>
                <a:cubicBezTo>
                  <a:pt x="59" y="373"/>
                  <a:pt x="44" y="369"/>
                  <a:pt x="40" y="369"/>
                </a:cubicBezTo>
                <a:cubicBezTo>
                  <a:pt x="37" y="368"/>
                  <a:pt x="35" y="369"/>
                  <a:pt x="32" y="370"/>
                </a:cubicBezTo>
                <a:cubicBezTo>
                  <a:pt x="30" y="372"/>
                  <a:pt x="28" y="374"/>
                  <a:pt x="27" y="377"/>
                </a:cubicBezTo>
                <a:cubicBezTo>
                  <a:pt x="26" y="379"/>
                  <a:pt x="26" y="382"/>
                  <a:pt x="27" y="385"/>
                </a:cubicBezTo>
                <a:cubicBezTo>
                  <a:pt x="28" y="388"/>
                  <a:pt x="30" y="390"/>
                  <a:pt x="33" y="391"/>
                </a:cubicBezTo>
                <a:cubicBezTo>
                  <a:pt x="36" y="392"/>
                  <a:pt x="51" y="399"/>
                  <a:pt x="64" y="404"/>
                </a:cubicBezTo>
                <a:cubicBezTo>
                  <a:pt x="62" y="412"/>
                  <a:pt x="60" y="419"/>
                  <a:pt x="58" y="426"/>
                </a:cubicBezTo>
                <a:cubicBezTo>
                  <a:pt x="44" y="425"/>
                  <a:pt x="28" y="423"/>
                  <a:pt x="25" y="422"/>
                </a:cubicBezTo>
                <a:cubicBezTo>
                  <a:pt x="22" y="422"/>
                  <a:pt x="19" y="423"/>
                  <a:pt x="17" y="425"/>
                </a:cubicBezTo>
                <a:cubicBezTo>
                  <a:pt x="15" y="426"/>
                  <a:pt x="13" y="429"/>
                  <a:pt x="12" y="432"/>
                </a:cubicBezTo>
                <a:cubicBezTo>
                  <a:pt x="12" y="435"/>
                  <a:pt x="12" y="438"/>
                  <a:pt x="13" y="440"/>
                </a:cubicBezTo>
                <a:cubicBezTo>
                  <a:pt x="15" y="442"/>
                  <a:pt x="17" y="444"/>
                  <a:pt x="20" y="445"/>
                </a:cubicBezTo>
                <a:cubicBezTo>
                  <a:pt x="23" y="446"/>
                  <a:pt x="38" y="451"/>
                  <a:pt x="52" y="455"/>
                </a:cubicBezTo>
                <a:cubicBezTo>
                  <a:pt x="51" y="463"/>
                  <a:pt x="49" y="470"/>
                  <a:pt x="48" y="478"/>
                </a:cubicBezTo>
                <a:cubicBezTo>
                  <a:pt x="34" y="478"/>
                  <a:pt x="18" y="477"/>
                  <a:pt x="15" y="477"/>
                </a:cubicBezTo>
                <a:cubicBezTo>
                  <a:pt x="12" y="477"/>
                  <a:pt x="9" y="479"/>
                  <a:pt x="7" y="481"/>
                </a:cubicBezTo>
                <a:cubicBezTo>
                  <a:pt x="5" y="482"/>
                  <a:pt x="4" y="485"/>
                  <a:pt x="3" y="488"/>
                </a:cubicBezTo>
                <a:cubicBezTo>
                  <a:pt x="3" y="491"/>
                  <a:pt x="4" y="494"/>
                  <a:pt x="5" y="496"/>
                </a:cubicBezTo>
                <a:cubicBezTo>
                  <a:pt x="7" y="498"/>
                  <a:pt x="9" y="500"/>
                  <a:pt x="12" y="501"/>
                </a:cubicBezTo>
                <a:cubicBezTo>
                  <a:pt x="15" y="501"/>
                  <a:pt x="31" y="505"/>
                  <a:pt x="45" y="507"/>
                </a:cubicBezTo>
                <a:cubicBezTo>
                  <a:pt x="45" y="515"/>
                  <a:pt x="44" y="522"/>
                  <a:pt x="44" y="530"/>
                </a:cubicBezTo>
                <a:cubicBezTo>
                  <a:pt x="30" y="531"/>
                  <a:pt x="14" y="533"/>
                  <a:pt x="11" y="533"/>
                </a:cubicBezTo>
                <a:cubicBezTo>
                  <a:pt x="8" y="533"/>
                  <a:pt x="5" y="535"/>
                  <a:pt x="3" y="537"/>
                </a:cubicBezTo>
                <a:cubicBezTo>
                  <a:pt x="1" y="539"/>
                  <a:pt x="0" y="542"/>
                  <a:pt x="0" y="545"/>
                </a:cubicBezTo>
                <a:cubicBezTo>
                  <a:pt x="0" y="548"/>
                  <a:pt x="1" y="551"/>
                  <a:pt x="3" y="553"/>
                </a:cubicBezTo>
                <a:cubicBezTo>
                  <a:pt x="5" y="555"/>
                  <a:pt x="8" y="556"/>
                  <a:pt x="11" y="557"/>
                </a:cubicBezTo>
                <a:cubicBezTo>
                  <a:pt x="14" y="557"/>
                  <a:pt x="30" y="559"/>
                  <a:pt x="44" y="560"/>
                </a:cubicBezTo>
                <a:cubicBezTo>
                  <a:pt x="44" y="567"/>
                  <a:pt x="45" y="575"/>
                  <a:pt x="45" y="582"/>
                </a:cubicBezTo>
                <a:cubicBezTo>
                  <a:pt x="31" y="585"/>
                  <a:pt x="15" y="588"/>
                  <a:pt x="12" y="589"/>
                </a:cubicBezTo>
                <a:cubicBezTo>
                  <a:pt x="9" y="590"/>
                  <a:pt x="7" y="592"/>
                  <a:pt x="5" y="594"/>
                </a:cubicBezTo>
                <a:cubicBezTo>
                  <a:pt x="4" y="596"/>
                  <a:pt x="3" y="599"/>
                  <a:pt x="3" y="602"/>
                </a:cubicBezTo>
                <a:cubicBezTo>
                  <a:pt x="4" y="605"/>
                  <a:pt x="5" y="607"/>
                  <a:pt x="7" y="609"/>
                </a:cubicBezTo>
                <a:cubicBezTo>
                  <a:pt x="9" y="611"/>
                  <a:pt x="12" y="613"/>
                  <a:pt x="15" y="613"/>
                </a:cubicBezTo>
                <a:cubicBezTo>
                  <a:pt x="18" y="612"/>
                  <a:pt x="34" y="612"/>
                  <a:pt x="48" y="612"/>
                </a:cubicBezTo>
                <a:cubicBezTo>
                  <a:pt x="49" y="620"/>
                  <a:pt x="51" y="627"/>
                  <a:pt x="52" y="634"/>
                </a:cubicBezTo>
                <a:cubicBezTo>
                  <a:pt x="38" y="639"/>
                  <a:pt x="23" y="644"/>
                  <a:pt x="20" y="645"/>
                </a:cubicBezTo>
                <a:cubicBezTo>
                  <a:pt x="17" y="645"/>
                  <a:pt x="15" y="648"/>
                  <a:pt x="13" y="650"/>
                </a:cubicBezTo>
                <a:cubicBezTo>
                  <a:pt x="12" y="652"/>
                  <a:pt x="12" y="655"/>
                  <a:pt x="12" y="658"/>
                </a:cubicBezTo>
                <a:cubicBezTo>
                  <a:pt x="13" y="661"/>
                  <a:pt x="15" y="664"/>
                  <a:pt x="17" y="665"/>
                </a:cubicBezTo>
                <a:cubicBezTo>
                  <a:pt x="19" y="667"/>
                  <a:pt x="22" y="668"/>
                  <a:pt x="25" y="668"/>
                </a:cubicBezTo>
                <a:cubicBezTo>
                  <a:pt x="28" y="667"/>
                  <a:pt x="44" y="665"/>
                  <a:pt x="58" y="664"/>
                </a:cubicBezTo>
                <a:cubicBezTo>
                  <a:pt x="60" y="671"/>
                  <a:pt x="62" y="678"/>
                  <a:pt x="64" y="686"/>
                </a:cubicBezTo>
                <a:cubicBezTo>
                  <a:pt x="51" y="691"/>
                  <a:pt x="36" y="698"/>
                  <a:pt x="33" y="699"/>
                </a:cubicBezTo>
                <a:cubicBezTo>
                  <a:pt x="30" y="700"/>
                  <a:pt x="28" y="702"/>
                  <a:pt x="27" y="705"/>
                </a:cubicBezTo>
                <a:cubicBezTo>
                  <a:pt x="26" y="708"/>
                  <a:pt x="26" y="710"/>
                  <a:pt x="27" y="713"/>
                </a:cubicBezTo>
                <a:cubicBezTo>
                  <a:pt x="28" y="716"/>
                  <a:pt x="30" y="718"/>
                  <a:pt x="32" y="720"/>
                </a:cubicBezTo>
                <a:cubicBezTo>
                  <a:pt x="35" y="721"/>
                  <a:pt x="37" y="722"/>
                  <a:pt x="40" y="721"/>
                </a:cubicBezTo>
                <a:cubicBezTo>
                  <a:pt x="44" y="721"/>
                  <a:pt x="59" y="717"/>
                  <a:pt x="73" y="714"/>
                </a:cubicBezTo>
                <a:cubicBezTo>
                  <a:pt x="76" y="721"/>
                  <a:pt x="78" y="728"/>
                  <a:pt x="81" y="735"/>
                </a:cubicBezTo>
                <a:cubicBezTo>
                  <a:pt x="69" y="742"/>
                  <a:pt x="55" y="750"/>
                  <a:pt x="52" y="752"/>
                </a:cubicBezTo>
                <a:cubicBezTo>
                  <a:pt x="49" y="753"/>
                  <a:pt x="48" y="756"/>
                  <a:pt x="47" y="758"/>
                </a:cubicBezTo>
                <a:cubicBezTo>
                  <a:pt x="46" y="761"/>
                  <a:pt x="46" y="764"/>
                  <a:pt x="47" y="766"/>
                </a:cubicBezTo>
                <a:cubicBezTo>
                  <a:pt x="49" y="769"/>
                  <a:pt x="51" y="771"/>
                  <a:pt x="53" y="772"/>
                </a:cubicBezTo>
                <a:cubicBezTo>
                  <a:pt x="56" y="774"/>
                  <a:pt x="59" y="774"/>
                  <a:pt x="61" y="773"/>
                </a:cubicBezTo>
                <a:cubicBezTo>
                  <a:pt x="65" y="772"/>
                  <a:pt x="80" y="767"/>
                  <a:pt x="93" y="762"/>
                </a:cubicBezTo>
                <a:cubicBezTo>
                  <a:pt x="97" y="769"/>
                  <a:pt x="100" y="776"/>
                  <a:pt x="104" y="782"/>
                </a:cubicBezTo>
                <a:cubicBezTo>
                  <a:pt x="92" y="791"/>
                  <a:pt x="79" y="800"/>
                  <a:pt x="76" y="802"/>
                </a:cubicBezTo>
                <a:cubicBezTo>
                  <a:pt x="74" y="804"/>
                  <a:pt x="72" y="806"/>
                  <a:pt x="72" y="809"/>
                </a:cubicBezTo>
                <a:cubicBezTo>
                  <a:pt x="71" y="812"/>
                  <a:pt x="72" y="815"/>
                  <a:pt x="73" y="817"/>
                </a:cubicBezTo>
                <a:cubicBezTo>
                  <a:pt x="75" y="820"/>
                  <a:pt x="77" y="822"/>
                  <a:pt x="80" y="823"/>
                </a:cubicBezTo>
                <a:cubicBezTo>
                  <a:pt x="82" y="824"/>
                  <a:pt x="85" y="824"/>
                  <a:pt x="88" y="822"/>
                </a:cubicBezTo>
                <a:cubicBezTo>
                  <a:pt x="91" y="821"/>
                  <a:pt x="105" y="814"/>
                  <a:pt x="119" y="808"/>
                </a:cubicBezTo>
                <a:cubicBezTo>
                  <a:pt x="123" y="815"/>
                  <a:pt x="127" y="821"/>
                  <a:pt x="131" y="827"/>
                </a:cubicBezTo>
                <a:cubicBezTo>
                  <a:pt x="120" y="837"/>
                  <a:pt x="108" y="847"/>
                  <a:pt x="106" y="850"/>
                </a:cubicBezTo>
                <a:cubicBezTo>
                  <a:pt x="103" y="852"/>
                  <a:pt x="102" y="854"/>
                  <a:pt x="102" y="857"/>
                </a:cubicBezTo>
                <a:cubicBezTo>
                  <a:pt x="102" y="860"/>
                  <a:pt x="103" y="863"/>
                  <a:pt x="104" y="865"/>
                </a:cubicBezTo>
                <a:cubicBezTo>
                  <a:pt x="106" y="868"/>
                  <a:pt x="108" y="869"/>
                  <a:pt x="111" y="870"/>
                </a:cubicBezTo>
                <a:cubicBezTo>
                  <a:pt x="114" y="870"/>
                  <a:pt x="117" y="870"/>
                  <a:pt x="119" y="869"/>
                </a:cubicBezTo>
                <a:cubicBezTo>
                  <a:pt x="122" y="867"/>
                  <a:pt x="136" y="859"/>
                  <a:pt x="148" y="851"/>
                </a:cubicBezTo>
                <a:cubicBezTo>
                  <a:pt x="153" y="857"/>
                  <a:pt x="158" y="863"/>
                  <a:pt x="163" y="869"/>
                </a:cubicBezTo>
                <a:cubicBezTo>
                  <a:pt x="153" y="880"/>
                  <a:pt x="142" y="891"/>
                  <a:pt x="140" y="894"/>
                </a:cubicBezTo>
                <a:cubicBezTo>
                  <a:pt x="138" y="896"/>
                  <a:pt x="137" y="899"/>
                  <a:pt x="137" y="902"/>
                </a:cubicBezTo>
                <a:cubicBezTo>
                  <a:pt x="137" y="904"/>
                  <a:pt x="138" y="907"/>
                  <a:pt x="140" y="909"/>
                </a:cubicBezTo>
                <a:cubicBezTo>
                  <a:pt x="142" y="912"/>
                  <a:pt x="145" y="913"/>
                  <a:pt x="147" y="913"/>
                </a:cubicBezTo>
                <a:cubicBezTo>
                  <a:pt x="150" y="914"/>
                  <a:pt x="153" y="913"/>
                  <a:pt x="155" y="911"/>
                </a:cubicBezTo>
                <a:cubicBezTo>
                  <a:pt x="158" y="909"/>
                  <a:pt x="171" y="900"/>
                  <a:pt x="183" y="891"/>
                </a:cubicBezTo>
                <a:cubicBezTo>
                  <a:pt x="188" y="897"/>
                  <a:pt x="193" y="902"/>
                  <a:pt x="199" y="907"/>
                </a:cubicBezTo>
                <a:cubicBezTo>
                  <a:pt x="190" y="919"/>
                  <a:pt x="180" y="932"/>
                  <a:pt x="178" y="934"/>
                </a:cubicBezTo>
                <a:cubicBezTo>
                  <a:pt x="177" y="937"/>
                  <a:pt x="176" y="940"/>
                  <a:pt x="176" y="942"/>
                </a:cubicBezTo>
                <a:cubicBezTo>
                  <a:pt x="177" y="945"/>
                  <a:pt x="178" y="948"/>
                  <a:pt x="180" y="950"/>
                </a:cubicBezTo>
                <a:cubicBezTo>
                  <a:pt x="182" y="952"/>
                  <a:pt x="185" y="953"/>
                  <a:pt x="188" y="953"/>
                </a:cubicBezTo>
                <a:cubicBezTo>
                  <a:pt x="191" y="953"/>
                  <a:pt x="194" y="952"/>
                  <a:pt x="196" y="950"/>
                </a:cubicBezTo>
                <a:cubicBezTo>
                  <a:pt x="198" y="948"/>
                  <a:pt x="210" y="937"/>
                  <a:pt x="221" y="927"/>
                </a:cubicBezTo>
                <a:cubicBezTo>
                  <a:pt x="226" y="932"/>
                  <a:pt x="232" y="937"/>
                  <a:pt x="238" y="941"/>
                </a:cubicBezTo>
                <a:cubicBezTo>
                  <a:pt x="231" y="954"/>
                  <a:pt x="223" y="968"/>
                  <a:pt x="221" y="970"/>
                </a:cubicBezTo>
                <a:cubicBezTo>
                  <a:pt x="220" y="973"/>
                  <a:pt x="219" y="976"/>
                  <a:pt x="220" y="979"/>
                </a:cubicBezTo>
                <a:cubicBezTo>
                  <a:pt x="221" y="981"/>
                  <a:pt x="222" y="984"/>
                  <a:pt x="225" y="986"/>
                </a:cubicBezTo>
                <a:cubicBezTo>
                  <a:pt x="227" y="987"/>
                  <a:pt x="230" y="988"/>
                  <a:pt x="233" y="988"/>
                </a:cubicBezTo>
                <a:cubicBezTo>
                  <a:pt x="235" y="988"/>
                  <a:pt x="238" y="986"/>
                  <a:pt x="240" y="984"/>
                </a:cubicBezTo>
                <a:cubicBezTo>
                  <a:pt x="242" y="982"/>
                  <a:pt x="253" y="970"/>
                  <a:pt x="262" y="959"/>
                </a:cubicBezTo>
                <a:cubicBezTo>
                  <a:pt x="269" y="963"/>
                  <a:pt x="275" y="967"/>
                  <a:pt x="281" y="971"/>
                </a:cubicBezTo>
                <a:cubicBezTo>
                  <a:pt x="275" y="984"/>
                  <a:pt x="269" y="999"/>
                  <a:pt x="267" y="1002"/>
                </a:cubicBezTo>
                <a:cubicBezTo>
                  <a:pt x="266" y="1005"/>
                  <a:pt x="266" y="1008"/>
                  <a:pt x="267" y="1010"/>
                </a:cubicBezTo>
                <a:cubicBezTo>
                  <a:pt x="268" y="1013"/>
                  <a:pt x="270" y="1015"/>
                  <a:pt x="272" y="1017"/>
                </a:cubicBezTo>
                <a:cubicBezTo>
                  <a:pt x="275" y="1018"/>
                  <a:pt x="278" y="1019"/>
                  <a:pt x="280" y="1018"/>
                </a:cubicBezTo>
                <a:cubicBezTo>
                  <a:pt x="283" y="1018"/>
                  <a:pt x="286" y="1016"/>
                  <a:pt x="288" y="1014"/>
                </a:cubicBezTo>
                <a:cubicBezTo>
                  <a:pt x="289" y="1011"/>
                  <a:pt x="299" y="998"/>
                  <a:pt x="307" y="986"/>
                </a:cubicBezTo>
                <a:cubicBezTo>
                  <a:pt x="314" y="990"/>
                  <a:pt x="320" y="993"/>
                  <a:pt x="327" y="996"/>
                </a:cubicBezTo>
                <a:cubicBezTo>
                  <a:pt x="322" y="1010"/>
                  <a:pt x="317" y="1025"/>
                  <a:pt x="316" y="1028"/>
                </a:cubicBezTo>
                <a:cubicBezTo>
                  <a:pt x="315" y="1031"/>
                  <a:pt x="316" y="1034"/>
                  <a:pt x="317" y="1037"/>
                </a:cubicBezTo>
                <a:cubicBezTo>
                  <a:pt x="318" y="1039"/>
                  <a:pt x="320" y="1041"/>
                  <a:pt x="323" y="1043"/>
                </a:cubicBezTo>
                <a:cubicBezTo>
                  <a:pt x="326" y="1044"/>
                  <a:pt x="329" y="1044"/>
                  <a:pt x="331" y="1043"/>
                </a:cubicBezTo>
                <a:cubicBezTo>
                  <a:pt x="334" y="1042"/>
                  <a:pt x="336" y="1041"/>
                  <a:pt x="338" y="1038"/>
                </a:cubicBezTo>
                <a:cubicBezTo>
                  <a:pt x="339" y="1035"/>
                  <a:pt x="347" y="1021"/>
                  <a:pt x="354" y="1009"/>
                </a:cubicBezTo>
                <a:cubicBezTo>
                  <a:pt x="361" y="1011"/>
                  <a:pt x="368" y="1014"/>
                  <a:pt x="375" y="1017"/>
                </a:cubicBezTo>
                <a:cubicBezTo>
                  <a:pt x="372" y="1031"/>
                  <a:pt x="369" y="1046"/>
                  <a:pt x="368" y="1050"/>
                </a:cubicBezTo>
                <a:cubicBezTo>
                  <a:pt x="367" y="1053"/>
                  <a:pt x="368" y="1055"/>
                  <a:pt x="370" y="1058"/>
                </a:cubicBezTo>
                <a:cubicBezTo>
                  <a:pt x="371" y="1060"/>
                  <a:pt x="373" y="1062"/>
                  <a:pt x="376" y="1063"/>
                </a:cubicBezTo>
                <a:cubicBezTo>
                  <a:pt x="379" y="1064"/>
                  <a:pt x="382" y="1064"/>
                  <a:pt x="384" y="1063"/>
                </a:cubicBezTo>
                <a:cubicBezTo>
                  <a:pt x="387" y="1062"/>
                  <a:pt x="389" y="1060"/>
                  <a:pt x="390" y="1057"/>
                </a:cubicBezTo>
                <a:cubicBezTo>
                  <a:pt x="392" y="1054"/>
                  <a:pt x="398" y="1039"/>
                  <a:pt x="404" y="1026"/>
                </a:cubicBezTo>
                <a:cubicBezTo>
                  <a:pt x="411" y="1028"/>
                  <a:pt x="418" y="1030"/>
                  <a:pt x="426" y="1032"/>
                </a:cubicBezTo>
                <a:cubicBezTo>
                  <a:pt x="424" y="1046"/>
                  <a:pt x="422" y="1062"/>
                  <a:pt x="422" y="1065"/>
                </a:cubicBezTo>
                <a:cubicBezTo>
                  <a:pt x="421" y="1068"/>
                  <a:pt x="422" y="1071"/>
                  <a:pt x="424" y="1073"/>
                </a:cubicBezTo>
                <a:cubicBezTo>
                  <a:pt x="426" y="1075"/>
                  <a:pt x="428" y="1077"/>
                  <a:pt x="431" y="1078"/>
                </a:cubicBezTo>
                <a:cubicBezTo>
                  <a:pt x="434" y="1078"/>
                  <a:pt x="437" y="1078"/>
                  <a:pt x="439" y="1077"/>
                </a:cubicBezTo>
                <a:cubicBezTo>
                  <a:pt x="442" y="1075"/>
                  <a:pt x="444" y="1073"/>
                  <a:pt x="445" y="1070"/>
                </a:cubicBezTo>
                <a:cubicBezTo>
                  <a:pt x="446" y="1067"/>
                  <a:pt x="450" y="1052"/>
                  <a:pt x="455" y="1038"/>
                </a:cubicBezTo>
                <a:cubicBezTo>
                  <a:pt x="462" y="1039"/>
                  <a:pt x="470" y="1040"/>
                  <a:pt x="477" y="1041"/>
                </a:cubicBezTo>
                <a:cubicBezTo>
                  <a:pt x="477" y="1056"/>
                  <a:pt x="477" y="1072"/>
                  <a:pt x="477" y="1075"/>
                </a:cubicBezTo>
                <a:cubicBezTo>
                  <a:pt x="477" y="1078"/>
                  <a:pt x="478" y="1081"/>
                  <a:pt x="480" y="1083"/>
                </a:cubicBezTo>
                <a:cubicBezTo>
                  <a:pt x="482" y="1085"/>
                  <a:pt x="484" y="1086"/>
                  <a:pt x="487" y="1087"/>
                </a:cubicBezTo>
                <a:cubicBezTo>
                  <a:pt x="490" y="1087"/>
                  <a:pt x="493" y="1086"/>
                  <a:pt x="495" y="1085"/>
                </a:cubicBezTo>
                <a:cubicBezTo>
                  <a:pt x="498" y="1083"/>
                  <a:pt x="499" y="1081"/>
                  <a:pt x="500" y="1078"/>
                </a:cubicBezTo>
                <a:cubicBezTo>
                  <a:pt x="501" y="1075"/>
                  <a:pt x="504" y="1059"/>
                  <a:pt x="507" y="1045"/>
                </a:cubicBezTo>
                <a:cubicBezTo>
                  <a:pt x="514" y="1045"/>
                  <a:pt x="522" y="1046"/>
                  <a:pt x="529" y="1046"/>
                </a:cubicBezTo>
                <a:cubicBezTo>
                  <a:pt x="531" y="1060"/>
                  <a:pt x="532" y="1076"/>
                  <a:pt x="532" y="1079"/>
                </a:cubicBezTo>
                <a:cubicBezTo>
                  <a:pt x="533" y="1082"/>
                  <a:pt x="534" y="1085"/>
                  <a:pt x="536" y="1087"/>
                </a:cubicBezTo>
                <a:cubicBezTo>
                  <a:pt x="538" y="1089"/>
                  <a:pt x="541" y="1090"/>
                  <a:pt x="544" y="1090"/>
                </a:cubicBezTo>
                <a:cubicBezTo>
                  <a:pt x="547" y="1090"/>
                  <a:pt x="550" y="1089"/>
                  <a:pt x="552" y="1087"/>
                </a:cubicBezTo>
                <a:cubicBezTo>
                  <a:pt x="554" y="1085"/>
                  <a:pt x="556" y="1082"/>
                  <a:pt x="556" y="1079"/>
                </a:cubicBezTo>
                <a:cubicBezTo>
                  <a:pt x="556" y="1076"/>
                  <a:pt x="558" y="1060"/>
                  <a:pt x="559" y="1046"/>
                </a:cubicBezTo>
                <a:cubicBezTo>
                  <a:pt x="567" y="1046"/>
                  <a:pt x="574" y="1045"/>
                  <a:pt x="582" y="1045"/>
                </a:cubicBezTo>
                <a:cubicBezTo>
                  <a:pt x="584" y="1059"/>
                  <a:pt x="588" y="1075"/>
                  <a:pt x="588" y="1078"/>
                </a:cubicBezTo>
                <a:cubicBezTo>
                  <a:pt x="589" y="1081"/>
                  <a:pt x="591" y="1083"/>
                  <a:pt x="593" y="1085"/>
                </a:cubicBezTo>
                <a:cubicBezTo>
                  <a:pt x="595" y="1086"/>
                  <a:pt x="598" y="1087"/>
                  <a:pt x="601" y="1087"/>
                </a:cubicBezTo>
                <a:cubicBezTo>
                  <a:pt x="604" y="1086"/>
                  <a:pt x="606" y="1085"/>
                  <a:pt x="608" y="1083"/>
                </a:cubicBezTo>
                <a:cubicBezTo>
                  <a:pt x="610" y="1081"/>
                  <a:pt x="612" y="1078"/>
                  <a:pt x="612" y="1075"/>
                </a:cubicBezTo>
                <a:cubicBezTo>
                  <a:pt x="612" y="1072"/>
                  <a:pt x="611" y="1056"/>
                  <a:pt x="611" y="1041"/>
                </a:cubicBezTo>
                <a:cubicBezTo>
                  <a:pt x="619" y="1040"/>
                  <a:pt x="626" y="1039"/>
                  <a:pt x="633" y="1038"/>
                </a:cubicBezTo>
                <a:cubicBezTo>
                  <a:pt x="638" y="1052"/>
                  <a:pt x="643" y="1067"/>
                  <a:pt x="644" y="1070"/>
                </a:cubicBezTo>
                <a:cubicBezTo>
                  <a:pt x="644" y="1073"/>
                  <a:pt x="646" y="1075"/>
                  <a:pt x="649" y="1077"/>
                </a:cubicBezTo>
                <a:cubicBezTo>
                  <a:pt x="651" y="1078"/>
                  <a:pt x="654" y="1078"/>
                  <a:pt x="657" y="1078"/>
                </a:cubicBezTo>
                <a:cubicBezTo>
                  <a:pt x="660" y="1077"/>
                  <a:pt x="662" y="1075"/>
                  <a:pt x="664" y="1073"/>
                </a:cubicBezTo>
                <a:cubicBezTo>
                  <a:pt x="666" y="1071"/>
                  <a:pt x="667" y="1068"/>
                  <a:pt x="667" y="1065"/>
                </a:cubicBezTo>
                <a:cubicBezTo>
                  <a:pt x="666" y="1062"/>
                  <a:pt x="664" y="1046"/>
                  <a:pt x="663" y="1032"/>
                </a:cubicBezTo>
                <a:cubicBezTo>
                  <a:pt x="670" y="1030"/>
                  <a:pt x="677" y="1028"/>
                  <a:pt x="684" y="1026"/>
                </a:cubicBezTo>
                <a:cubicBezTo>
                  <a:pt x="690" y="1039"/>
                  <a:pt x="697" y="1054"/>
                  <a:pt x="698" y="1057"/>
                </a:cubicBezTo>
                <a:cubicBezTo>
                  <a:pt x="699" y="1060"/>
                  <a:pt x="701" y="1062"/>
                  <a:pt x="704" y="1063"/>
                </a:cubicBezTo>
                <a:cubicBezTo>
                  <a:pt x="706" y="1064"/>
                  <a:pt x="709" y="1064"/>
                  <a:pt x="712" y="1063"/>
                </a:cubicBezTo>
                <a:cubicBezTo>
                  <a:pt x="715" y="1062"/>
                  <a:pt x="717" y="1060"/>
                  <a:pt x="719" y="1058"/>
                </a:cubicBezTo>
                <a:cubicBezTo>
                  <a:pt x="720" y="1055"/>
                  <a:pt x="721" y="1053"/>
                  <a:pt x="720" y="1050"/>
                </a:cubicBezTo>
                <a:cubicBezTo>
                  <a:pt x="719" y="1046"/>
                  <a:pt x="716" y="1031"/>
                  <a:pt x="713" y="1017"/>
                </a:cubicBezTo>
                <a:cubicBezTo>
                  <a:pt x="720" y="1014"/>
                  <a:pt x="727" y="1011"/>
                  <a:pt x="734" y="1009"/>
                </a:cubicBezTo>
                <a:cubicBezTo>
                  <a:pt x="741" y="1021"/>
                  <a:pt x="749" y="1035"/>
                  <a:pt x="750" y="1038"/>
                </a:cubicBezTo>
                <a:cubicBezTo>
                  <a:pt x="752" y="1041"/>
                  <a:pt x="754" y="1042"/>
                  <a:pt x="757" y="1043"/>
                </a:cubicBezTo>
                <a:cubicBezTo>
                  <a:pt x="760" y="1044"/>
                  <a:pt x="763" y="1044"/>
                  <a:pt x="765" y="1043"/>
                </a:cubicBezTo>
                <a:cubicBezTo>
                  <a:pt x="768" y="1041"/>
                  <a:pt x="770" y="1039"/>
                  <a:pt x="771" y="1037"/>
                </a:cubicBezTo>
                <a:cubicBezTo>
                  <a:pt x="772" y="1034"/>
                  <a:pt x="773" y="1031"/>
                  <a:pt x="772" y="1028"/>
                </a:cubicBezTo>
                <a:cubicBezTo>
                  <a:pt x="771" y="1025"/>
                  <a:pt x="766" y="1010"/>
                  <a:pt x="761" y="996"/>
                </a:cubicBezTo>
                <a:cubicBezTo>
                  <a:pt x="768" y="993"/>
                  <a:pt x="775" y="990"/>
                  <a:pt x="781" y="986"/>
                </a:cubicBezTo>
                <a:cubicBezTo>
                  <a:pt x="790" y="998"/>
                  <a:pt x="799" y="1011"/>
                  <a:pt x="801" y="1014"/>
                </a:cubicBezTo>
                <a:cubicBezTo>
                  <a:pt x="802" y="1016"/>
                  <a:pt x="805" y="1018"/>
                  <a:pt x="808" y="1018"/>
                </a:cubicBezTo>
                <a:cubicBezTo>
                  <a:pt x="811" y="1019"/>
                  <a:pt x="813" y="1018"/>
                  <a:pt x="816" y="1017"/>
                </a:cubicBezTo>
                <a:cubicBezTo>
                  <a:pt x="819" y="1015"/>
                  <a:pt x="820" y="1013"/>
                  <a:pt x="821" y="1010"/>
                </a:cubicBezTo>
                <a:cubicBezTo>
                  <a:pt x="822" y="1008"/>
                  <a:pt x="822" y="1005"/>
                  <a:pt x="821" y="1002"/>
                </a:cubicBezTo>
                <a:cubicBezTo>
                  <a:pt x="820" y="999"/>
                  <a:pt x="813" y="984"/>
                  <a:pt x="807" y="971"/>
                </a:cubicBezTo>
                <a:cubicBezTo>
                  <a:pt x="813" y="967"/>
                  <a:pt x="820" y="963"/>
                  <a:pt x="826" y="959"/>
                </a:cubicBezTo>
                <a:cubicBezTo>
                  <a:pt x="836" y="970"/>
                  <a:pt x="846" y="982"/>
                  <a:pt x="848" y="984"/>
                </a:cubicBezTo>
                <a:cubicBezTo>
                  <a:pt x="850" y="986"/>
                  <a:pt x="853" y="988"/>
                  <a:pt x="856" y="988"/>
                </a:cubicBezTo>
                <a:cubicBezTo>
                  <a:pt x="858" y="988"/>
                  <a:pt x="861" y="987"/>
                  <a:pt x="864" y="986"/>
                </a:cubicBezTo>
                <a:cubicBezTo>
                  <a:pt x="866" y="984"/>
                  <a:pt x="868" y="981"/>
                  <a:pt x="868" y="979"/>
                </a:cubicBezTo>
                <a:cubicBezTo>
                  <a:pt x="869" y="976"/>
                  <a:pt x="869" y="973"/>
                  <a:pt x="867" y="970"/>
                </a:cubicBezTo>
                <a:cubicBezTo>
                  <a:pt x="866" y="968"/>
                  <a:pt x="857" y="954"/>
                  <a:pt x="850" y="941"/>
                </a:cubicBezTo>
                <a:cubicBezTo>
                  <a:pt x="856" y="937"/>
                  <a:pt x="862" y="932"/>
                  <a:pt x="867" y="927"/>
                </a:cubicBezTo>
                <a:cubicBezTo>
                  <a:pt x="878" y="937"/>
                  <a:pt x="890" y="948"/>
                  <a:pt x="892" y="950"/>
                </a:cubicBezTo>
                <a:cubicBezTo>
                  <a:pt x="895" y="952"/>
                  <a:pt x="897" y="953"/>
                  <a:pt x="900" y="953"/>
                </a:cubicBezTo>
                <a:cubicBezTo>
                  <a:pt x="903" y="953"/>
                  <a:pt x="906" y="952"/>
                  <a:pt x="908" y="950"/>
                </a:cubicBezTo>
                <a:cubicBezTo>
                  <a:pt x="910" y="948"/>
                  <a:pt x="911" y="945"/>
                  <a:pt x="912" y="942"/>
                </a:cubicBezTo>
                <a:cubicBezTo>
                  <a:pt x="912" y="940"/>
                  <a:pt x="912" y="937"/>
                  <a:pt x="910" y="934"/>
                </a:cubicBezTo>
                <a:cubicBezTo>
                  <a:pt x="908" y="932"/>
                  <a:pt x="898" y="919"/>
                  <a:pt x="890" y="907"/>
                </a:cubicBezTo>
                <a:cubicBezTo>
                  <a:pt x="895" y="902"/>
                  <a:pt x="900" y="897"/>
                  <a:pt x="906" y="891"/>
                </a:cubicBezTo>
                <a:cubicBezTo>
                  <a:pt x="917" y="900"/>
                  <a:pt x="930" y="909"/>
                  <a:pt x="933" y="911"/>
                </a:cubicBezTo>
                <a:cubicBezTo>
                  <a:pt x="935" y="913"/>
                  <a:pt x="938" y="914"/>
                  <a:pt x="941" y="913"/>
                </a:cubicBezTo>
                <a:cubicBezTo>
                  <a:pt x="944" y="913"/>
                  <a:pt x="946" y="912"/>
                  <a:pt x="948" y="909"/>
                </a:cubicBezTo>
                <a:cubicBezTo>
                  <a:pt x="950" y="907"/>
                  <a:pt x="951" y="904"/>
                  <a:pt x="951" y="902"/>
                </a:cubicBezTo>
                <a:cubicBezTo>
                  <a:pt x="951" y="899"/>
                  <a:pt x="950" y="896"/>
                  <a:pt x="948" y="894"/>
                </a:cubicBezTo>
                <a:cubicBezTo>
                  <a:pt x="946" y="891"/>
                  <a:pt x="935" y="880"/>
                  <a:pt x="926" y="869"/>
                </a:cubicBezTo>
                <a:cubicBezTo>
                  <a:pt x="930" y="863"/>
                  <a:pt x="935" y="857"/>
                  <a:pt x="940" y="851"/>
                </a:cubicBezTo>
                <a:cubicBezTo>
                  <a:pt x="952" y="859"/>
                  <a:pt x="966" y="867"/>
                  <a:pt x="969" y="869"/>
                </a:cubicBezTo>
                <a:cubicBezTo>
                  <a:pt x="971" y="870"/>
                  <a:pt x="974" y="870"/>
                  <a:pt x="977" y="870"/>
                </a:cubicBezTo>
                <a:cubicBezTo>
                  <a:pt x="980" y="869"/>
                  <a:pt x="982" y="868"/>
                  <a:pt x="984" y="865"/>
                </a:cubicBezTo>
                <a:cubicBezTo>
                  <a:pt x="986" y="863"/>
                  <a:pt x="986" y="860"/>
                  <a:pt x="986" y="857"/>
                </a:cubicBezTo>
                <a:cubicBezTo>
                  <a:pt x="986" y="854"/>
                  <a:pt x="985" y="852"/>
                  <a:pt x="983" y="850"/>
                </a:cubicBezTo>
                <a:cubicBezTo>
                  <a:pt x="980" y="847"/>
                  <a:pt x="968" y="837"/>
                  <a:pt x="957" y="827"/>
                </a:cubicBezTo>
                <a:cubicBezTo>
                  <a:pt x="962" y="821"/>
                  <a:pt x="966" y="815"/>
                  <a:pt x="970" y="808"/>
                </a:cubicBezTo>
                <a:cubicBezTo>
                  <a:pt x="983" y="814"/>
                  <a:pt x="997" y="821"/>
                  <a:pt x="1000" y="822"/>
                </a:cubicBezTo>
                <a:cubicBezTo>
                  <a:pt x="1003" y="824"/>
                  <a:pt x="1006" y="824"/>
                  <a:pt x="1009" y="823"/>
                </a:cubicBezTo>
                <a:cubicBezTo>
                  <a:pt x="1011" y="822"/>
                  <a:pt x="1013" y="820"/>
                  <a:pt x="1015" y="817"/>
                </a:cubicBezTo>
                <a:cubicBezTo>
                  <a:pt x="1016" y="815"/>
                  <a:pt x="1017" y="812"/>
                  <a:pt x="1016" y="809"/>
                </a:cubicBezTo>
                <a:cubicBezTo>
                  <a:pt x="1016" y="806"/>
                  <a:pt x="1014" y="804"/>
                  <a:pt x="1012" y="802"/>
                </a:cubicBezTo>
                <a:cubicBezTo>
                  <a:pt x="1009" y="800"/>
                  <a:pt x="996" y="791"/>
                  <a:pt x="985" y="782"/>
                </a:cubicBezTo>
                <a:cubicBezTo>
                  <a:pt x="988" y="776"/>
                  <a:pt x="992" y="769"/>
                  <a:pt x="995" y="762"/>
                </a:cubicBezTo>
                <a:cubicBezTo>
                  <a:pt x="1009" y="767"/>
                  <a:pt x="1024" y="772"/>
                  <a:pt x="1027" y="773"/>
                </a:cubicBezTo>
                <a:cubicBezTo>
                  <a:pt x="1030" y="774"/>
                  <a:pt x="1032" y="774"/>
                  <a:pt x="1035" y="772"/>
                </a:cubicBezTo>
                <a:cubicBezTo>
                  <a:pt x="1038" y="771"/>
                  <a:pt x="1040" y="769"/>
                  <a:pt x="1041" y="766"/>
                </a:cubicBezTo>
                <a:cubicBezTo>
                  <a:pt x="1042" y="764"/>
                  <a:pt x="1042" y="761"/>
                  <a:pt x="1041" y="758"/>
                </a:cubicBezTo>
                <a:cubicBezTo>
                  <a:pt x="1041" y="756"/>
                  <a:pt x="1039" y="753"/>
                  <a:pt x="1036" y="752"/>
                </a:cubicBezTo>
                <a:cubicBezTo>
                  <a:pt x="1033" y="750"/>
                  <a:pt x="1020" y="742"/>
                  <a:pt x="1007" y="735"/>
                </a:cubicBezTo>
                <a:cubicBezTo>
                  <a:pt x="1010" y="728"/>
                  <a:pt x="1012" y="721"/>
                  <a:pt x="1015" y="714"/>
                </a:cubicBezTo>
                <a:cubicBezTo>
                  <a:pt x="1029" y="717"/>
                  <a:pt x="1045" y="721"/>
                  <a:pt x="1048" y="721"/>
                </a:cubicBezTo>
                <a:cubicBezTo>
                  <a:pt x="1051" y="722"/>
                  <a:pt x="1054" y="721"/>
                  <a:pt x="1056" y="720"/>
                </a:cubicBezTo>
                <a:cubicBezTo>
                  <a:pt x="1058" y="718"/>
                  <a:pt x="1060" y="716"/>
                  <a:pt x="1061" y="713"/>
                </a:cubicBezTo>
                <a:cubicBezTo>
                  <a:pt x="1062" y="710"/>
                  <a:pt x="1062" y="708"/>
                  <a:pt x="1061" y="705"/>
                </a:cubicBezTo>
                <a:cubicBezTo>
                  <a:pt x="1060" y="702"/>
                  <a:pt x="1058" y="700"/>
                  <a:pt x="1055" y="699"/>
                </a:cubicBezTo>
                <a:cubicBezTo>
                  <a:pt x="1052" y="698"/>
                  <a:pt x="1038" y="691"/>
                  <a:pt x="1024" y="686"/>
                </a:cubicBezTo>
                <a:cubicBezTo>
                  <a:pt x="1026" y="678"/>
                  <a:pt x="1028" y="671"/>
                  <a:pt x="1030" y="664"/>
                </a:cubicBezTo>
                <a:cubicBezTo>
                  <a:pt x="1045" y="665"/>
                  <a:pt x="1060" y="667"/>
                  <a:pt x="1064" y="668"/>
                </a:cubicBezTo>
                <a:cubicBezTo>
                  <a:pt x="1066" y="668"/>
                  <a:pt x="1069" y="667"/>
                  <a:pt x="1071" y="665"/>
                </a:cubicBezTo>
                <a:cubicBezTo>
                  <a:pt x="1074" y="664"/>
                  <a:pt x="1075" y="661"/>
                  <a:pt x="1076" y="658"/>
                </a:cubicBezTo>
                <a:cubicBezTo>
                  <a:pt x="1077" y="655"/>
                  <a:pt x="1076" y="652"/>
                  <a:pt x="1075" y="650"/>
                </a:cubicBezTo>
                <a:cubicBezTo>
                  <a:pt x="1073" y="648"/>
                  <a:pt x="1071" y="645"/>
                  <a:pt x="1068" y="645"/>
                </a:cubicBezTo>
                <a:cubicBezTo>
                  <a:pt x="1065" y="644"/>
                  <a:pt x="1050" y="639"/>
                  <a:pt x="1036" y="634"/>
                </a:cubicBezTo>
                <a:cubicBezTo>
                  <a:pt x="1038" y="627"/>
                  <a:pt x="1039" y="620"/>
                  <a:pt x="1040" y="612"/>
                </a:cubicBezTo>
                <a:cubicBezTo>
                  <a:pt x="1054" y="612"/>
                  <a:pt x="1070" y="612"/>
                  <a:pt x="1073" y="613"/>
                </a:cubicBezTo>
                <a:cubicBezTo>
                  <a:pt x="1076" y="613"/>
                  <a:pt x="1079" y="611"/>
                  <a:pt x="1081" y="609"/>
                </a:cubicBezTo>
                <a:cubicBezTo>
                  <a:pt x="1083" y="607"/>
                  <a:pt x="1085" y="605"/>
                  <a:pt x="1085" y="602"/>
                </a:cubicBezTo>
                <a:cubicBezTo>
                  <a:pt x="1085" y="599"/>
                  <a:pt x="1084" y="596"/>
                  <a:pt x="1083" y="594"/>
                </a:cubicBezTo>
                <a:cubicBezTo>
                  <a:pt x="1081" y="592"/>
                  <a:pt x="1079" y="590"/>
                  <a:pt x="1076" y="589"/>
                </a:cubicBezTo>
                <a:cubicBezTo>
                  <a:pt x="1073" y="588"/>
                  <a:pt x="1057" y="585"/>
                  <a:pt x="1043" y="582"/>
                </a:cubicBezTo>
                <a:cubicBezTo>
                  <a:pt x="1043" y="575"/>
                  <a:pt x="1044" y="567"/>
                  <a:pt x="1044" y="560"/>
                </a:cubicBezTo>
                <a:cubicBezTo>
                  <a:pt x="1059" y="559"/>
                  <a:pt x="1074" y="557"/>
                  <a:pt x="1078" y="557"/>
                </a:cubicBezTo>
                <a:close/>
                <a:moveTo>
                  <a:pt x="544" y="979"/>
                </a:moveTo>
                <a:cubicBezTo>
                  <a:pt x="305" y="979"/>
                  <a:pt x="111" y="785"/>
                  <a:pt x="111" y="545"/>
                </a:cubicBezTo>
                <a:cubicBezTo>
                  <a:pt x="111" y="305"/>
                  <a:pt x="305" y="111"/>
                  <a:pt x="544" y="111"/>
                </a:cubicBezTo>
                <a:cubicBezTo>
                  <a:pt x="783" y="111"/>
                  <a:pt x="977" y="305"/>
                  <a:pt x="977" y="545"/>
                </a:cubicBezTo>
                <a:cubicBezTo>
                  <a:pt x="977" y="785"/>
                  <a:pt x="783" y="979"/>
                  <a:pt x="544" y="97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Freeform: Shape 29"/>
          <p:cNvSpPr/>
          <p:nvPr/>
        </p:nvSpPr>
        <p:spPr bwMode="auto">
          <a:xfrm>
            <a:off x="4107580" y="2512540"/>
            <a:ext cx="687248" cy="685508"/>
          </a:xfrm>
          <a:custGeom>
            <a:avLst/>
            <a:gdLst/>
            <a:ahLst/>
            <a:cxnLst>
              <a:cxn ang="0">
                <a:pos x="164" y="0"/>
              </a:cxn>
              <a:cxn ang="0">
                <a:pos x="0" y="164"/>
              </a:cxn>
              <a:cxn ang="0">
                <a:pos x="164" y="329"/>
              </a:cxn>
              <a:cxn ang="0">
                <a:pos x="329" y="164"/>
              </a:cxn>
              <a:cxn ang="0">
                <a:pos x="164" y="0"/>
              </a:cxn>
              <a:cxn ang="0">
                <a:pos x="164" y="231"/>
              </a:cxn>
              <a:cxn ang="0">
                <a:pos x="98" y="164"/>
              </a:cxn>
              <a:cxn ang="0">
                <a:pos x="164" y="97"/>
              </a:cxn>
              <a:cxn ang="0">
                <a:pos x="231" y="164"/>
              </a:cxn>
              <a:cxn ang="0">
                <a:pos x="164" y="231"/>
              </a:cxn>
            </a:cxnLst>
            <a:rect l="0" t="0" r="r" b="b"/>
            <a:pathLst>
              <a:path w="329" h="329">
                <a:moveTo>
                  <a:pt x="164" y="0"/>
                </a:moveTo>
                <a:cubicBezTo>
                  <a:pt x="74" y="0"/>
                  <a:pt x="0" y="73"/>
                  <a:pt x="0" y="164"/>
                </a:cubicBezTo>
                <a:cubicBezTo>
                  <a:pt x="0" y="255"/>
                  <a:pt x="74" y="329"/>
                  <a:pt x="164" y="329"/>
                </a:cubicBezTo>
                <a:cubicBezTo>
                  <a:pt x="255" y="329"/>
                  <a:pt x="329" y="255"/>
                  <a:pt x="329" y="164"/>
                </a:cubicBezTo>
                <a:cubicBezTo>
                  <a:pt x="329" y="73"/>
                  <a:pt x="255" y="0"/>
                  <a:pt x="164" y="0"/>
                </a:cubicBezTo>
                <a:close/>
                <a:moveTo>
                  <a:pt x="164" y="231"/>
                </a:moveTo>
                <a:cubicBezTo>
                  <a:pt x="127" y="231"/>
                  <a:pt x="98" y="201"/>
                  <a:pt x="98" y="164"/>
                </a:cubicBezTo>
                <a:cubicBezTo>
                  <a:pt x="98" y="127"/>
                  <a:pt x="127" y="97"/>
                  <a:pt x="164" y="97"/>
                </a:cubicBezTo>
                <a:cubicBezTo>
                  <a:pt x="201" y="97"/>
                  <a:pt x="231" y="127"/>
                  <a:pt x="231" y="164"/>
                </a:cubicBezTo>
                <a:cubicBezTo>
                  <a:pt x="231" y="201"/>
                  <a:pt x="201" y="231"/>
                  <a:pt x="164" y="23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Freeform: Shape 30"/>
          <p:cNvSpPr/>
          <p:nvPr/>
        </p:nvSpPr>
        <p:spPr bwMode="auto">
          <a:xfrm>
            <a:off x="4283307" y="2688267"/>
            <a:ext cx="334055" cy="335795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0" y="80"/>
              </a:cxn>
              <a:cxn ang="0">
                <a:pos x="80" y="161"/>
              </a:cxn>
              <a:cxn ang="0">
                <a:pos x="160" y="80"/>
              </a:cxn>
              <a:cxn ang="0">
                <a:pos x="80" y="0"/>
              </a:cxn>
              <a:cxn ang="0">
                <a:pos x="80" y="124"/>
              </a:cxn>
              <a:cxn ang="0">
                <a:pos x="37" y="80"/>
              </a:cxn>
              <a:cxn ang="0">
                <a:pos x="80" y="37"/>
              </a:cxn>
              <a:cxn ang="0">
                <a:pos x="124" y="80"/>
              </a:cxn>
              <a:cxn ang="0">
                <a:pos x="80" y="124"/>
              </a:cxn>
            </a:cxnLst>
            <a:rect l="0" t="0" r="r" b="b"/>
            <a:pathLst>
              <a:path w="160" h="161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5"/>
                  <a:pt x="36" y="161"/>
                  <a:pt x="80" y="161"/>
                </a:cubicBezTo>
                <a:cubicBezTo>
                  <a:pt x="125" y="161"/>
                  <a:pt x="160" y="125"/>
                  <a:pt x="160" y="80"/>
                </a:cubicBezTo>
                <a:cubicBezTo>
                  <a:pt x="160" y="36"/>
                  <a:pt x="125" y="0"/>
                  <a:pt x="80" y="0"/>
                </a:cubicBezTo>
                <a:close/>
                <a:moveTo>
                  <a:pt x="80" y="124"/>
                </a:moveTo>
                <a:cubicBezTo>
                  <a:pt x="56" y="124"/>
                  <a:pt x="37" y="104"/>
                  <a:pt x="37" y="80"/>
                </a:cubicBezTo>
                <a:cubicBezTo>
                  <a:pt x="37" y="56"/>
                  <a:pt x="56" y="37"/>
                  <a:pt x="80" y="37"/>
                </a:cubicBezTo>
                <a:cubicBezTo>
                  <a:pt x="104" y="37"/>
                  <a:pt x="124" y="56"/>
                  <a:pt x="124" y="80"/>
                </a:cubicBezTo>
                <a:cubicBezTo>
                  <a:pt x="124" y="104"/>
                  <a:pt x="104" y="124"/>
                  <a:pt x="80" y="12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Freeform: Shape 31"/>
          <p:cNvSpPr/>
          <p:nvPr/>
        </p:nvSpPr>
        <p:spPr bwMode="auto">
          <a:xfrm>
            <a:off x="4377260" y="2780480"/>
            <a:ext cx="147889" cy="149629"/>
          </a:xfrm>
          <a:custGeom>
            <a:avLst/>
            <a:gdLst/>
            <a:ahLst/>
            <a:cxnLst>
              <a:cxn ang="0">
                <a:pos x="70" y="33"/>
              </a:cxn>
              <a:cxn ang="0">
                <a:pos x="67" y="31"/>
              </a:cxn>
              <a:cxn ang="0">
                <a:pos x="57" y="30"/>
              </a:cxn>
              <a:cxn ang="0">
                <a:pos x="55" y="23"/>
              </a:cxn>
              <a:cxn ang="0">
                <a:pos x="61" y="16"/>
              </a:cxn>
              <a:cxn ang="0">
                <a:pos x="61" y="13"/>
              </a:cxn>
              <a:cxn ang="0">
                <a:pos x="60" y="10"/>
              </a:cxn>
              <a:cxn ang="0">
                <a:pos x="58" y="9"/>
              </a:cxn>
              <a:cxn ang="0">
                <a:pos x="55" y="10"/>
              </a:cxn>
              <a:cxn ang="0">
                <a:pos x="47" y="16"/>
              </a:cxn>
              <a:cxn ang="0">
                <a:pos x="40" y="13"/>
              </a:cxn>
              <a:cxn ang="0">
                <a:pos x="39" y="4"/>
              </a:cxn>
              <a:cxn ang="0">
                <a:pos x="38" y="1"/>
              </a:cxn>
              <a:cxn ang="0">
                <a:pos x="35" y="0"/>
              </a:cxn>
              <a:cxn ang="0">
                <a:pos x="33" y="1"/>
              </a:cxn>
              <a:cxn ang="0">
                <a:pos x="31" y="4"/>
              </a:cxn>
              <a:cxn ang="0">
                <a:pos x="30" y="13"/>
              </a:cxn>
              <a:cxn ang="0">
                <a:pos x="23" y="16"/>
              </a:cxn>
              <a:cxn ang="0">
                <a:pos x="16" y="10"/>
              </a:cxn>
              <a:cxn ang="0">
                <a:pos x="13" y="9"/>
              </a:cxn>
              <a:cxn ang="0">
                <a:pos x="10" y="10"/>
              </a:cxn>
              <a:cxn ang="0">
                <a:pos x="9" y="13"/>
              </a:cxn>
              <a:cxn ang="0">
                <a:pos x="10" y="16"/>
              </a:cxn>
              <a:cxn ang="0">
                <a:pos x="16" y="23"/>
              </a:cxn>
              <a:cxn ang="0">
                <a:pos x="13" y="30"/>
              </a:cxn>
              <a:cxn ang="0">
                <a:pos x="4" y="31"/>
              </a:cxn>
              <a:cxn ang="0">
                <a:pos x="1" y="33"/>
              </a:cxn>
              <a:cxn ang="0">
                <a:pos x="0" y="35"/>
              </a:cxn>
              <a:cxn ang="0">
                <a:pos x="1" y="38"/>
              </a:cxn>
              <a:cxn ang="0">
                <a:pos x="4" y="39"/>
              </a:cxn>
              <a:cxn ang="0">
                <a:pos x="13" y="40"/>
              </a:cxn>
              <a:cxn ang="0">
                <a:pos x="16" y="47"/>
              </a:cxn>
              <a:cxn ang="0">
                <a:pos x="10" y="55"/>
              </a:cxn>
              <a:cxn ang="0">
                <a:pos x="9" y="58"/>
              </a:cxn>
              <a:cxn ang="0">
                <a:pos x="10" y="60"/>
              </a:cxn>
              <a:cxn ang="0">
                <a:pos x="13" y="61"/>
              </a:cxn>
              <a:cxn ang="0">
                <a:pos x="16" y="61"/>
              </a:cxn>
              <a:cxn ang="0">
                <a:pos x="23" y="54"/>
              </a:cxn>
              <a:cxn ang="0">
                <a:pos x="30" y="57"/>
              </a:cxn>
              <a:cxn ang="0">
                <a:pos x="31" y="67"/>
              </a:cxn>
              <a:cxn ang="0">
                <a:pos x="33" y="70"/>
              </a:cxn>
              <a:cxn ang="0">
                <a:pos x="35" y="71"/>
              </a:cxn>
              <a:cxn ang="0">
                <a:pos x="38" y="70"/>
              </a:cxn>
              <a:cxn ang="0">
                <a:pos x="39" y="67"/>
              </a:cxn>
              <a:cxn ang="0">
                <a:pos x="40" y="57"/>
              </a:cxn>
              <a:cxn ang="0">
                <a:pos x="47" y="54"/>
              </a:cxn>
              <a:cxn ang="0">
                <a:pos x="55" y="61"/>
              </a:cxn>
              <a:cxn ang="0">
                <a:pos x="58" y="61"/>
              </a:cxn>
              <a:cxn ang="0">
                <a:pos x="60" y="60"/>
              </a:cxn>
              <a:cxn ang="0">
                <a:pos x="61" y="58"/>
              </a:cxn>
              <a:cxn ang="0">
                <a:pos x="61" y="55"/>
              </a:cxn>
              <a:cxn ang="0">
                <a:pos x="55" y="47"/>
              </a:cxn>
              <a:cxn ang="0">
                <a:pos x="57" y="40"/>
              </a:cxn>
              <a:cxn ang="0">
                <a:pos x="67" y="39"/>
              </a:cxn>
              <a:cxn ang="0">
                <a:pos x="70" y="38"/>
              </a:cxn>
              <a:cxn ang="0">
                <a:pos x="71" y="35"/>
              </a:cxn>
              <a:cxn ang="0">
                <a:pos x="70" y="33"/>
              </a:cxn>
              <a:cxn ang="0">
                <a:pos x="49" y="35"/>
              </a:cxn>
              <a:cxn ang="0">
                <a:pos x="35" y="49"/>
              </a:cxn>
              <a:cxn ang="0">
                <a:pos x="22" y="35"/>
              </a:cxn>
              <a:cxn ang="0">
                <a:pos x="35" y="22"/>
              </a:cxn>
              <a:cxn ang="0">
                <a:pos x="49" y="35"/>
              </a:cxn>
            </a:cxnLst>
            <a:rect l="0" t="0" r="r" b="b"/>
            <a:pathLst>
              <a:path w="71" h="71">
                <a:moveTo>
                  <a:pt x="70" y="33"/>
                </a:moveTo>
                <a:cubicBezTo>
                  <a:pt x="69" y="32"/>
                  <a:pt x="68" y="31"/>
                  <a:pt x="67" y="31"/>
                </a:cubicBezTo>
                <a:cubicBezTo>
                  <a:pt x="66" y="31"/>
                  <a:pt x="62" y="31"/>
                  <a:pt x="57" y="30"/>
                </a:cubicBezTo>
                <a:cubicBezTo>
                  <a:pt x="57" y="28"/>
                  <a:pt x="56" y="25"/>
                  <a:pt x="55" y="23"/>
                </a:cubicBezTo>
                <a:cubicBezTo>
                  <a:pt x="57" y="20"/>
                  <a:pt x="60" y="17"/>
                  <a:pt x="61" y="16"/>
                </a:cubicBezTo>
                <a:cubicBezTo>
                  <a:pt x="61" y="15"/>
                  <a:pt x="62" y="14"/>
                  <a:pt x="61" y="13"/>
                </a:cubicBezTo>
                <a:cubicBezTo>
                  <a:pt x="61" y="12"/>
                  <a:pt x="61" y="11"/>
                  <a:pt x="60" y="10"/>
                </a:cubicBezTo>
                <a:cubicBezTo>
                  <a:pt x="59" y="10"/>
                  <a:pt x="59" y="9"/>
                  <a:pt x="58" y="9"/>
                </a:cubicBezTo>
                <a:cubicBezTo>
                  <a:pt x="57" y="9"/>
                  <a:pt x="56" y="9"/>
                  <a:pt x="55" y="10"/>
                </a:cubicBezTo>
                <a:cubicBezTo>
                  <a:pt x="54" y="11"/>
                  <a:pt x="51" y="13"/>
                  <a:pt x="47" y="16"/>
                </a:cubicBezTo>
                <a:cubicBezTo>
                  <a:pt x="45" y="15"/>
                  <a:pt x="43" y="14"/>
                  <a:pt x="40" y="13"/>
                </a:cubicBezTo>
                <a:cubicBezTo>
                  <a:pt x="40" y="9"/>
                  <a:pt x="40" y="5"/>
                  <a:pt x="39" y="4"/>
                </a:cubicBezTo>
                <a:cubicBezTo>
                  <a:pt x="39" y="3"/>
                  <a:pt x="39" y="2"/>
                  <a:pt x="38" y="1"/>
                </a:cubicBezTo>
                <a:cubicBezTo>
                  <a:pt x="37" y="0"/>
                  <a:pt x="36" y="0"/>
                  <a:pt x="35" y="0"/>
                </a:cubicBezTo>
                <a:cubicBezTo>
                  <a:pt x="34" y="0"/>
                  <a:pt x="33" y="0"/>
                  <a:pt x="33" y="1"/>
                </a:cubicBezTo>
                <a:cubicBezTo>
                  <a:pt x="32" y="2"/>
                  <a:pt x="31" y="3"/>
                  <a:pt x="31" y="4"/>
                </a:cubicBezTo>
                <a:cubicBezTo>
                  <a:pt x="31" y="5"/>
                  <a:pt x="31" y="9"/>
                  <a:pt x="30" y="13"/>
                </a:cubicBezTo>
                <a:cubicBezTo>
                  <a:pt x="28" y="14"/>
                  <a:pt x="25" y="15"/>
                  <a:pt x="23" y="16"/>
                </a:cubicBezTo>
                <a:cubicBezTo>
                  <a:pt x="20" y="13"/>
                  <a:pt x="17" y="11"/>
                  <a:pt x="16" y="10"/>
                </a:cubicBezTo>
                <a:cubicBezTo>
                  <a:pt x="15" y="9"/>
                  <a:pt x="14" y="9"/>
                  <a:pt x="13" y="9"/>
                </a:cubicBezTo>
                <a:cubicBezTo>
                  <a:pt x="12" y="9"/>
                  <a:pt x="11" y="10"/>
                  <a:pt x="10" y="10"/>
                </a:cubicBezTo>
                <a:cubicBezTo>
                  <a:pt x="10" y="11"/>
                  <a:pt x="9" y="12"/>
                  <a:pt x="9" y="13"/>
                </a:cubicBezTo>
                <a:cubicBezTo>
                  <a:pt x="9" y="14"/>
                  <a:pt x="9" y="15"/>
                  <a:pt x="10" y="16"/>
                </a:cubicBezTo>
                <a:cubicBezTo>
                  <a:pt x="11" y="17"/>
                  <a:pt x="13" y="20"/>
                  <a:pt x="16" y="23"/>
                </a:cubicBezTo>
                <a:cubicBezTo>
                  <a:pt x="15" y="25"/>
                  <a:pt x="14" y="28"/>
                  <a:pt x="13" y="30"/>
                </a:cubicBezTo>
                <a:cubicBezTo>
                  <a:pt x="9" y="31"/>
                  <a:pt x="5" y="31"/>
                  <a:pt x="4" y="31"/>
                </a:cubicBezTo>
                <a:cubicBezTo>
                  <a:pt x="3" y="31"/>
                  <a:pt x="2" y="32"/>
                  <a:pt x="1" y="33"/>
                </a:cubicBezTo>
                <a:cubicBezTo>
                  <a:pt x="1" y="33"/>
                  <a:pt x="0" y="34"/>
                  <a:pt x="0" y="35"/>
                </a:cubicBezTo>
                <a:cubicBezTo>
                  <a:pt x="0" y="36"/>
                  <a:pt x="1" y="37"/>
                  <a:pt x="1" y="38"/>
                </a:cubicBezTo>
                <a:cubicBezTo>
                  <a:pt x="2" y="39"/>
                  <a:pt x="3" y="39"/>
                  <a:pt x="4" y="39"/>
                </a:cubicBezTo>
                <a:cubicBezTo>
                  <a:pt x="5" y="39"/>
                  <a:pt x="9" y="40"/>
                  <a:pt x="13" y="40"/>
                </a:cubicBezTo>
                <a:cubicBezTo>
                  <a:pt x="14" y="43"/>
                  <a:pt x="15" y="45"/>
                  <a:pt x="16" y="47"/>
                </a:cubicBezTo>
                <a:cubicBezTo>
                  <a:pt x="13" y="51"/>
                  <a:pt x="11" y="54"/>
                  <a:pt x="10" y="55"/>
                </a:cubicBezTo>
                <a:cubicBezTo>
                  <a:pt x="9" y="56"/>
                  <a:pt x="9" y="57"/>
                  <a:pt x="9" y="58"/>
                </a:cubicBezTo>
                <a:cubicBezTo>
                  <a:pt x="9" y="59"/>
                  <a:pt x="10" y="59"/>
                  <a:pt x="10" y="60"/>
                </a:cubicBezTo>
                <a:cubicBezTo>
                  <a:pt x="11" y="61"/>
                  <a:pt x="12" y="61"/>
                  <a:pt x="13" y="61"/>
                </a:cubicBezTo>
                <a:cubicBezTo>
                  <a:pt x="14" y="61"/>
                  <a:pt x="15" y="61"/>
                  <a:pt x="16" y="61"/>
                </a:cubicBezTo>
                <a:cubicBezTo>
                  <a:pt x="17" y="60"/>
                  <a:pt x="20" y="57"/>
                  <a:pt x="23" y="54"/>
                </a:cubicBezTo>
                <a:cubicBezTo>
                  <a:pt x="25" y="56"/>
                  <a:pt x="28" y="57"/>
                  <a:pt x="30" y="57"/>
                </a:cubicBezTo>
                <a:cubicBezTo>
                  <a:pt x="31" y="62"/>
                  <a:pt x="31" y="66"/>
                  <a:pt x="31" y="67"/>
                </a:cubicBezTo>
                <a:cubicBezTo>
                  <a:pt x="31" y="68"/>
                  <a:pt x="32" y="69"/>
                  <a:pt x="33" y="70"/>
                </a:cubicBezTo>
                <a:cubicBezTo>
                  <a:pt x="33" y="70"/>
                  <a:pt x="34" y="71"/>
                  <a:pt x="35" y="71"/>
                </a:cubicBezTo>
                <a:cubicBezTo>
                  <a:pt x="36" y="71"/>
                  <a:pt x="37" y="70"/>
                  <a:pt x="38" y="70"/>
                </a:cubicBezTo>
                <a:cubicBezTo>
                  <a:pt x="39" y="69"/>
                  <a:pt x="39" y="68"/>
                  <a:pt x="39" y="67"/>
                </a:cubicBezTo>
                <a:cubicBezTo>
                  <a:pt x="40" y="66"/>
                  <a:pt x="40" y="62"/>
                  <a:pt x="40" y="57"/>
                </a:cubicBezTo>
                <a:cubicBezTo>
                  <a:pt x="43" y="57"/>
                  <a:pt x="45" y="56"/>
                  <a:pt x="47" y="54"/>
                </a:cubicBezTo>
                <a:cubicBezTo>
                  <a:pt x="51" y="57"/>
                  <a:pt x="54" y="60"/>
                  <a:pt x="55" y="61"/>
                </a:cubicBezTo>
                <a:cubicBezTo>
                  <a:pt x="56" y="61"/>
                  <a:pt x="57" y="61"/>
                  <a:pt x="58" y="61"/>
                </a:cubicBezTo>
                <a:cubicBezTo>
                  <a:pt x="59" y="61"/>
                  <a:pt x="59" y="61"/>
                  <a:pt x="60" y="60"/>
                </a:cubicBezTo>
                <a:cubicBezTo>
                  <a:pt x="61" y="59"/>
                  <a:pt x="61" y="59"/>
                  <a:pt x="61" y="58"/>
                </a:cubicBezTo>
                <a:cubicBezTo>
                  <a:pt x="62" y="57"/>
                  <a:pt x="61" y="56"/>
                  <a:pt x="61" y="55"/>
                </a:cubicBezTo>
                <a:cubicBezTo>
                  <a:pt x="60" y="54"/>
                  <a:pt x="57" y="51"/>
                  <a:pt x="55" y="47"/>
                </a:cubicBezTo>
                <a:cubicBezTo>
                  <a:pt x="56" y="45"/>
                  <a:pt x="57" y="43"/>
                  <a:pt x="57" y="40"/>
                </a:cubicBezTo>
                <a:cubicBezTo>
                  <a:pt x="62" y="40"/>
                  <a:pt x="66" y="39"/>
                  <a:pt x="67" y="39"/>
                </a:cubicBezTo>
                <a:cubicBezTo>
                  <a:pt x="68" y="39"/>
                  <a:pt x="69" y="39"/>
                  <a:pt x="70" y="38"/>
                </a:cubicBezTo>
                <a:cubicBezTo>
                  <a:pt x="70" y="37"/>
                  <a:pt x="71" y="36"/>
                  <a:pt x="71" y="35"/>
                </a:cubicBezTo>
                <a:cubicBezTo>
                  <a:pt x="71" y="34"/>
                  <a:pt x="70" y="33"/>
                  <a:pt x="70" y="33"/>
                </a:cubicBezTo>
                <a:close/>
                <a:moveTo>
                  <a:pt x="49" y="35"/>
                </a:moveTo>
                <a:cubicBezTo>
                  <a:pt x="49" y="43"/>
                  <a:pt x="43" y="49"/>
                  <a:pt x="35" y="49"/>
                </a:cubicBezTo>
                <a:cubicBezTo>
                  <a:pt x="28" y="49"/>
                  <a:pt x="22" y="43"/>
                  <a:pt x="22" y="35"/>
                </a:cubicBezTo>
                <a:cubicBezTo>
                  <a:pt x="22" y="28"/>
                  <a:pt x="28" y="22"/>
                  <a:pt x="35" y="22"/>
                </a:cubicBezTo>
                <a:cubicBezTo>
                  <a:pt x="43" y="22"/>
                  <a:pt x="49" y="28"/>
                  <a:pt x="49" y="35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Freeform: Shape 32"/>
          <p:cNvSpPr/>
          <p:nvPr/>
        </p:nvSpPr>
        <p:spPr bwMode="auto">
          <a:xfrm>
            <a:off x="4006668" y="2409888"/>
            <a:ext cx="890812" cy="890812"/>
          </a:xfrm>
          <a:custGeom>
            <a:avLst/>
            <a:gdLst/>
            <a:ahLst/>
            <a:cxnLst>
              <a:cxn ang="0">
                <a:pos x="420" y="206"/>
              </a:cxn>
              <a:cxn ang="0">
                <a:pos x="423" y="176"/>
              </a:cxn>
              <a:cxn ang="0">
                <a:pos x="410" y="149"/>
              </a:cxn>
              <a:cxn ang="0">
                <a:pos x="384" y="141"/>
              </a:cxn>
              <a:cxn ang="0">
                <a:pos x="394" y="103"/>
              </a:cxn>
              <a:cxn ang="0">
                <a:pos x="378" y="81"/>
              </a:cxn>
              <a:cxn ang="0">
                <a:pos x="340" y="77"/>
              </a:cxn>
              <a:cxn ang="0">
                <a:pos x="341" y="50"/>
              </a:cxn>
              <a:cxn ang="0">
                <a:pos x="320" y="28"/>
              </a:cxn>
              <a:cxn ang="0">
                <a:pos x="291" y="21"/>
              </a:cxn>
              <a:cxn ang="0">
                <a:pos x="268" y="36"/>
              </a:cxn>
              <a:cxn ang="0">
                <a:pos x="245" y="4"/>
              </a:cxn>
              <a:cxn ang="0">
                <a:pos x="218" y="1"/>
              </a:cxn>
              <a:cxn ang="0">
                <a:pos x="190" y="29"/>
              </a:cxn>
              <a:cxn ang="0">
                <a:pos x="170" y="10"/>
              </a:cxn>
              <a:cxn ang="0">
                <a:pos x="140" y="12"/>
              </a:cxn>
              <a:cxn ang="0">
                <a:pos x="116" y="30"/>
              </a:cxn>
              <a:cxn ang="0">
                <a:pos x="112" y="57"/>
              </a:cxn>
              <a:cxn ang="0">
                <a:pos x="74" y="54"/>
              </a:cxn>
              <a:cxn ang="0">
                <a:pos x="54" y="73"/>
              </a:cxn>
              <a:cxn ang="0">
                <a:pos x="58" y="112"/>
              </a:cxn>
              <a:cxn ang="0">
                <a:pos x="30" y="116"/>
              </a:cxn>
              <a:cxn ang="0">
                <a:pos x="13" y="140"/>
              </a:cxn>
              <a:cxn ang="0">
                <a:pos x="11" y="170"/>
              </a:cxn>
              <a:cxn ang="0">
                <a:pos x="29" y="190"/>
              </a:cxn>
              <a:cxn ang="0">
                <a:pos x="2" y="218"/>
              </a:cxn>
              <a:cxn ang="0">
                <a:pos x="4" y="245"/>
              </a:cxn>
              <a:cxn ang="0">
                <a:pos x="36" y="268"/>
              </a:cxn>
              <a:cxn ang="0">
                <a:pos x="21" y="291"/>
              </a:cxn>
              <a:cxn ang="0">
                <a:pos x="29" y="320"/>
              </a:cxn>
              <a:cxn ang="0">
                <a:pos x="50" y="341"/>
              </a:cxn>
              <a:cxn ang="0">
                <a:pos x="77" y="340"/>
              </a:cxn>
              <a:cxn ang="0">
                <a:pos x="81" y="379"/>
              </a:cxn>
              <a:cxn ang="0">
                <a:pos x="103" y="394"/>
              </a:cxn>
              <a:cxn ang="0">
                <a:pos x="141" y="384"/>
              </a:cxn>
              <a:cxn ang="0">
                <a:pos x="149" y="411"/>
              </a:cxn>
              <a:cxn ang="0">
                <a:pos x="176" y="424"/>
              </a:cxn>
              <a:cxn ang="0">
                <a:pos x="206" y="420"/>
              </a:cxn>
              <a:cxn ang="0">
                <a:pos x="223" y="399"/>
              </a:cxn>
              <a:cxn ang="0">
                <a:pos x="255" y="421"/>
              </a:cxn>
              <a:cxn ang="0">
                <a:pos x="281" y="414"/>
              </a:cxn>
              <a:cxn ang="0">
                <a:pos x="298" y="379"/>
              </a:cxn>
              <a:cxn ang="0">
                <a:pos x="323" y="389"/>
              </a:cxn>
              <a:cxn ang="0">
                <a:pos x="350" y="377"/>
              </a:cxn>
              <a:cxn ang="0">
                <a:pos x="367" y="352"/>
              </a:cxn>
              <a:cxn ang="0">
                <a:pos x="361" y="325"/>
              </a:cxn>
              <a:cxn ang="0">
                <a:pos x="399" y="315"/>
              </a:cxn>
              <a:cxn ang="0">
                <a:pos x="410" y="290"/>
              </a:cxn>
              <a:cxn ang="0">
                <a:pos x="394" y="255"/>
              </a:cxn>
              <a:cxn ang="0">
                <a:pos x="418" y="242"/>
              </a:cxn>
              <a:cxn ang="0">
                <a:pos x="63" y="213"/>
              </a:cxn>
            </a:cxnLst>
            <a:rect l="0" t="0" r="r" b="b"/>
            <a:pathLst>
              <a:path w="427" h="427">
                <a:moveTo>
                  <a:pt x="420" y="221"/>
                </a:moveTo>
                <a:cubicBezTo>
                  <a:pt x="422" y="220"/>
                  <a:pt x="424" y="219"/>
                  <a:pt x="425" y="218"/>
                </a:cubicBezTo>
                <a:cubicBezTo>
                  <a:pt x="426" y="217"/>
                  <a:pt x="427" y="215"/>
                  <a:pt x="427" y="213"/>
                </a:cubicBezTo>
                <a:cubicBezTo>
                  <a:pt x="427" y="211"/>
                  <a:pt x="426" y="210"/>
                  <a:pt x="425" y="208"/>
                </a:cubicBezTo>
                <a:cubicBezTo>
                  <a:pt x="424" y="207"/>
                  <a:pt x="422" y="206"/>
                  <a:pt x="420" y="206"/>
                </a:cubicBezTo>
                <a:cubicBezTo>
                  <a:pt x="418" y="206"/>
                  <a:pt x="408" y="205"/>
                  <a:pt x="399" y="204"/>
                </a:cubicBezTo>
                <a:cubicBezTo>
                  <a:pt x="398" y="199"/>
                  <a:pt x="398" y="195"/>
                  <a:pt x="397" y="190"/>
                </a:cubicBezTo>
                <a:cubicBezTo>
                  <a:pt x="406" y="188"/>
                  <a:pt x="416" y="185"/>
                  <a:pt x="418" y="184"/>
                </a:cubicBezTo>
                <a:cubicBezTo>
                  <a:pt x="420" y="184"/>
                  <a:pt x="422" y="183"/>
                  <a:pt x="422" y="181"/>
                </a:cubicBezTo>
                <a:cubicBezTo>
                  <a:pt x="423" y="180"/>
                  <a:pt x="424" y="178"/>
                  <a:pt x="423" y="176"/>
                </a:cubicBezTo>
                <a:cubicBezTo>
                  <a:pt x="423" y="174"/>
                  <a:pt x="422" y="173"/>
                  <a:pt x="421" y="172"/>
                </a:cubicBezTo>
                <a:cubicBezTo>
                  <a:pt x="419" y="170"/>
                  <a:pt x="418" y="170"/>
                  <a:pt x="416" y="170"/>
                </a:cubicBezTo>
                <a:cubicBezTo>
                  <a:pt x="414" y="170"/>
                  <a:pt x="403" y="171"/>
                  <a:pt x="394" y="172"/>
                </a:cubicBezTo>
                <a:cubicBezTo>
                  <a:pt x="393" y="167"/>
                  <a:pt x="392" y="163"/>
                  <a:pt x="391" y="159"/>
                </a:cubicBezTo>
                <a:cubicBezTo>
                  <a:pt x="399" y="155"/>
                  <a:pt x="408" y="150"/>
                  <a:pt x="410" y="149"/>
                </a:cubicBezTo>
                <a:cubicBezTo>
                  <a:pt x="412" y="148"/>
                  <a:pt x="413" y="147"/>
                  <a:pt x="414" y="145"/>
                </a:cubicBezTo>
                <a:cubicBezTo>
                  <a:pt x="414" y="144"/>
                  <a:pt x="414" y="142"/>
                  <a:pt x="414" y="140"/>
                </a:cubicBezTo>
                <a:cubicBezTo>
                  <a:pt x="413" y="138"/>
                  <a:pt x="412" y="137"/>
                  <a:pt x="410" y="136"/>
                </a:cubicBezTo>
                <a:cubicBezTo>
                  <a:pt x="409" y="135"/>
                  <a:pt x="407" y="135"/>
                  <a:pt x="405" y="135"/>
                </a:cubicBezTo>
                <a:cubicBezTo>
                  <a:pt x="403" y="136"/>
                  <a:pt x="393" y="138"/>
                  <a:pt x="384" y="141"/>
                </a:cubicBezTo>
                <a:cubicBezTo>
                  <a:pt x="382" y="137"/>
                  <a:pt x="380" y="133"/>
                  <a:pt x="378" y="129"/>
                </a:cubicBezTo>
                <a:cubicBezTo>
                  <a:pt x="386" y="123"/>
                  <a:pt x="394" y="117"/>
                  <a:pt x="396" y="116"/>
                </a:cubicBezTo>
                <a:cubicBezTo>
                  <a:pt x="398" y="115"/>
                  <a:pt x="399" y="113"/>
                  <a:pt x="399" y="112"/>
                </a:cubicBezTo>
                <a:cubicBezTo>
                  <a:pt x="399" y="110"/>
                  <a:pt x="399" y="108"/>
                  <a:pt x="398" y="106"/>
                </a:cubicBezTo>
                <a:cubicBezTo>
                  <a:pt x="397" y="105"/>
                  <a:pt x="396" y="104"/>
                  <a:pt x="394" y="103"/>
                </a:cubicBezTo>
                <a:cubicBezTo>
                  <a:pt x="392" y="102"/>
                  <a:pt x="390" y="102"/>
                  <a:pt x="389" y="103"/>
                </a:cubicBezTo>
                <a:cubicBezTo>
                  <a:pt x="387" y="104"/>
                  <a:pt x="377" y="108"/>
                  <a:pt x="369" y="112"/>
                </a:cubicBezTo>
                <a:cubicBezTo>
                  <a:pt x="367" y="108"/>
                  <a:pt x="364" y="105"/>
                  <a:pt x="361" y="101"/>
                </a:cubicBezTo>
                <a:cubicBezTo>
                  <a:pt x="368" y="94"/>
                  <a:pt x="375" y="87"/>
                  <a:pt x="377" y="86"/>
                </a:cubicBezTo>
                <a:cubicBezTo>
                  <a:pt x="378" y="84"/>
                  <a:pt x="378" y="83"/>
                  <a:pt x="378" y="81"/>
                </a:cubicBezTo>
                <a:cubicBezTo>
                  <a:pt x="378" y="79"/>
                  <a:pt x="378" y="77"/>
                  <a:pt x="377" y="76"/>
                </a:cubicBezTo>
                <a:cubicBezTo>
                  <a:pt x="375" y="74"/>
                  <a:pt x="374" y="74"/>
                  <a:pt x="372" y="73"/>
                </a:cubicBezTo>
                <a:cubicBezTo>
                  <a:pt x="370" y="73"/>
                  <a:pt x="369" y="73"/>
                  <a:pt x="367" y="74"/>
                </a:cubicBezTo>
                <a:cubicBezTo>
                  <a:pt x="365" y="75"/>
                  <a:pt x="357" y="81"/>
                  <a:pt x="349" y="87"/>
                </a:cubicBezTo>
                <a:cubicBezTo>
                  <a:pt x="346" y="83"/>
                  <a:pt x="343" y="80"/>
                  <a:pt x="340" y="77"/>
                </a:cubicBezTo>
                <a:cubicBezTo>
                  <a:pt x="345" y="69"/>
                  <a:pt x="351" y="61"/>
                  <a:pt x="352" y="59"/>
                </a:cubicBezTo>
                <a:cubicBezTo>
                  <a:pt x="353" y="58"/>
                  <a:pt x="353" y="56"/>
                  <a:pt x="353" y="54"/>
                </a:cubicBezTo>
                <a:cubicBezTo>
                  <a:pt x="353" y="52"/>
                  <a:pt x="352" y="51"/>
                  <a:pt x="350" y="50"/>
                </a:cubicBezTo>
                <a:cubicBezTo>
                  <a:pt x="349" y="48"/>
                  <a:pt x="347" y="48"/>
                  <a:pt x="345" y="48"/>
                </a:cubicBezTo>
                <a:cubicBezTo>
                  <a:pt x="344" y="48"/>
                  <a:pt x="342" y="48"/>
                  <a:pt x="341" y="50"/>
                </a:cubicBezTo>
                <a:cubicBezTo>
                  <a:pt x="339" y="51"/>
                  <a:pt x="332" y="58"/>
                  <a:pt x="325" y="65"/>
                </a:cubicBezTo>
                <a:cubicBezTo>
                  <a:pt x="322" y="62"/>
                  <a:pt x="318" y="60"/>
                  <a:pt x="314" y="57"/>
                </a:cubicBezTo>
                <a:cubicBezTo>
                  <a:pt x="318" y="49"/>
                  <a:pt x="322" y="39"/>
                  <a:pt x="323" y="37"/>
                </a:cubicBezTo>
                <a:cubicBezTo>
                  <a:pt x="324" y="36"/>
                  <a:pt x="324" y="34"/>
                  <a:pt x="323" y="32"/>
                </a:cubicBezTo>
                <a:cubicBezTo>
                  <a:pt x="323" y="31"/>
                  <a:pt x="322" y="29"/>
                  <a:pt x="320" y="28"/>
                </a:cubicBezTo>
                <a:cubicBezTo>
                  <a:pt x="318" y="27"/>
                  <a:pt x="317" y="27"/>
                  <a:pt x="315" y="27"/>
                </a:cubicBezTo>
                <a:cubicBezTo>
                  <a:pt x="313" y="28"/>
                  <a:pt x="311" y="28"/>
                  <a:pt x="310" y="30"/>
                </a:cubicBezTo>
                <a:cubicBezTo>
                  <a:pt x="309" y="32"/>
                  <a:pt x="303" y="40"/>
                  <a:pt x="298" y="48"/>
                </a:cubicBezTo>
                <a:cubicBezTo>
                  <a:pt x="294" y="46"/>
                  <a:pt x="290" y="44"/>
                  <a:pt x="286" y="42"/>
                </a:cubicBezTo>
                <a:cubicBezTo>
                  <a:pt x="288" y="33"/>
                  <a:pt x="290" y="23"/>
                  <a:pt x="291" y="21"/>
                </a:cubicBezTo>
                <a:cubicBezTo>
                  <a:pt x="291" y="19"/>
                  <a:pt x="291" y="17"/>
                  <a:pt x="290" y="16"/>
                </a:cubicBezTo>
                <a:cubicBezTo>
                  <a:pt x="289" y="14"/>
                  <a:pt x="288" y="13"/>
                  <a:pt x="286" y="12"/>
                </a:cubicBezTo>
                <a:cubicBezTo>
                  <a:pt x="284" y="12"/>
                  <a:pt x="283" y="12"/>
                  <a:pt x="281" y="12"/>
                </a:cubicBezTo>
                <a:cubicBezTo>
                  <a:pt x="279" y="13"/>
                  <a:pt x="278" y="14"/>
                  <a:pt x="277" y="16"/>
                </a:cubicBezTo>
                <a:cubicBezTo>
                  <a:pt x="276" y="18"/>
                  <a:pt x="272" y="27"/>
                  <a:pt x="268" y="36"/>
                </a:cubicBezTo>
                <a:cubicBezTo>
                  <a:pt x="264" y="34"/>
                  <a:pt x="259" y="33"/>
                  <a:pt x="255" y="32"/>
                </a:cubicBezTo>
                <a:cubicBezTo>
                  <a:pt x="255" y="23"/>
                  <a:pt x="256" y="12"/>
                  <a:pt x="256" y="10"/>
                </a:cubicBezTo>
                <a:cubicBezTo>
                  <a:pt x="257" y="8"/>
                  <a:pt x="256" y="7"/>
                  <a:pt x="255" y="5"/>
                </a:cubicBezTo>
                <a:cubicBezTo>
                  <a:pt x="254" y="4"/>
                  <a:pt x="252" y="3"/>
                  <a:pt x="250" y="3"/>
                </a:cubicBezTo>
                <a:cubicBezTo>
                  <a:pt x="248" y="2"/>
                  <a:pt x="247" y="3"/>
                  <a:pt x="245" y="4"/>
                </a:cubicBezTo>
                <a:cubicBezTo>
                  <a:pt x="244" y="5"/>
                  <a:pt x="242" y="6"/>
                  <a:pt x="242" y="8"/>
                </a:cubicBezTo>
                <a:cubicBezTo>
                  <a:pt x="241" y="10"/>
                  <a:pt x="239" y="20"/>
                  <a:pt x="236" y="29"/>
                </a:cubicBezTo>
                <a:cubicBezTo>
                  <a:pt x="232" y="28"/>
                  <a:pt x="227" y="28"/>
                  <a:pt x="223" y="28"/>
                </a:cubicBezTo>
                <a:cubicBezTo>
                  <a:pt x="222" y="18"/>
                  <a:pt x="221" y="8"/>
                  <a:pt x="221" y="6"/>
                </a:cubicBezTo>
                <a:cubicBezTo>
                  <a:pt x="220" y="4"/>
                  <a:pt x="220" y="2"/>
                  <a:pt x="218" y="1"/>
                </a:cubicBezTo>
                <a:cubicBezTo>
                  <a:pt x="217" y="0"/>
                  <a:pt x="215" y="0"/>
                  <a:pt x="213" y="0"/>
                </a:cubicBezTo>
                <a:cubicBezTo>
                  <a:pt x="211" y="0"/>
                  <a:pt x="210" y="0"/>
                  <a:pt x="208" y="1"/>
                </a:cubicBezTo>
                <a:cubicBezTo>
                  <a:pt x="207" y="2"/>
                  <a:pt x="206" y="4"/>
                  <a:pt x="206" y="6"/>
                </a:cubicBezTo>
                <a:cubicBezTo>
                  <a:pt x="206" y="8"/>
                  <a:pt x="205" y="18"/>
                  <a:pt x="204" y="28"/>
                </a:cubicBezTo>
                <a:cubicBezTo>
                  <a:pt x="199" y="28"/>
                  <a:pt x="195" y="28"/>
                  <a:pt x="190" y="29"/>
                </a:cubicBezTo>
                <a:cubicBezTo>
                  <a:pt x="188" y="20"/>
                  <a:pt x="185" y="10"/>
                  <a:pt x="185" y="8"/>
                </a:cubicBezTo>
                <a:cubicBezTo>
                  <a:pt x="184" y="6"/>
                  <a:pt x="183" y="5"/>
                  <a:pt x="181" y="4"/>
                </a:cubicBezTo>
                <a:cubicBezTo>
                  <a:pt x="180" y="3"/>
                  <a:pt x="178" y="2"/>
                  <a:pt x="176" y="3"/>
                </a:cubicBezTo>
                <a:cubicBezTo>
                  <a:pt x="174" y="3"/>
                  <a:pt x="173" y="4"/>
                  <a:pt x="172" y="5"/>
                </a:cubicBezTo>
                <a:cubicBezTo>
                  <a:pt x="171" y="7"/>
                  <a:pt x="170" y="8"/>
                  <a:pt x="170" y="10"/>
                </a:cubicBezTo>
                <a:cubicBezTo>
                  <a:pt x="170" y="12"/>
                  <a:pt x="171" y="23"/>
                  <a:pt x="172" y="32"/>
                </a:cubicBezTo>
                <a:cubicBezTo>
                  <a:pt x="167" y="33"/>
                  <a:pt x="163" y="34"/>
                  <a:pt x="159" y="36"/>
                </a:cubicBezTo>
                <a:cubicBezTo>
                  <a:pt x="155" y="27"/>
                  <a:pt x="150" y="18"/>
                  <a:pt x="149" y="16"/>
                </a:cubicBezTo>
                <a:cubicBezTo>
                  <a:pt x="149" y="14"/>
                  <a:pt x="147" y="13"/>
                  <a:pt x="146" y="12"/>
                </a:cubicBezTo>
                <a:cubicBezTo>
                  <a:pt x="144" y="12"/>
                  <a:pt x="142" y="12"/>
                  <a:pt x="140" y="12"/>
                </a:cubicBezTo>
                <a:cubicBezTo>
                  <a:pt x="139" y="13"/>
                  <a:pt x="137" y="14"/>
                  <a:pt x="136" y="16"/>
                </a:cubicBezTo>
                <a:cubicBezTo>
                  <a:pt x="135" y="17"/>
                  <a:pt x="135" y="19"/>
                  <a:pt x="136" y="21"/>
                </a:cubicBezTo>
                <a:cubicBezTo>
                  <a:pt x="136" y="23"/>
                  <a:pt x="139" y="33"/>
                  <a:pt x="141" y="42"/>
                </a:cubicBezTo>
                <a:cubicBezTo>
                  <a:pt x="137" y="44"/>
                  <a:pt x="133" y="46"/>
                  <a:pt x="129" y="48"/>
                </a:cubicBezTo>
                <a:cubicBezTo>
                  <a:pt x="123" y="40"/>
                  <a:pt x="117" y="32"/>
                  <a:pt x="116" y="30"/>
                </a:cubicBezTo>
                <a:cubicBezTo>
                  <a:pt x="115" y="28"/>
                  <a:pt x="113" y="28"/>
                  <a:pt x="112" y="27"/>
                </a:cubicBezTo>
                <a:cubicBezTo>
                  <a:pt x="110" y="27"/>
                  <a:pt x="108" y="27"/>
                  <a:pt x="107" y="28"/>
                </a:cubicBezTo>
                <a:cubicBezTo>
                  <a:pt x="105" y="29"/>
                  <a:pt x="104" y="31"/>
                  <a:pt x="103" y="32"/>
                </a:cubicBezTo>
                <a:cubicBezTo>
                  <a:pt x="103" y="34"/>
                  <a:pt x="103" y="36"/>
                  <a:pt x="103" y="37"/>
                </a:cubicBezTo>
                <a:cubicBezTo>
                  <a:pt x="104" y="39"/>
                  <a:pt x="109" y="49"/>
                  <a:pt x="112" y="57"/>
                </a:cubicBezTo>
                <a:cubicBezTo>
                  <a:pt x="109" y="60"/>
                  <a:pt x="105" y="62"/>
                  <a:pt x="101" y="65"/>
                </a:cubicBezTo>
                <a:cubicBezTo>
                  <a:pt x="95" y="58"/>
                  <a:pt x="87" y="51"/>
                  <a:pt x="86" y="50"/>
                </a:cubicBezTo>
                <a:cubicBezTo>
                  <a:pt x="85" y="48"/>
                  <a:pt x="83" y="48"/>
                  <a:pt x="81" y="48"/>
                </a:cubicBezTo>
                <a:cubicBezTo>
                  <a:pt x="79" y="48"/>
                  <a:pt x="78" y="48"/>
                  <a:pt x="76" y="50"/>
                </a:cubicBezTo>
                <a:cubicBezTo>
                  <a:pt x="75" y="51"/>
                  <a:pt x="74" y="52"/>
                  <a:pt x="74" y="54"/>
                </a:cubicBezTo>
                <a:cubicBezTo>
                  <a:pt x="73" y="56"/>
                  <a:pt x="74" y="58"/>
                  <a:pt x="75" y="59"/>
                </a:cubicBezTo>
                <a:cubicBezTo>
                  <a:pt x="76" y="61"/>
                  <a:pt x="82" y="69"/>
                  <a:pt x="87" y="77"/>
                </a:cubicBezTo>
                <a:cubicBezTo>
                  <a:pt x="84" y="80"/>
                  <a:pt x="81" y="83"/>
                  <a:pt x="77" y="87"/>
                </a:cubicBezTo>
                <a:cubicBezTo>
                  <a:pt x="70" y="81"/>
                  <a:pt x="61" y="75"/>
                  <a:pt x="60" y="74"/>
                </a:cubicBezTo>
                <a:cubicBezTo>
                  <a:pt x="58" y="73"/>
                  <a:pt x="56" y="73"/>
                  <a:pt x="54" y="73"/>
                </a:cubicBezTo>
                <a:cubicBezTo>
                  <a:pt x="53" y="74"/>
                  <a:pt x="51" y="74"/>
                  <a:pt x="50" y="76"/>
                </a:cubicBezTo>
                <a:cubicBezTo>
                  <a:pt x="49" y="77"/>
                  <a:pt x="48" y="79"/>
                  <a:pt x="48" y="81"/>
                </a:cubicBezTo>
                <a:cubicBezTo>
                  <a:pt x="48" y="83"/>
                  <a:pt x="49" y="84"/>
                  <a:pt x="50" y="86"/>
                </a:cubicBezTo>
                <a:cubicBezTo>
                  <a:pt x="51" y="87"/>
                  <a:pt x="59" y="94"/>
                  <a:pt x="65" y="101"/>
                </a:cubicBezTo>
                <a:cubicBezTo>
                  <a:pt x="63" y="105"/>
                  <a:pt x="60" y="108"/>
                  <a:pt x="58" y="112"/>
                </a:cubicBezTo>
                <a:cubicBezTo>
                  <a:pt x="49" y="108"/>
                  <a:pt x="40" y="104"/>
                  <a:pt x="38" y="103"/>
                </a:cubicBezTo>
                <a:cubicBezTo>
                  <a:pt x="36" y="102"/>
                  <a:pt x="34" y="102"/>
                  <a:pt x="33" y="103"/>
                </a:cubicBezTo>
                <a:cubicBezTo>
                  <a:pt x="31" y="104"/>
                  <a:pt x="29" y="105"/>
                  <a:pt x="29" y="106"/>
                </a:cubicBezTo>
                <a:cubicBezTo>
                  <a:pt x="28" y="108"/>
                  <a:pt x="27" y="110"/>
                  <a:pt x="28" y="112"/>
                </a:cubicBezTo>
                <a:cubicBezTo>
                  <a:pt x="28" y="113"/>
                  <a:pt x="29" y="115"/>
                  <a:pt x="30" y="116"/>
                </a:cubicBezTo>
                <a:cubicBezTo>
                  <a:pt x="32" y="117"/>
                  <a:pt x="41" y="123"/>
                  <a:pt x="48" y="129"/>
                </a:cubicBezTo>
                <a:cubicBezTo>
                  <a:pt x="46" y="133"/>
                  <a:pt x="44" y="137"/>
                  <a:pt x="42" y="141"/>
                </a:cubicBezTo>
                <a:cubicBezTo>
                  <a:pt x="33" y="138"/>
                  <a:pt x="23" y="136"/>
                  <a:pt x="21" y="135"/>
                </a:cubicBezTo>
                <a:cubicBezTo>
                  <a:pt x="20" y="135"/>
                  <a:pt x="18" y="135"/>
                  <a:pt x="16" y="136"/>
                </a:cubicBezTo>
                <a:cubicBezTo>
                  <a:pt x="15" y="137"/>
                  <a:pt x="13" y="138"/>
                  <a:pt x="13" y="140"/>
                </a:cubicBezTo>
                <a:cubicBezTo>
                  <a:pt x="12" y="142"/>
                  <a:pt x="12" y="144"/>
                  <a:pt x="13" y="145"/>
                </a:cubicBezTo>
                <a:cubicBezTo>
                  <a:pt x="13" y="147"/>
                  <a:pt x="15" y="148"/>
                  <a:pt x="16" y="149"/>
                </a:cubicBezTo>
                <a:cubicBezTo>
                  <a:pt x="18" y="150"/>
                  <a:pt x="28" y="155"/>
                  <a:pt x="36" y="159"/>
                </a:cubicBezTo>
                <a:cubicBezTo>
                  <a:pt x="35" y="163"/>
                  <a:pt x="33" y="167"/>
                  <a:pt x="32" y="172"/>
                </a:cubicBezTo>
                <a:cubicBezTo>
                  <a:pt x="23" y="171"/>
                  <a:pt x="13" y="170"/>
                  <a:pt x="11" y="170"/>
                </a:cubicBezTo>
                <a:cubicBezTo>
                  <a:pt x="9" y="170"/>
                  <a:pt x="7" y="170"/>
                  <a:pt x="6" y="172"/>
                </a:cubicBezTo>
                <a:cubicBezTo>
                  <a:pt x="4" y="173"/>
                  <a:pt x="4" y="174"/>
                  <a:pt x="3" y="176"/>
                </a:cubicBezTo>
                <a:cubicBezTo>
                  <a:pt x="3" y="178"/>
                  <a:pt x="3" y="180"/>
                  <a:pt x="4" y="181"/>
                </a:cubicBezTo>
                <a:cubicBezTo>
                  <a:pt x="5" y="183"/>
                  <a:pt x="6" y="184"/>
                  <a:pt x="8" y="184"/>
                </a:cubicBezTo>
                <a:cubicBezTo>
                  <a:pt x="10" y="185"/>
                  <a:pt x="20" y="188"/>
                  <a:pt x="29" y="190"/>
                </a:cubicBezTo>
                <a:cubicBezTo>
                  <a:pt x="29" y="195"/>
                  <a:pt x="28" y="199"/>
                  <a:pt x="28" y="204"/>
                </a:cubicBezTo>
                <a:cubicBezTo>
                  <a:pt x="19" y="205"/>
                  <a:pt x="8" y="206"/>
                  <a:pt x="6" y="206"/>
                </a:cubicBezTo>
                <a:cubicBezTo>
                  <a:pt x="5" y="206"/>
                  <a:pt x="3" y="207"/>
                  <a:pt x="2" y="208"/>
                </a:cubicBezTo>
                <a:cubicBezTo>
                  <a:pt x="1" y="210"/>
                  <a:pt x="0" y="211"/>
                  <a:pt x="0" y="213"/>
                </a:cubicBezTo>
                <a:cubicBezTo>
                  <a:pt x="0" y="215"/>
                  <a:pt x="1" y="217"/>
                  <a:pt x="2" y="218"/>
                </a:cubicBezTo>
                <a:cubicBezTo>
                  <a:pt x="3" y="219"/>
                  <a:pt x="5" y="220"/>
                  <a:pt x="6" y="221"/>
                </a:cubicBezTo>
                <a:cubicBezTo>
                  <a:pt x="8" y="221"/>
                  <a:pt x="19" y="222"/>
                  <a:pt x="28" y="223"/>
                </a:cubicBezTo>
                <a:cubicBezTo>
                  <a:pt x="28" y="227"/>
                  <a:pt x="29" y="232"/>
                  <a:pt x="29" y="236"/>
                </a:cubicBezTo>
                <a:cubicBezTo>
                  <a:pt x="20" y="239"/>
                  <a:pt x="10" y="241"/>
                  <a:pt x="8" y="242"/>
                </a:cubicBezTo>
                <a:cubicBezTo>
                  <a:pt x="6" y="242"/>
                  <a:pt x="5" y="244"/>
                  <a:pt x="4" y="245"/>
                </a:cubicBezTo>
                <a:cubicBezTo>
                  <a:pt x="3" y="247"/>
                  <a:pt x="3" y="248"/>
                  <a:pt x="3" y="250"/>
                </a:cubicBezTo>
                <a:cubicBezTo>
                  <a:pt x="4" y="252"/>
                  <a:pt x="4" y="254"/>
                  <a:pt x="6" y="255"/>
                </a:cubicBezTo>
                <a:cubicBezTo>
                  <a:pt x="7" y="256"/>
                  <a:pt x="9" y="257"/>
                  <a:pt x="11" y="256"/>
                </a:cubicBezTo>
                <a:cubicBezTo>
                  <a:pt x="13" y="256"/>
                  <a:pt x="23" y="255"/>
                  <a:pt x="32" y="255"/>
                </a:cubicBezTo>
                <a:cubicBezTo>
                  <a:pt x="33" y="259"/>
                  <a:pt x="35" y="264"/>
                  <a:pt x="36" y="268"/>
                </a:cubicBezTo>
                <a:cubicBezTo>
                  <a:pt x="28" y="272"/>
                  <a:pt x="18" y="276"/>
                  <a:pt x="16" y="277"/>
                </a:cubicBezTo>
                <a:cubicBezTo>
                  <a:pt x="15" y="278"/>
                  <a:pt x="13" y="279"/>
                  <a:pt x="13" y="281"/>
                </a:cubicBezTo>
                <a:cubicBezTo>
                  <a:pt x="12" y="283"/>
                  <a:pt x="12" y="285"/>
                  <a:pt x="13" y="286"/>
                </a:cubicBezTo>
                <a:cubicBezTo>
                  <a:pt x="13" y="288"/>
                  <a:pt x="15" y="289"/>
                  <a:pt x="16" y="290"/>
                </a:cubicBezTo>
                <a:cubicBezTo>
                  <a:pt x="18" y="291"/>
                  <a:pt x="20" y="292"/>
                  <a:pt x="21" y="291"/>
                </a:cubicBezTo>
                <a:cubicBezTo>
                  <a:pt x="23" y="290"/>
                  <a:pt x="33" y="288"/>
                  <a:pt x="42" y="286"/>
                </a:cubicBezTo>
                <a:cubicBezTo>
                  <a:pt x="44" y="290"/>
                  <a:pt x="46" y="294"/>
                  <a:pt x="48" y="298"/>
                </a:cubicBezTo>
                <a:cubicBezTo>
                  <a:pt x="41" y="303"/>
                  <a:pt x="32" y="309"/>
                  <a:pt x="30" y="310"/>
                </a:cubicBezTo>
                <a:cubicBezTo>
                  <a:pt x="29" y="312"/>
                  <a:pt x="28" y="313"/>
                  <a:pt x="28" y="315"/>
                </a:cubicBezTo>
                <a:cubicBezTo>
                  <a:pt x="27" y="317"/>
                  <a:pt x="28" y="318"/>
                  <a:pt x="29" y="320"/>
                </a:cubicBezTo>
                <a:cubicBezTo>
                  <a:pt x="29" y="322"/>
                  <a:pt x="31" y="323"/>
                  <a:pt x="33" y="323"/>
                </a:cubicBezTo>
                <a:cubicBezTo>
                  <a:pt x="34" y="324"/>
                  <a:pt x="36" y="324"/>
                  <a:pt x="38" y="323"/>
                </a:cubicBezTo>
                <a:cubicBezTo>
                  <a:pt x="40" y="322"/>
                  <a:pt x="49" y="318"/>
                  <a:pt x="58" y="314"/>
                </a:cubicBezTo>
                <a:cubicBezTo>
                  <a:pt x="60" y="318"/>
                  <a:pt x="63" y="322"/>
                  <a:pt x="65" y="325"/>
                </a:cubicBezTo>
                <a:cubicBezTo>
                  <a:pt x="59" y="332"/>
                  <a:pt x="51" y="339"/>
                  <a:pt x="50" y="341"/>
                </a:cubicBezTo>
                <a:cubicBezTo>
                  <a:pt x="49" y="342"/>
                  <a:pt x="48" y="344"/>
                  <a:pt x="48" y="346"/>
                </a:cubicBezTo>
                <a:cubicBezTo>
                  <a:pt x="48" y="347"/>
                  <a:pt x="49" y="349"/>
                  <a:pt x="50" y="351"/>
                </a:cubicBezTo>
                <a:cubicBezTo>
                  <a:pt x="51" y="352"/>
                  <a:pt x="53" y="353"/>
                  <a:pt x="54" y="353"/>
                </a:cubicBezTo>
                <a:cubicBezTo>
                  <a:pt x="56" y="353"/>
                  <a:pt x="58" y="353"/>
                  <a:pt x="60" y="352"/>
                </a:cubicBezTo>
                <a:cubicBezTo>
                  <a:pt x="61" y="351"/>
                  <a:pt x="70" y="345"/>
                  <a:pt x="77" y="340"/>
                </a:cubicBezTo>
                <a:cubicBezTo>
                  <a:pt x="81" y="343"/>
                  <a:pt x="84" y="346"/>
                  <a:pt x="87" y="349"/>
                </a:cubicBezTo>
                <a:cubicBezTo>
                  <a:pt x="82" y="357"/>
                  <a:pt x="76" y="366"/>
                  <a:pt x="75" y="367"/>
                </a:cubicBezTo>
                <a:cubicBezTo>
                  <a:pt x="74" y="369"/>
                  <a:pt x="73" y="371"/>
                  <a:pt x="74" y="372"/>
                </a:cubicBezTo>
                <a:cubicBezTo>
                  <a:pt x="74" y="374"/>
                  <a:pt x="75" y="376"/>
                  <a:pt x="76" y="377"/>
                </a:cubicBezTo>
                <a:cubicBezTo>
                  <a:pt x="78" y="378"/>
                  <a:pt x="79" y="379"/>
                  <a:pt x="81" y="379"/>
                </a:cubicBezTo>
                <a:cubicBezTo>
                  <a:pt x="83" y="379"/>
                  <a:pt x="85" y="378"/>
                  <a:pt x="86" y="377"/>
                </a:cubicBezTo>
                <a:cubicBezTo>
                  <a:pt x="87" y="375"/>
                  <a:pt x="95" y="368"/>
                  <a:pt x="101" y="361"/>
                </a:cubicBezTo>
                <a:cubicBezTo>
                  <a:pt x="105" y="364"/>
                  <a:pt x="109" y="367"/>
                  <a:pt x="112" y="369"/>
                </a:cubicBezTo>
                <a:cubicBezTo>
                  <a:pt x="109" y="378"/>
                  <a:pt x="104" y="387"/>
                  <a:pt x="103" y="389"/>
                </a:cubicBezTo>
                <a:cubicBezTo>
                  <a:pt x="103" y="391"/>
                  <a:pt x="103" y="393"/>
                  <a:pt x="103" y="394"/>
                </a:cubicBezTo>
                <a:cubicBezTo>
                  <a:pt x="104" y="396"/>
                  <a:pt x="105" y="397"/>
                  <a:pt x="107" y="398"/>
                </a:cubicBezTo>
                <a:cubicBezTo>
                  <a:pt x="108" y="399"/>
                  <a:pt x="110" y="399"/>
                  <a:pt x="112" y="399"/>
                </a:cubicBezTo>
                <a:cubicBezTo>
                  <a:pt x="113" y="399"/>
                  <a:pt x="115" y="398"/>
                  <a:pt x="116" y="396"/>
                </a:cubicBezTo>
                <a:cubicBezTo>
                  <a:pt x="117" y="395"/>
                  <a:pt x="123" y="386"/>
                  <a:pt x="129" y="379"/>
                </a:cubicBezTo>
                <a:cubicBezTo>
                  <a:pt x="133" y="381"/>
                  <a:pt x="137" y="383"/>
                  <a:pt x="141" y="384"/>
                </a:cubicBezTo>
                <a:cubicBezTo>
                  <a:pt x="139" y="393"/>
                  <a:pt x="136" y="403"/>
                  <a:pt x="136" y="405"/>
                </a:cubicBezTo>
                <a:cubicBezTo>
                  <a:pt x="135" y="407"/>
                  <a:pt x="135" y="409"/>
                  <a:pt x="136" y="411"/>
                </a:cubicBezTo>
                <a:cubicBezTo>
                  <a:pt x="137" y="412"/>
                  <a:pt x="139" y="413"/>
                  <a:pt x="140" y="414"/>
                </a:cubicBezTo>
                <a:cubicBezTo>
                  <a:pt x="142" y="415"/>
                  <a:pt x="144" y="415"/>
                  <a:pt x="146" y="414"/>
                </a:cubicBezTo>
                <a:cubicBezTo>
                  <a:pt x="147" y="413"/>
                  <a:pt x="149" y="412"/>
                  <a:pt x="149" y="411"/>
                </a:cubicBezTo>
                <a:cubicBezTo>
                  <a:pt x="150" y="409"/>
                  <a:pt x="155" y="399"/>
                  <a:pt x="159" y="391"/>
                </a:cubicBezTo>
                <a:cubicBezTo>
                  <a:pt x="163" y="392"/>
                  <a:pt x="167" y="393"/>
                  <a:pt x="172" y="394"/>
                </a:cubicBezTo>
                <a:cubicBezTo>
                  <a:pt x="171" y="404"/>
                  <a:pt x="170" y="414"/>
                  <a:pt x="170" y="416"/>
                </a:cubicBezTo>
                <a:cubicBezTo>
                  <a:pt x="170" y="418"/>
                  <a:pt x="171" y="420"/>
                  <a:pt x="172" y="421"/>
                </a:cubicBezTo>
                <a:cubicBezTo>
                  <a:pt x="173" y="422"/>
                  <a:pt x="174" y="423"/>
                  <a:pt x="176" y="424"/>
                </a:cubicBezTo>
                <a:cubicBezTo>
                  <a:pt x="178" y="424"/>
                  <a:pt x="180" y="424"/>
                  <a:pt x="181" y="423"/>
                </a:cubicBezTo>
                <a:cubicBezTo>
                  <a:pt x="183" y="422"/>
                  <a:pt x="184" y="420"/>
                  <a:pt x="185" y="419"/>
                </a:cubicBezTo>
                <a:cubicBezTo>
                  <a:pt x="185" y="417"/>
                  <a:pt x="188" y="407"/>
                  <a:pt x="190" y="398"/>
                </a:cubicBezTo>
                <a:cubicBezTo>
                  <a:pt x="195" y="398"/>
                  <a:pt x="199" y="399"/>
                  <a:pt x="204" y="399"/>
                </a:cubicBezTo>
                <a:cubicBezTo>
                  <a:pt x="205" y="408"/>
                  <a:pt x="206" y="418"/>
                  <a:pt x="206" y="420"/>
                </a:cubicBezTo>
                <a:cubicBezTo>
                  <a:pt x="206" y="422"/>
                  <a:pt x="207" y="424"/>
                  <a:pt x="208" y="425"/>
                </a:cubicBezTo>
                <a:cubicBezTo>
                  <a:pt x="210" y="426"/>
                  <a:pt x="211" y="427"/>
                  <a:pt x="213" y="427"/>
                </a:cubicBezTo>
                <a:cubicBezTo>
                  <a:pt x="215" y="427"/>
                  <a:pt x="217" y="426"/>
                  <a:pt x="218" y="425"/>
                </a:cubicBezTo>
                <a:cubicBezTo>
                  <a:pt x="220" y="424"/>
                  <a:pt x="220" y="422"/>
                  <a:pt x="221" y="420"/>
                </a:cubicBezTo>
                <a:cubicBezTo>
                  <a:pt x="221" y="418"/>
                  <a:pt x="222" y="408"/>
                  <a:pt x="223" y="399"/>
                </a:cubicBezTo>
                <a:cubicBezTo>
                  <a:pt x="227" y="399"/>
                  <a:pt x="232" y="398"/>
                  <a:pt x="236" y="398"/>
                </a:cubicBezTo>
                <a:cubicBezTo>
                  <a:pt x="239" y="407"/>
                  <a:pt x="241" y="417"/>
                  <a:pt x="242" y="419"/>
                </a:cubicBezTo>
                <a:cubicBezTo>
                  <a:pt x="242" y="420"/>
                  <a:pt x="244" y="422"/>
                  <a:pt x="245" y="423"/>
                </a:cubicBezTo>
                <a:cubicBezTo>
                  <a:pt x="247" y="424"/>
                  <a:pt x="248" y="424"/>
                  <a:pt x="250" y="424"/>
                </a:cubicBezTo>
                <a:cubicBezTo>
                  <a:pt x="252" y="423"/>
                  <a:pt x="254" y="422"/>
                  <a:pt x="255" y="421"/>
                </a:cubicBezTo>
                <a:cubicBezTo>
                  <a:pt x="256" y="420"/>
                  <a:pt x="257" y="418"/>
                  <a:pt x="256" y="416"/>
                </a:cubicBezTo>
                <a:cubicBezTo>
                  <a:pt x="256" y="414"/>
                  <a:pt x="255" y="404"/>
                  <a:pt x="255" y="394"/>
                </a:cubicBezTo>
                <a:cubicBezTo>
                  <a:pt x="259" y="393"/>
                  <a:pt x="264" y="392"/>
                  <a:pt x="268" y="391"/>
                </a:cubicBezTo>
                <a:cubicBezTo>
                  <a:pt x="272" y="399"/>
                  <a:pt x="276" y="409"/>
                  <a:pt x="277" y="411"/>
                </a:cubicBezTo>
                <a:cubicBezTo>
                  <a:pt x="278" y="412"/>
                  <a:pt x="279" y="413"/>
                  <a:pt x="281" y="414"/>
                </a:cubicBezTo>
                <a:cubicBezTo>
                  <a:pt x="283" y="415"/>
                  <a:pt x="284" y="415"/>
                  <a:pt x="286" y="414"/>
                </a:cubicBezTo>
                <a:cubicBezTo>
                  <a:pt x="288" y="413"/>
                  <a:pt x="289" y="412"/>
                  <a:pt x="290" y="411"/>
                </a:cubicBezTo>
                <a:cubicBezTo>
                  <a:pt x="291" y="409"/>
                  <a:pt x="291" y="407"/>
                  <a:pt x="291" y="405"/>
                </a:cubicBezTo>
                <a:cubicBezTo>
                  <a:pt x="290" y="403"/>
                  <a:pt x="288" y="393"/>
                  <a:pt x="286" y="384"/>
                </a:cubicBezTo>
                <a:cubicBezTo>
                  <a:pt x="290" y="383"/>
                  <a:pt x="294" y="381"/>
                  <a:pt x="298" y="379"/>
                </a:cubicBezTo>
                <a:cubicBezTo>
                  <a:pt x="303" y="386"/>
                  <a:pt x="309" y="395"/>
                  <a:pt x="310" y="396"/>
                </a:cubicBezTo>
                <a:cubicBezTo>
                  <a:pt x="311" y="398"/>
                  <a:pt x="313" y="399"/>
                  <a:pt x="315" y="399"/>
                </a:cubicBezTo>
                <a:cubicBezTo>
                  <a:pt x="317" y="399"/>
                  <a:pt x="318" y="399"/>
                  <a:pt x="320" y="398"/>
                </a:cubicBezTo>
                <a:cubicBezTo>
                  <a:pt x="322" y="397"/>
                  <a:pt x="323" y="396"/>
                  <a:pt x="323" y="394"/>
                </a:cubicBezTo>
                <a:cubicBezTo>
                  <a:pt x="324" y="393"/>
                  <a:pt x="324" y="391"/>
                  <a:pt x="323" y="389"/>
                </a:cubicBezTo>
                <a:cubicBezTo>
                  <a:pt x="322" y="387"/>
                  <a:pt x="318" y="378"/>
                  <a:pt x="314" y="369"/>
                </a:cubicBezTo>
                <a:cubicBezTo>
                  <a:pt x="318" y="367"/>
                  <a:pt x="322" y="364"/>
                  <a:pt x="325" y="361"/>
                </a:cubicBezTo>
                <a:cubicBezTo>
                  <a:pt x="332" y="368"/>
                  <a:pt x="339" y="375"/>
                  <a:pt x="341" y="377"/>
                </a:cubicBezTo>
                <a:cubicBezTo>
                  <a:pt x="342" y="378"/>
                  <a:pt x="344" y="379"/>
                  <a:pt x="345" y="379"/>
                </a:cubicBezTo>
                <a:cubicBezTo>
                  <a:pt x="347" y="379"/>
                  <a:pt x="349" y="378"/>
                  <a:pt x="350" y="377"/>
                </a:cubicBezTo>
                <a:cubicBezTo>
                  <a:pt x="352" y="376"/>
                  <a:pt x="353" y="374"/>
                  <a:pt x="353" y="372"/>
                </a:cubicBezTo>
                <a:cubicBezTo>
                  <a:pt x="353" y="371"/>
                  <a:pt x="353" y="369"/>
                  <a:pt x="352" y="367"/>
                </a:cubicBezTo>
                <a:cubicBezTo>
                  <a:pt x="351" y="366"/>
                  <a:pt x="345" y="357"/>
                  <a:pt x="340" y="349"/>
                </a:cubicBezTo>
                <a:cubicBezTo>
                  <a:pt x="343" y="346"/>
                  <a:pt x="346" y="343"/>
                  <a:pt x="349" y="340"/>
                </a:cubicBezTo>
                <a:cubicBezTo>
                  <a:pt x="357" y="345"/>
                  <a:pt x="365" y="351"/>
                  <a:pt x="367" y="352"/>
                </a:cubicBezTo>
                <a:cubicBezTo>
                  <a:pt x="369" y="353"/>
                  <a:pt x="370" y="353"/>
                  <a:pt x="372" y="353"/>
                </a:cubicBezTo>
                <a:cubicBezTo>
                  <a:pt x="374" y="353"/>
                  <a:pt x="375" y="352"/>
                  <a:pt x="377" y="351"/>
                </a:cubicBezTo>
                <a:cubicBezTo>
                  <a:pt x="378" y="349"/>
                  <a:pt x="378" y="347"/>
                  <a:pt x="378" y="346"/>
                </a:cubicBezTo>
                <a:cubicBezTo>
                  <a:pt x="378" y="344"/>
                  <a:pt x="378" y="342"/>
                  <a:pt x="377" y="341"/>
                </a:cubicBezTo>
                <a:cubicBezTo>
                  <a:pt x="375" y="339"/>
                  <a:pt x="368" y="332"/>
                  <a:pt x="361" y="325"/>
                </a:cubicBezTo>
                <a:cubicBezTo>
                  <a:pt x="364" y="322"/>
                  <a:pt x="367" y="318"/>
                  <a:pt x="369" y="314"/>
                </a:cubicBezTo>
                <a:cubicBezTo>
                  <a:pt x="377" y="318"/>
                  <a:pt x="387" y="322"/>
                  <a:pt x="389" y="323"/>
                </a:cubicBezTo>
                <a:cubicBezTo>
                  <a:pt x="390" y="324"/>
                  <a:pt x="392" y="324"/>
                  <a:pt x="394" y="323"/>
                </a:cubicBezTo>
                <a:cubicBezTo>
                  <a:pt x="396" y="323"/>
                  <a:pt x="397" y="322"/>
                  <a:pt x="398" y="320"/>
                </a:cubicBezTo>
                <a:cubicBezTo>
                  <a:pt x="399" y="318"/>
                  <a:pt x="399" y="317"/>
                  <a:pt x="399" y="315"/>
                </a:cubicBezTo>
                <a:cubicBezTo>
                  <a:pt x="399" y="313"/>
                  <a:pt x="398" y="312"/>
                  <a:pt x="396" y="310"/>
                </a:cubicBezTo>
                <a:cubicBezTo>
                  <a:pt x="394" y="309"/>
                  <a:pt x="386" y="303"/>
                  <a:pt x="378" y="298"/>
                </a:cubicBezTo>
                <a:cubicBezTo>
                  <a:pt x="380" y="294"/>
                  <a:pt x="382" y="290"/>
                  <a:pt x="384" y="286"/>
                </a:cubicBezTo>
                <a:cubicBezTo>
                  <a:pt x="393" y="288"/>
                  <a:pt x="403" y="291"/>
                  <a:pt x="405" y="291"/>
                </a:cubicBezTo>
                <a:cubicBezTo>
                  <a:pt x="407" y="292"/>
                  <a:pt x="409" y="291"/>
                  <a:pt x="410" y="290"/>
                </a:cubicBezTo>
                <a:cubicBezTo>
                  <a:pt x="412" y="289"/>
                  <a:pt x="413" y="288"/>
                  <a:pt x="414" y="286"/>
                </a:cubicBezTo>
                <a:cubicBezTo>
                  <a:pt x="414" y="285"/>
                  <a:pt x="414" y="283"/>
                  <a:pt x="414" y="281"/>
                </a:cubicBezTo>
                <a:cubicBezTo>
                  <a:pt x="413" y="279"/>
                  <a:pt x="412" y="278"/>
                  <a:pt x="410" y="277"/>
                </a:cubicBezTo>
                <a:cubicBezTo>
                  <a:pt x="408" y="276"/>
                  <a:pt x="399" y="272"/>
                  <a:pt x="391" y="268"/>
                </a:cubicBezTo>
                <a:cubicBezTo>
                  <a:pt x="392" y="264"/>
                  <a:pt x="393" y="259"/>
                  <a:pt x="394" y="255"/>
                </a:cubicBezTo>
                <a:cubicBezTo>
                  <a:pt x="403" y="255"/>
                  <a:pt x="414" y="256"/>
                  <a:pt x="416" y="256"/>
                </a:cubicBezTo>
                <a:cubicBezTo>
                  <a:pt x="418" y="257"/>
                  <a:pt x="419" y="256"/>
                  <a:pt x="421" y="255"/>
                </a:cubicBezTo>
                <a:cubicBezTo>
                  <a:pt x="422" y="254"/>
                  <a:pt x="423" y="252"/>
                  <a:pt x="423" y="250"/>
                </a:cubicBezTo>
                <a:cubicBezTo>
                  <a:pt x="424" y="248"/>
                  <a:pt x="423" y="247"/>
                  <a:pt x="422" y="245"/>
                </a:cubicBezTo>
                <a:cubicBezTo>
                  <a:pt x="422" y="244"/>
                  <a:pt x="420" y="242"/>
                  <a:pt x="418" y="242"/>
                </a:cubicBezTo>
                <a:cubicBezTo>
                  <a:pt x="416" y="241"/>
                  <a:pt x="406" y="239"/>
                  <a:pt x="397" y="236"/>
                </a:cubicBezTo>
                <a:cubicBezTo>
                  <a:pt x="398" y="232"/>
                  <a:pt x="398" y="227"/>
                  <a:pt x="399" y="223"/>
                </a:cubicBezTo>
                <a:cubicBezTo>
                  <a:pt x="408" y="222"/>
                  <a:pt x="418" y="221"/>
                  <a:pt x="420" y="221"/>
                </a:cubicBezTo>
                <a:close/>
                <a:moveTo>
                  <a:pt x="213" y="363"/>
                </a:moveTo>
                <a:cubicBezTo>
                  <a:pt x="130" y="363"/>
                  <a:pt x="63" y="296"/>
                  <a:pt x="63" y="213"/>
                </a:cubicBezTo>
                <a:cubicBezTo>
                  <a:pt x="63" y="130"/>
                  <a:pt x="130" y="63"/>
                  <a:pt x="213" y="63"/>
                </a:cubicBezTo>
                <a:cubicBezTo>
                  <a:pt x="296" y="63"/>
                  <a:pt x="363" y="130"/>
                  <a:pt x="363" y="213"/>
                </a:cubicBezTo>
                <a:cubicBezTo>
                  <a:pt x="363" y="296"/>
                  <a:pt x="296" y="363"/>
                  <a:pt x="213" y="363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Freeform: Shape 33"/>
          <p:cNvSpPr/>
          <p:nvPr/>
        </p:nvSpPr>
        <p:spPr bwMode="auto">
          <a:xfrm>
            <a:off x="7213245" y="2215023"/>
            <a:ext cx="753363" cy="756843"/>
          </a:xfrm>
          <a:custGeom>
            <a:avLst/>
            <a:gdLst/>
            <a:ahLst/>
            <a:cxnLst>
              <a:cxn ang="0">
                <a:pos x="331" y="235"/>
              </a:cxn>
              <a:cxn ang="0">
                <a:pos x="234" y="30"/>
              </a:cxn>
              <a:cxn ang="0">
                <a:pos x="29" y="127"/>
              </a:cxn>
              <a:cxn ang="0">
                <a:pos x="126" y="332"/>
              </a:cxn>
              <a:cxn ang="0">
                <a:pos x="331" y="235"/>
              </a:cxn>
              <a:cxn ang="0">
                <a:pos x="135" y="307"/>
              </a:cxn>
              <a:cxn ang="0">
                <a:pos x="89" y="279"/>
              </a:cxn>
              <a:cxn ang="0">
                <a:pos x="146" y="230"/>
              </a:cxn>
              <a:cxn ang="0">
                <a:pos x="160" y="237"/>
              </a:cxn>
              <a:cxn ang="0">
                <a:pos x="230" y="215"/>
              </a:cxn>
              <a:cxn ang="0">
                <a:pos x="300" y="240"/>
              </a:cxn>
              <a:cxn ang="0">
                <a:pos x="135" y="307"/>
              </a:cxn>
              <a:cxn ang="0">
                <a:pos x="208" y="191"/>
              </a:cxn>
              <a:cxn ang="0">
                <a:pos x="170" y="209"/>
              </a:cxn>
              <a:cxn ang="0">
                <a:pos x="152" y="171"/>
              </a:cxn>
              <a:cxn ang="0">
                <a:pos x="190" y="153"/>
              </a:cxn>
              <a:cxn ang="0">
                <a:pos x="208" y="191"/>
              </a:cxn>
              <a:cxn ang="0">
                <a:pos x="311" y="210"/>
              </a:cxn>
              <a:cxn ang="0">
                <a:pos x="240" y="185"/>
              </a:cxn>
              <a:cxn ang="0">
                <a:pos x="200" y="125"/>
              </a:cxn>
              <a:cxn ang="0">
                <a:pos x="186" y="121"/>
              </a:cxn>
              <a:cxn ang="0">
                <a:pos x="173" y="47"/>
              </a:cxn>
              <a:cxn ang="0">
                <a:pos x="225" y="55"/>
              </a:cxn>
              <a:cxn ang="0">
                <a:pos x="311" y="210"/>
              </a:cxn>
              <a:cxn ang="0">
                <a:pos x="54" y="136"/>
              </a:cxn>
              <a:cxn ang="0">
                <a:pos x="142" y="52"/>
              </a:cxn>
              <a:cxn ang="0">
                <a:pos x="155" y="127"/>
              </a:cxn>
              <a:cxn ang="0">
                <a:pos x="124" y="161"/>
              </a:cxn>
              <a:cxn ang="0">
                <a:pos x="126" y="206"/>
              </a:cxn>
              <a:cxn ang="0">
                <a:pos x="68" y="255"/>
              </a:cxn>
              <a:cxn ang="0">
                <a:pos x="54" y="136"/>
              </a:cxn>
            </a:cxnLst>
            <a:rect l="0" t="0" r="r" b="b"/>
            <a:pathLst>
              <a:path w="361" h="362">
                <a:moveTo>
                  <a:pt x="331" y="235"/>
                </a:moveTo>
                <a:cubicBezTo>
                  <a:pt x="361" y="152"/>
                  <a:pt x="317" y="60"/>
                  <a:pt x="234" y="30"/>
                </a:cubicBezTo>
                <a:cubicBezTo>
                  <a:pt x="151" y="0"/>
                  <a:pt x="59" y="43"/>
                  <a:pt x="29" y="127"/>
                </a:cubicBezTo>
                <a:cubicBezTo>
                  <a:pt x="0" y="210"/>
                  <a:pt x="43" y="302"/>
                  <a:pt x="126" y="332"/>
                </a:cubicBezTo>
                <a:cubicBezTo>
                  <a:pt x="209" y="362"/>
                  <a:pt x="301" y="319"/>
                  <a:pt x="331" y="235"/>
                </a:cubicBezTo>
                <a:close/>
                <a:moveTo>
                  <a:pt x="135" y="307"/>
                </a:moveTo>
                <a:cubicBezTo>
                  <a:pt x="117" y="301"/>
                  <a:pt x="102" y="291"/>
                  <a:pt x="89" y="279"/>
                </a:cubicBezTo>
                <a:cubicBezTo>
                  <a:pt x="146" y="230"/>
                  <a:pt x="146" y="230"/>
                  <a:pt x="146" y="230"/>
                </a:cubicBezTo>
                <a:cubicBezTo>
                  <a:pt x="150" y="233"/>
                  <a:pt x="155" y="236"/>
                  <a:pt x="160" y="237"/>
                </a:cubicBezTo>
                <a:cubicBezTo>
                  <a:pt x="186" y="247"/>
                  <a:pt x="215" y="237"/>
                  <a:pt x="230" y="215"/>
                </a:cubicBezTo>
                <a:cubicBezTo>
                  <a:pt x="300" y="240"/>
                  <a:pt x="300" y="240"/>
                  <a:pt x="300" y="240"/>
                </a:cubicBezTo>
                <a:cubicBezTo>
                  <a:pt x="271" y="301"/>
                  <a:pt x="200" y="330"/>
                  <a:pt x="135" y="307"/>
                </a:cubicBezTo>
                <a:close/>
                <a:moveTo>
                  <a:pt x="208" y="191"/>
                </a:moveTo>
                <a:cubicBezTo>
                  <a:pt x="203" y="207"/>
                  <a:pt x="186" y="215"/>
                  <a:pt x="170" y="209"/>
                </a:cubicBezTo>
                <a:cubicBezTo>
                  <a:pt x="155" y="203"/>
                  <a:pt x="146" y="186"/>
                  <a:pt x="152" y="171"/>
                </a:cubicBezTo>
                <a:cubicBezTo>
                  <a:pt x="158" y="155"/>
                  <a:pt x="175" y="147"/>
                  <a:pt x="190" y="153"/>
                </a:cubicBezTo>
                <a:cubicBezTo>
                  <a:pt x="206" y="158"/>
                  <a:pt x="214" y="176"/>
                  <a:pt x="208" y="191"/>
                </a:cubicBezTo>
                <a:close/>
                <a:moveTo>
                  <a:pt x="311" y="210"/>
                </a:moveTo>
                <a:cubicBezTo>
                  <a:pt x="240" y="185"/>
                  <a:pt x="240" y="185"/>
                  <a:pt x="240" y="185"/>
                </a:cubicBezTo>
                <a:cubicBezTo>
                  <a:pt x="241" y="159"/>
                  <a:pt x="226" y="134"/>
                  <a:pt x="200" y="125"/>
                </a:cubicBezTo>
                <a:cubicBezTo>
                  <a:pt x="196" y="123"/>
                  <a:pt x="191" y="122"/>
                  <a:pt x="186" y="121"/>
                </a:cubicBezTo>
                <a:cubicBezTo>
                  <a:pt x="173" y="47"/>
                  <a:pt x="173" y="47"/>
                  <a:pt x="173" y="47"/>
                </a:cubicBezTo>
                <a:cubicBezTo>
                  <a:pt x="190" y="46"/>
                  <a:pt x="208" y="49"/>
                  <a:pt x="225" y="55"/>
                </a:cubicBezTo>
                <a:cubicBezTo>
                  <a:pt x="290" y="78"/>
                  <a:pt x="325" y="145"/>
                  <a:pt x="311" y="210"/>
                </a:cubicBezTo>
                <a:close/>
                <a:moveTo>
                  <a:pt x="54" y="136"/>
                </a:moveTo>
                <a:cubicBezTo>
                  <a:pt x="69" y="94"/>
                  <a:pt x="103" y="64"/>
                  <a:pt x="142" y="52"/>
                </a:cubicBezTo>
                <a:cubicBezTo>
                  <a:pt x="155" y="127"/>
                  <a:pt x="155" y="127"/>
                  <a:pt x="155" y="127"/>
                </a:cubicBezTo>
                <a:cubicBezTo>
                  <a:pt x="141" y="133"/>
                  <a:pt x="129" y="145"/>
                  <a:pt x="124" y="161"/>
                </a:cubicBezTo>
                <a:cubicBezTo>
                  <a:pt x="118" y="176"/>
                  <a:pt x="119" y="192"/>
                  <a:pt x="126" y="206"/>
                </a:cubicBezTo>
                <a:cubicBezTo>
                  <a:pt x="68" y="255"/>
                  <a:pt x="68" y="255"/>
                  <a:pt x="68" y="255"/>
                </a:cubicBezTo>
                <a:cubicBezTo>
                  <a:pt x="46" y="221"/>
                  <a:pt x="39" y="177"/>
                  <a:pt x="54" y="13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: Shape 34"/>
          <p:cNvSpPr/>
          <p:nvPr/>
        </p:nvSpPr>
        <p:spPr bwMode="auto">
          <a:xfrm>
            <a:off x="2451225" y="2516020"/>
            <a:ext cx="1224867" cy="1226607"/>
          </a:xfrm>
          <a:custGeom>
            <a:avLst/>
            <a:gdLst/>
            <a:ahLst/>
            <a:cxnLst>
              <a:cxn ang="0">
                <a:pos x="483" y="104"/>
              </a:cxn>
              <a:cxn ang="0">
                <a:pos x="104" y="104"/>
              </a:cxn>
              <a:cxn ang="0">
                <a:pos x="104" y="483"/>
              </a:cxn>
              <a:cxn ang="0">
                <a:pos x="483" y="483"/>
              </a:cxn>
              <a:cxn ang="0">
                <a:pos x="483" y="104"/>
              </a:cxn>
              <a:cxn ang="0">
                <a:pos x="237" y="350"/>
              </a:cxn>
              <a:cxn ang="0">
                <a:pos x="237" y="237"/>
              </a:cxn>
              <a:cxn ang="0">
                <a:pos x="350" y="237"/>
              </a:cxn>
              <a:cxn ang="0">
                <a:pos x="350" y="350"/>
              </a:cxn>
              <a:cxn ang="0">
                <a:pos x="237" y="350"/>
              </a:cxn>
            </a:cxnLst>
            <a:rect l="0" t="0" r="r" b="b"/>
            <a:pathLst>
              <a:path w="587" h="588">
                <a:moveTo>
                  <a:pt x="483" y="104"/>
                </a:moveTo>
                <a:cubicBezTo>
                  <a:pt x="378" y="0"/>
                  <a:pt x="209" y="0"/>
                  <a:pt x="104" y="104"/>
                </a:cubicBezTo>
                <a:cubicBezTo>
                  <a:pt x="0" y="209"/>
                  <a:pt x="0" y="379"/>
                  <a:pt x="104" y="483"/>
                </a:cubicBezTo>
                <a:cubicBezTo>
                  <a:pt x="209" y="588"/>
                  <a:pt x="378" y="588"/>
                  <a:pt x="483" y="483"/>
                </a:cubicBezTo>
                <a:cubicBezTo>
                  <a:pt x="587" y="379"/>
                  <a:pt x="587" y="209"/>
                  <a:pt x="483" y="104"/>
                </a:cubicBezTo>
                <a:close/>
                <a:moveTo>
                  <a:pt x="237" y="350"/>
                </a:moveTo>
                <a:cubicBezTo>
                  <a:pt x="206" y="319"/>
                  <a:pt x="206" y="269"/>
                  <a:pt x="237" y="237"/>
                </a:cubicBezTo>
                <a:cubicBezTo>
                  <a:pt x="268" y="206"/>
                  <a:pt x="319" y="206"/>
                  <a:pt x="350" y="237"/>
                </a:cubicBezTo>
                <a:cubicBezTo>
                  <a:pt x="381" y="269"/>
                  <a:pt x="381" y="319"/>
                  <a:pt x="350" y="350"/>
                </a:cubicBezTo>
                <a:cubicBezTo>
                  <a:pt x="319" y="381"/>
                  <a:pt x="268" y="381"/>
                  <a:pt x="237" y="35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Freeform: Shape 35"/>
          <p:cNvSpPr/>
          <p:nvPr/>
        </p:nvSpPr>
        <p:spPr bwMode="auto">
          <a:xfrm>
            <a:off x="2341615" y="2406408"/>
            <a:ext cx="1445831" cy="1447571"/>
          </a:xfrm>
          <a:custGeom>
            <a:avLst/>
            <a:gdLst/>
            <a:ahLst/>
            <a:cxnLst>
              <a:cxn ang="0">
                <a:pos x="593" y="577"/>
              </a:cxn>
              <a:cxn ang="0">
                <a:pos x="631" y="546"/>
              </a:cxn>
              <a:cxn ang="0">
                <a:pos x="647" y="500"/>
              </a:cxn>
              <a:cxn ang="0">
                <a:pos x="626" y="461"/>
              </a:cxn>
              <a:cxn ang="0">
                <a:pos x="681" y="428"/>
              </a:cxn>
              <a:cxn ang="0">
                <a:pos x="689" y="385"/>
              </a:cxn>
              <a:cxn ang="0">
                <a:pos x="648" y="336"/>
              </a:cxn>
              <a:cxn ang="0">
                <a:pos x="681" y="305"/>
              </a:cxn>
              <a:cxn ang="0">
                <a:pos x="682" y="257"/>
              </a:cxn>
              <a:cxn ang="0">
                <a:pos x="657" y="215"/>
              </a:cxn>
              <a:cxn ang="0">
                <a:pos x="613" y="205"/>
              </a:cxn>
              <a:cxn ang="0">
                <a:pos x="624" y="142"/>
              </a:cxn>
              <a:cxn ang="0">
                <a:pos x="596" y="109"/>
              </a:cxn>
              <a:cxn ang="0">
                <a:pos x="532" y="108"/>
              </a:cxn>
              <a:cxn ang="0">
                <a:pos x="530" y="63"/>
              </a:cxn>
              <a:cxn ang="0">
                <a:pos x="493" y="32"/>
              </a:cxn>
              <a:cxn ang="0">
                <a:pos x="445" y="24"/>
              </a:cxn>
              <a:cxn ang="0">
                <a:pos x="410" y="51"/>
              </a:cxn>
              <a:cxn ang="0">
                <a:pos x="369" y="2"/>
              </a:cxn>
              <a:cxn ang="0">
                <a:pos x="324" y="2"/>
              </a:cxn>
              <a:cxn ang="0">
                <a:pos x="283" y="51"/>
              </a:cxn>
              <a:cxn ang="0">
                <a:pos x="248" y="24"/>
              </a:cxn>
              <a:cxn ang="0">
                <a:pos x="200" y="32"/>
              </a:cxn>
              <a:cxn ang="0">
                <a:pos x="163" y="63"/>
              </a:cxn>
              <a:cxn ang="0">
                <a:pos x="161" y="108"/>
              </a:cxn>
              <a:cxn ang="0">
                <a:pos x="97" y="109"/>
              </a:cxn>
              <a:cxn ang="0">
                <a:pos x="69" y="142"/>
              </a:cxn>
              <a:cxn ang="0">
                <a:pos x="80" y="205"/>
              </a:cxn>
              <a:cxn ang="0">
                <a:pos x="36" y="215"/>
              </a:cxn>
              <a:cxn ang="0">
                <a:pos x="11" y="257"/>
              </a:cxn>
              <a:cxn ang="0">
                <a:pos x="12" y="305"/>
              </a:cxn>
              <a:cxn ang="0">
                <a:pos x="45" y="336"/>
              </a:cxn>
              <a:cxn ang="0">
                <a:pos x="4" y="385"/>
              </a:cxn>
              <a:cxn ang="0">
                <a:pos x="12" y="428"/>
              </a:cxn>
              <a:cxn ang="0">
                <a:pos x="67" y="461"/>
              </a:cxn>
              <a:cxn ang="0">
                <a:pos x="46" y="500"/>
              </a:cxn>
              <a:cxn ang="0">
                <a:pos x="62" y="546"/>
              </a:cxn>
              <a:cxn ang="0">
                <a:pos x="100" y="577"/>
              </a:cxn>
              <a:cxn ang="0">
                <a:pos x="144" y="571"/>
              </a:cxn>
              <a:cxn ang="0">
                <a:pos x="156" y="634"/>
              </a:cxn>
              <a:cxn ang="0">
                <a:pos x="194" y="656"/>
              </a:cxn>
              <a:cxn ang="0">
                <a:pos x="254" y="635"/>
              </a:cxn>
              <a:cxn ang="0">
                <a:pos x="271" y="676"/>
              </a:cxn>
              <a:cxn ang="0">
                <a:pos x="316" y="693"/>
              </a:cxn>
              <a:cxn ang="0">
                <a:pos x="364" y="684"/>
              </a:cxn>
              <a:cxn ang="0">
                <a:pos x="388" y="646"/>
              </a:cxn>
              <a:cxn ang="0">
                <a:pos x="443" y="678"/>
              </a:cxn>
              <a:cxn ang="0">
                <a:pos x="485" y="663"/>
              </a:cxn>
              <a:cxn ang="0">
                <a:pos x="507" y="603"/>
              </a:cxn>
              <a:cxn ang="0">
                <a:pos x="550" y="616"/>
              </a:cxn>
              <a:cxn ang="0">
                <a:pos x="192" y="192"/>
              </a:cxn>
            </a:cxnLst>
            <a:rect l="0" t="0" r="r" b="b"/>
            <a:pathLst>
              <a:path w="693" h="694">
                <a:moveTo>
                  <a:pt x="576" y="594"/>
                </a:moveTo>
                <a:cubicBezTo>
                  <a:pt x="579" y="596"/>
                  <a:pt x="582" y="597"/>
                  <a:pt x="584" y="596"/>
                </a:cubicBezTo>
                <a:cubicBezTo>
                  <a:pt x="587" y="596"/>
                  <a:pt x="590" y="595"/>
                  <a:pt x="592" y="593"/>
                </a:cubicBezTo>
                <a:cubicBezTo>
                  <a:pt x="594" y="591"/>
                  <a:pt x="595" y="588"/>
                  <a:pt x="596" y="585"/>
                </a:cubicBezTo>
                <a:cubicBezTo>
                  <a:pt x="596" y="582"/>
                  <a:pt x="595" y="579"/>
                  <a:pt x="593" y="577"/>
                </a:cubicBezTo>
                <a:cubicBezTo>
                  <a:pt x="591" y="574"/>
                  <a:pt x="580" y="561"/>
                  <a:pt x="571" y="550"/>
                </a:cubicBezTo>
                <a:cubicBezTo>
                  <a:pt x="576" y="544"/>
                  <a:pt x="580" y="538"/>
                  <a:pt x="585" y="533"/>
                </a:cubicBezTo>
                <a:cubicBezTo>
                  <a:pt x="598" y="540"/>
                  <a:pt x="613" y="549"/>
                  <a:pt x="616" y="550"/>
                </a:cubicBezTo>
                <a:cubicBezTo>
                  <a:pt x="618" y="552"/>
                  <a:pt x="621" y="552"/>
                  <a:pt x="624" y="551"/>
                </a:cubicBezTo>
                <a:cubicBezTo>
                  <a:pt x="627" y="551"/>
                  <a:pt x="629" y="549"/>
                  <a:pt x="631" y="546"/>
                </a:cubicBezTo>
                <a:cubicBezTo>
                  <a:pt x="633" y="544"/>
                  <a:pt x="633" y="541"/>
                  <a:pt x="633" y="538"/>
                </a:cubicBezTo>
                <a:cubicBezTo>
                  <a:pt x="633" y="535"/>
                  <a:pt x="632" y="533"/>
                  <a:pt x="629" y="531"/>
                </a:cubicBezTo>
                <a:cubicBezTo>
                  <a:pt x="627" y="528"/>
                  <a:pt x="614" y="517"/>
                  <a:pt x="602" y="508"/>
                </a:cubicBezTo>
                <a:cubicBezTo>
                  <a:pt x="606" y="501"/>
                  <a:pt x="610" y="495"/>
                  <a:pt x="613" y="488"/>
                </a:cubicBezTo>
                <a:cubicBezTo>
                  <a:pt x="628" y="494"/>
                  <a:pt x="644" y="499"/>
                  <a:pt x="647" y="500"/>
                </a:cubicBezTo>
                <a:cubicBezTo>
                  <a:pt x="650" y="501"/>
                  <a:pt x="653" y="501"/>
                  <a:pt x="655" y="500"/>
                </a:cubicBezTo>
                <a:cubicBezTo>
                  <a:pt x="658" y="499"/>
                  <a:pt x="660" y="497"/>
                  <a:pt x="661" y="494"/>
                </a:cubicBezTo>
                <a:cubicBezTo>
                  <a:pt x="663" y="491"/>
                  <a:pt x="663" y="488"/>
                  <a:pt x="662" y="485"/>
                </a:cubicBezTo>
                <a:cubicBezTo>
                  <a:pt x="661" y="483"/>
                  <a:pt x="660" y="480"/>
                  <a:pt x="657" y="479"/>
                </a:cubicBezTo>
                <a:cubicBezTo>
                  <a:pt x="654" y="477"/>
                  <a:pt x="640" y="468"/>
                  <a:pt x="626" y="461"/>
                </a:cubicBezTo>
                <a:cubicBezTo>
                  <a:pt x="629" y="454"/>
                  <a:pt x="632" y="447"/>
                  <a:pt x="634" y="440"/>
                </a:cubicBezTo>
                <a:cubicBezTo>
                  <a:pt x="649" y="442"/>
                  <a:pt x="666" y="445"/>
                  <a:pt x="669" y="446"/>
                </a:cubicBezTo>
                <a:cubicBezTo>
                  <a:pt x="672" y="446"/>
                  <a:pt x="675" y="445"/>
                  <a:pt x="677" y="444"/>
                </a:cubicBezTo>
                <a:cubicBezTo>
                  <a:pt x="679" y="442"/>
                  <a:pt x="681" y="440"/>
                  <a:pt x="682" y="437"/>
                </a:cubicBezTo>
                <a:cubicBezTo>
                  <a:pt x="683" y="434"/>
                  <a:pt x="682" y="431"/>
                  <a:pt x="681" y="428"/>
                </a:cubicBezTo>
                <a:cubicBezTo>
                  <a:pt x="680" y="426"/>
                  <a:pt x="678" y="424"/>
                  <a:pt x="675" y="423"/>
                </a:cubicBezTo>
                <a:cubicBezTo>
                  <a:pt x="672" y="421"/>
                  <a:pt x="656" y="415"/>
                  <a:pt x="642" y="410"/>
                </a:cubicBezTo>
                <a:cubicBezTo>
                  <a:pt x="643" y="403"/>
                  <a:pt x="645" y="396"/>
                  <a:pt x="646" y="388"/>
                </a:cubicBezTo>
                <a:cubicBezTo>
                  <a:pt x="661" y="388"/>
                  <a:pt x="678" y="388"/>
                  <a:pt x="681" y="388"/>
                </a:cubicBezTo>
                <a:cubicBezTo>
                  <a:pt x="684" y="388"/>
                  <a:pt x="687" y="387"/>
                  <a:pt x="689" y="385"/>
                </a:cubicBezTo>
                <a:cubicBezTo>
                  <a:pt x="691" y="383"/>
                  <a:pt x="692" y="380"/>
                  <a:pt x="693" y="377"/>
                </a:cubicBezTo>
                <a:cubicBezTo>
                  <a:pt x="693" y="374"/>
                  <a:pt x="692" y="371"/>
                  <a:pt x="690" y="369"/>
                </a:cubicBezTo>
                <a:cubicBezTo>
                  <a:pt x="689" y="367"/>
                  <a:pt x="686" y="365"/>
                  <a:pt x="683" y="364"/>
                </a:cubicBezTo>
                <a:cubicBezTo>
                  <a:pt x="680" y="364"/>
                  <a:pt x="663" y="361"/>
                  <a:pt x="648" y="358"/>
                </a:cubicBezTo>
                <a:cubicBezTo>
                  <a:pt x="649" y="351"/>
                  <a:pt x="649" y="343"/>
                  <a:pt x="648" y="336"/>
                </a:cubicBezTo>
                <a:cubicBezTo>
                  <a:pt x="663" y="333"/>
                  <a:pt x="680" y="330"/>
                  <a:pt x="683" y="329"/>
                </a:cubicBezTo>
                <a:cubicBezTo>
                  <a:pt x="686" y="329"/>
                  <a:pt x="689" y="327"/>
                  <a:pt x="690" y="325"/>
                </a:cubicBezTo>
                <a:cubicBezTo>
                  <a:pt x="692" y="322"/>
                  <a:pt x="693" y="320"/>
                  <a:pt x="693" y="317"/>
                </a:cubicBezTo>
                <a:cubicBezTo>
                  <a:pt x="692" y="313"/>
                  <a:pt x="691" y="311"/>
                  <a:pt x="689" y="309"/>
                </a:cubicBezTo>
                <a:cubicBezTo>
                  <a:pt x="687" y="307"/>
                  <a:pt x="684" y="305"/>
                  <a:pt x="681" y="305"/>
                </a:cubicBezTo>
                <a:cubicBezTo>
                  <a:pt x="678" y="305"/>
                  <a:pt x="661" y="305"/>
                  <a:pt x="646" y="305"/>
                </a:cubicBezTo>
                <a:cubicBezTo>
                  <a:pt x="645" y="298"/>
                  <a:pt x="643" y="291"/>
                  <a:pt x="642" y="283"/>
                </a:cubicBezTo>
                <a:cubicBezTo>
                  <a:pt x="656" y="278"/>
                  <a:pt x="672" y="272"/>
                  <a:pt x="675" y="271"/>
                </a:cubicBezTo>
                <a:cubicBezTo>
                  <a:pt x="678" y="270"/>
                  <a:pt x="680" y="268"/>
                  <a:pt x="681" y="265"/>
                </a:cubicBezTo>
                <a:cubicBezTo>
                  <a:pt x="682" y="263"/>
                  <a:pt x="683" y="260"/>
                  <a:pt x="682" y="257"/>
                </a:cubicBezTo>
                <a:cubicBezTo>
                  <a:pt x="681" y="254"/>
                  <a:pt x="679" y="251"/>
                  <a:pt x="677" y="250"/>
                </a:cubicBezTo>
                <a:cubicBezTo>
                  <a:pt x="675" y="248"/>
                  <a:pt x="672" y="247"/>
                  <a:pt x="669" y="248"/>
                </a:cubicBezTo>
                <a:cubicBezTo>
                  <a:pt x="666" y="248"/>
                  <a:pt x="649" y="251"/>
                  <a:pt x="634" y="254"/>
                </a:cubicBezTo>
                <a:cubicBezTo>
                  <a:pt x="632" y="247"/>
                  <a:pt x="629" y="240"/>
                  <a:pt x="626" y="233"/>
                </a:cubicBezTo>
                <a:cubicBezTo>
                  <a:pt x="640" y="225"/>
                  <a:pt x="654" y="217"/>
                  <a:pt x="657" y="215"/>
                </a:cubicBezTo>
                <a:cubicBezTo>
                  <a:pt x="660" y="214"/>
                  <a:pt x="661" y="211"/>
                  <a:pt x="662" y="208"/>
                </a:cubicBezTo>
                <a:cubicBezTo>
                  <a:pt x="663" y="206"/>
                  <a:pt x="663" y="203"/>
                  <a:pt x="661" y="200"/>
                </a:cubicBezTo>
                <a:cubicBezTo>
                  <a:pt x="660" y="197"/>
                  <a:pt x="658" y="195"/>
                  <a:pt x="655" y="194"/>
                </a:cubicBezTo>
                <a:cubicBezTo>
                  <a:pt x="653" y="193"/>
                  <a:pt x="650" y="192"/>
                  <a:pt x="647" y="193"/>
                </a:cubicBezTo>
                <a:cubicBezTo>
                  <a:pt x="644" y="194"/>
                  <a:pt x="628" y="200"/>
                  <a:pt x="613" y="205"/>
                </a:cubicBezTo>
                <a:cubicBezTo>
                  <a:pt x="610" y="199"/>
                  <a:pt x="606" y="192"/>
                  <a:pt x="602" y="186"/>
                </a:cubicBezTo>
                <a:cubicBezTo>
                  <a:pt x="614" y="176"/>
                  <a:pt x="627" y="165"/>
                  <a:pt x="629" y="163"/>
                </a:cubicBezTo>
                <a:cubicBezTo>
                  <a:pt x="632" y="161"/>
                  <a:pt x="633" y="158"/>
                  <a:pt x="633" y="156"/>
                </a:cubicBezTo>
                <a:cubicBezTo>
                  <a:pt x="633" y="153"/>
                  <a:pt x="633" y="150"/>
                  <a:pt x="631" y="147"/>
                </a:cubicBezTo>
                <a:cubicBezTo>
                  <a:pt x="629" y="145"/>
                  <a:pt x="627" y="143"/>
                  <a:pt x="624" y="142"/>
                </a:cubicBezTo>
                <a:cubicBezTo>
                  <a:pt x="621" y="142"/>
                  <a:pt x="618" y="142"/>
                  <a:pt x="616" y="143"/>
                </a:cubicBezTo>
                <a:cubicBezTo>
                  <a:pt x="613" y="145"/>
                  <a:pt x="598" y="153"/>
                  <a:pt x="585" y="161"/>
                </a:cubicBezTo>
                <a:cubicBezTo>
                  <a:pt x="580" y="155"/>
                  <a:pt x="576" y="150"/>
                  <a:pt x="571" y="144"/>
                </a:cubicBezTo>
                <a:cubicBezTo>
                  <a:pt x="580" y="132"/>
                  <a:pt x="591" y="119"/>
                  <a:pt x="593" y="117"/>
                </a:cubicBezTo>
                <a:cubicBezTo>
                  <a:pt x="595" y="114"/>
                  <a:pt x="596" y="111"/>
                  <a:pt x="596" y="109"/>
                </a:cubicBezTo>
                <a:cubicBezTo>
                  <a:pt x="595" y="106"/>
                  <a:pt x="594" y="103"/>
                  <a:pt x="592" y="101"/>
                </a:cubicBezTo>
                <a:cubicBezTo>
                  <a:pt x="590" y="99"/>
                  <a:pt x="587" y="97"/>
                  <a:pt x="584" y="97"/>
                </a:cubicBezTo>
                <a:cubicBezTo>
                  <a:pt x="582" y="97"/>
                  <a:pt x="579" y="98"/>
                  <a:pt x="576" y="100"/>
                </a:cubicBezTo>
                <a:cubicBezTo>
                  <a:pt x="574" y="102"/>
                  <a:pt x="561" y="113"/>
                  <a:pt x="549" y="122"/>
                </a:cubicBezTo>
                <a:cubicBezTo>
                  <a:pt x="543" y="117"/>
                  <a:pt x="538" y="113"/>
                  <a:pt x="532" y="108"/>
                </a:cubicBezTo>
                <a:cubicBezTo>
                  <a:pt x="540" y="95"/>
                  <a:pt x="548" y="80"/>
                  <a:pt x="550" y="77"/>
                </a:cubicBezTo>
                <a:cubicBezTo>
                  <a:pt x="551" y="75"/>
                  <a:pt x="551" y="72"/>
                  <a:pt x="551" y="69"/>
                </a:cubicBezTo>
                <a:cubicBezTo>
                  <a:pt x="550" y="66"/>
                  <a:pt x="548" y="64"/>
                  <a:pt x="546" y="62"/>
                </a:cubicBezTo>
                <a:cubicBezTo>
                  <a:pt x="543" y="60"/>
                  <a:pt x="540" y="59"/>
                  <a:pt x="538" y="60"/>
                </a:cubicBezTo>
                <a:cubicBezTo>
                  <a:pt x="535" y="60"/>
                  <a:pt x="532" y="61"/>
                  <a:pt x="530" y="63"/>
                </a:cubicBezTo>
                <a:cubicBezTo>
                  <a:pt x="528" y="66"/>
                  <a:pt x="517" y="79"/>
                  <a:pt x="507" y="90"/>
                </a:cubicBezTo>
                <a:cubicBezTo>
                  <a:pt x="501" y="87"/>
                  <a:pt x="494" y="83"/>
                  <a:pt x="488" y="79"/>
                </a:cubicBezTo>
                <a:cubicBezTo>
                  <a:pt x="493" y="65"/>
                  <a:pt x="499" y="49"/>
                  <a:pt x="500" y="46"/>
                </a:cubicBezTo>
                <a:cubicBezTo>
                  <a:pt x="501" y="43"/>
                  <a:pt x="500" y="40"/>
                  <a:pt x="499" y="38"/>
                </a:cubicBezTo>
                <a:cubicBezTo>
                  <a:pt x="498" y="35"/>
                  <a:pt x="496" y="33"/>
                  <a:pt x="493" y="32"/>
                </a:cubicBezTo>
                <a:cubicBezTo>
                  <a:pt x="491" y="30"/>
                  <a:pt x="488" y="30"/>
                  <a:pt x="485" y="31"/>
                </a:cubicBezTo>
                <a:cubicBezTo>
                  <a:pt x="482" y="32"/>
                  <a:pt x="480" y="33"/>
                  <a:pt x="478" y="36"/>
                </a:cubicBezTo>
                <a:cubicBezTo>
                  <a:pt x="476" y="39"/>
                  <a:pt x="468" y="53"/>
                  <a:pt x="460" y="66"/>
                </a:cubicBezTo>
                <a:cubicBezTo>
                  <a:pt x="453" y="64"/>
                  <a:pt x="446" y="61"/>
                  <a:pt x="439" y="59"/>
                </a:cubicBezTo>
                <a:cubicBezTo>
                  <a:pt x="442" y="44"/>
                  <a:pt x="445" y="27"/>
                  <a:pt x="445" y="24"/>
                </a:cubicBezTo>
                <a:cubicBezTo>
                  <a:pt x="446" y="21"/>
                  <a:pt x="445" y="18"/>
                  <a:pt x="443" y="16"/>
                </a:cubicBezTo>
                <a:cubicBezTo>
                  <a:pt x="442" y="13"/>
                  <a:pt x="439" y="12"/>
                  <a:pt x="436" y="11"/>
                </a:cubicBezTo>
                <a:cubicBezTo>
                  <a:pt x="434" y="10"/>
                  <a:pt x="431" y="10"/>
                  <a:pt x="428" y="12"/>
                </a:cubicBezTo>
                <a:cubicBezTo>
                  <a:pt x="425" y="13"/>
                  <a:pt x="423" y="15"/>
                  <a:pt x="422" y="18"/>
                </a:cubicBezTo>
                <a:cubicBezTo>
                  <a:pt x="421" y="21"/>
                  <a:pt x="415" y="37"/>
                  <a:pt x="410" y="51"/>
                </a:cubicBezTo>
                <a:cubicBezTo>
                  <a:pt x="403" y="49"/>
                  <a:pt x="395" y="48"/>
                  <a:pt x="388" y="47"/>
                </a:cubicBezTo>
                <a:cubicBezTo>
                  <a:pt x="388" y="32"/>
                  <a:pt x="388" y="15"/>
                  <a:pt x="388" y="12"/>
                </a:cubicBezTo>
                <a:cubicBezTo>
                  <a:pt x="388" y="9"/>
                  <a:pt x="387" y="6"/>
                  <a:pt x="385" y="4"/>
                </a:cubicBezTo>
                <a:cubicBezTo>
                  <a:pt x="382" y="2"/>
                  <a:pt x="380" y="0"/>
                  <a:pt x="377" y="0"/>
                </a:cubicBezTo>
                <a:cubicBezTo>
                  <a:pt x="374" y="0"/>
                  <a:pt x="371" y="1"/>
                  <a:pt x="369" y="2"/>
                </a:cubicBezTo>
                <a:cubicBezTo>
                  <a:pt x="366" y="4"/>
                  <a:pt x="364" y="7"/>
                  <a:pt x="364" y="10"/>
                </a:cubicBezTo>
                <a:cubicBezTo>
                  <a:pt x="363" y="13"/>
                  <a:pt x="360" y="30"/>
                  <a:pt x="358" y="45"/>
                </a:cubicBezTo>
                <a:cubicBezTo>
                  <a:pt x="350" y="44"/>
                  <a:pt x="343" y="44"/>
                  <a:pt x="336" y="45"/>
                </a:cubicBezTo>
                <a:cubicBezTo>
                  <a:pt x="333" y="30"/>
                  <a:pt x="330" y="13"/>
                  <a:pt x="329" y="10"/>
                </a:cubicBezTo>
                <a:cubicBezTo>
                  <a:pt x="329" y="7"/>
                  <a:pt x="327" y="4"/>
                  <a:pt x="324" y="2"/>
                </a:cubicBezTo>
                <a:cubicBezTo>
                  <a:pt x="322" y="1"/>
                  <a:pt x="319" y="0"/>
                  <a:pt x="316" y="0"/>
                </a:cubicBezTo>
                <a:cubicBezTo>
                  <a:pt x="313" y="0"/>
                  <a:pt x="311" y="2"/>
                  <a:pt x="309" y="4"/>
                </a:cubicBezTo>
                <a:cubicBezTo>
                  <a:pt x="307" y="6"/>
                  <a:pt x="305" y="9"/>
                  <a:pt x="305" y="12"/>
                </a:cubicBezTo>
                <a:cubicBezTo>
                  <a:pt x="305" y="15"/>
                  <a:pt x="305" y="32"/>
                  <a:pt x="305" y="47"/>
                </a:cubicBezTo>
                <a:cubicBezTo>
                  <a:pt x="298" y="48"/>
                  <a:pt x="290" y="49"/>
                  <a:pt x="283" y="51"/>
                </a:cubicBezTo>
                <a:cubicBezTo>
                  <a:pt x="278" y="37"/>
                  <a:pt x="272" y="21"/>
                  <a:pt x="271" y="18"/>
                </a:cubicBezTo>
                <a:cubicBezTo>
                  <a:pt x="270" y="15"/>
                  <a:pt x="268" y="13"/>
                  <a:pt x="265" y="12"/>
                </a:cubicBezTo>
                <a:cubicBezTo>
                  <a:pt x="263" y="10"/>
                  <a:pt x="260" y="10"/>
                  <a:pt x="257" y="11"/>
                </a:cubicBezTo>
                <a:cubicBezTo>
                  <a:pt x="254" y="12"/>
                  <a:pt x="251" y="13"/>
                  <a:pt x="250" y="16"/>
                </a:cubicBezTo>
                <a:cubicBezTo>
                  <a:pt x="248" y="18"/>
                  <a:pt x="247" y="21"/>
                  <a:pt x="248" y="24"/>
                </a:cubicBezTo>
                <a:cubicBezTo>
                  <a:pt x="248" y="27"/>
                  <a:pt x="251" y="44"/>
                  <a:pt x="254" y="59"/>
                </a:cubicBezTo>
                <a:cubicBezTo>
                  <a:pt x="247" y="61"/>
                  <a:pt x="240" y="64"/>
                  <a:pt x="233" y="66"/>
                </a:cubicBezTo>
                <a:cubicBezTo>
                  <a:pt x="225" y="53"/>
                  <a:pt x="217" y="39"/>
                  <a:pt x="215" y="36"/>
                </a:cubicBezTo>
                <a:cubicBezTo>
                  <a:pt x="214" y="33"/>
                  <a:pt x="211" y="32"/>
                  <a:pt x="208" y="31"/>
                </a:cubicBezTo>
                <a:cubicBezTo>
                  <a:pt x="205" y="30"/>
                  <a:pt x="203" y="30"/>
                  <a:pt x="200" y="32"/>
                </a:cubicBezTo>
                <a:cubicBezTo>
                  <a:pt x="197" y="33"/>
                  <a:pt x="195" y="35"/>
                  <a:pt x="194" y="38"/>
                </a:cubicBezTo>
                <a:cubicBezTo>
                  <a:pt x="193" y="40"/>
                  <a:pt x="192" y="43"/>
                  <a:pt x="193" y="46"/>
                </a:cubicBezTo>
                <a:cubicBezTo>
                  <a:pt x="194" y="49"/>
                  <a:pt x="200" y="65"/>
                  <a:pt x="205" y="79"/>
                </a:cubicBezTo>
                <a:cubicBezTo>
                  <a:pt x="199" y="83"/>
                  <a:pt x="192" y="87"/>
                  <a:pt x="186" y="90"/>
                </a:cubicBezTo>
                <a:cubicBezTo>
                  <a:pt x="176" y="79"/>
                  <a:pt x="165" y="66"/>
                  <a:pt x="163" y="63"/>
                </a:cubicBezTo>
                <a:cubicBezTo>
                  <a:pt x="161" y="61"/>
                  <a:pt x="158" y="60"/>
                  <a:pt x="156" y="60"/>
                </a:cubicBezTo>
                <a:cubicBezTo>
                  <a:pt x="153" y="59"/>
                  <a:pt x="150" y="60"/>
                  <a:pt x="147" y="62"/>
                </a:cubicBezTo>
                <a:cubicBezTo>
                  <a:pt x="145" y="64"/>
                  <a:pt x="143" y="66"/>
                  <a:pt x="142" y="69"/>
                </a:cubicBezTo>
                <a:cubicBezTo>
                  <a:pt x="142" y="72"/>
                  <a:pt x="142" y="75"/>
                  <a:pt x="143" y="77"/>
                </a:cubicBezTo>
                <a:cubicBezTo>
                  <a:pt x="145" y="80"/>
                  <a:pt x="153" y="95"/>
                  <a:pt x="161" y="108"/>
                </a:cubicBezTo>
                <a:cubicBezTo>
                  <a:pt x="155" y="113"/>
                  <a:pt x="150" y="117"/>
                  <a:pt x="144" y="122"/>
                </a:cubicBezTo>
                <a:cubicBezTo>
                  <a:pt x="132" y="113"/>
                  <a:pt x="119" y="102"/>
                  <a:pt x="117" y="100"/>
                </a:cubicBezTo>
                <a:cubicBezTo>
                  <a:pt x="114" y="98"/>
                  <a:pt x="112" y="97"/>
                  <a:pt x="109" y="97"/>
                </a:cubicBezTo>
                <a:cubicBezTo>
                  <a:pt x="106" y="97"/>
                  <a:pt x="103" y="99"/>
                  <a:pt x="101" y="101"/>
                </a:cubicBezTo>
                <a:cubicBezTo>
                  <a:pt x="99" y="103"/>
                  <a:pt x="98" y="106"/>
                  <a:pt x="97" y="109"/>
                </a:cubicBezTo>
                <a:cubicBezTo>
                  <a:pt x="97" y="111"/>
                  <a:pt x="98" y="114"/>
                  <a:pt x="100" y="117"/>
                </a:cubicBezTo>
                <a:cubicBezTo>
                  <a:pt x="102" y="119"/>
                  <a:pt x="113" y="132"/>
                  <a:pt x="122" y="144"/>
                </a:cubicBezTo>
                <a:cubicBezTo>
                  <a:pt x="117" y="150"/>
                  <a:pt x="113" y="155"/>
                  <a:pt x="108" y="161"/>
                </a:cubicBezTo>
                <a:cubicBezTo>
                  <a:pt x="95" y="153"/>
                  <a:pt x="80" y="145"/>
                  <a:pt x="77" y="143"/>
                </a:cubicBezTo>
                <a:cubicBezTo>
                  <a:pt x="75" y="142"/>
                  <a:pt x="72" y="142"/>
                  <a:pt x="69" y="142"/>
                </a:cubicBezTo>
                <a:cubicBezTo>
                  <a:pt x="66" y="143"/>
                  <a:pt x="64" y="145"/>
                  <a:pt x="62" y="147"/>
                </a:cubicBezTo>
                <a:cubicBezTo>
                  <a:pt x="60" y="150"/>
                  <a:pt x="60" y="153"/>
                  <a:pt x="60" y="156"/>
                </a:cubicBezTo>
                <a:cubicBezTo>
                  <a:pt x="60" y="158"/>
                  <a:pt x="61" y="161"/>
                  <a:pt x="64" y="163"/>
                </a:cubicBezTo>
                <a:cubicBezTo>
                  <a:pt x="66" y="165"/>
                  <a:pt x="79" y="176"/>
                  <a:pt x="91" y="186"/>
                </a:cubicBezTo>
                <a:cubicBezTo>
                  <a:pt x="87" y="192"/>
                  <a:pt x="83" y="199"/>
                  <a:pt x="80" y="205"/>
                </a:cubicBezTo>
                <a:cubicBezTo>
                  <a:pt x="65" y="200"/>
                  <a:pt x="49" y="194"/>
                  <a:pt x="46" y="193"/>
                </a:cubicBezTo>
                <a:cubicBezTo>
                  <a:pt x="43" y="192"/>
                  <a:pt x="40" y="193"/>
                  <a:pt x="38" y="194"/>
                </a:cubicBezTo>
                <a:cubicBezTo>
                  <a:pt x="35" y="195"/>
                  <a:pt x="33" y="197"/>
                  <a:pt x="32" y="200"/>
                </a:cubicBezTo>
                <a:cubicBezTo>
                  <a:pt x="30" y="203"/>
                  <a:pt x="30" y="206"/>
                  <a:pt x="31" y="208"/>
                </a:cubicBezTo>
                <a:cubicBezTo>
                  <a:pt x="32" y="211"/>
                  <a:pt x="34" y="214"/>
                  <a:pt x="36" y="215"/>
                </a:cubicBezTo>
                <a:cubicBezTo>
                  <a:pt x="39" y="217"/>
                  <a:pt x="54" y="225"/>
                  <a:pt x="67" y="233"/>
                </a:cubicBezTo>
                <a:cubicBezTo>
                  <a:pt x="64" y="240"/>
                  <a:pt x="61" y="247"/>
                  <a:pt x="59" y="254"/>
                </a:cubicBezTo>
                <a:cubicBezTo>
                  <a:pt x="44" y="251"/>
                  <a:pt x="28" y="248"/>
                  <a:pt x="24" y="248"/>
                </a:cubicBezTo>
                <a:cubicBezTo>
                  <a:pt x="21" y="247"/>
                  <a:pt x="18" y="248"/>
                  <a:pt x="16" y="250"/>
                </a:cubicBezTo>
                <a:cubicBezTo>
                  <a:pt x="14" y="251"/>
                  <a:pt x="12" y="254"/>
                  <a:pt x="11" y="257"/>
                </a:cubicBezTo>
                <a:cubicBezTo>
                  <a:pt x="10" y="260"/>
                  <a:pt x="11" y="263"/>
                  <a:pt x="12" y="265"/>
                </a:cubicBezTo>
                <a:cubicBezTo>
                  <a:pt x="13" y="268"/>
                  <a:pt x="15" y="270"/>
                  <a:pt x="18" y="271"/>
                </a:cubicBezTo>
                <a:cubicBezTo>
                  <a:pt x="21" y="272"/>
                  <a:pt x="37" y="278"/>
                  <a:pt x="51" y="283"/>
                </a:cubicBezTo>
                <a:cubicBezTo>
                  <a:pt x="50" y="291"/>
                  <a:pt x="48" y="298"/>
                  <a:pt x="47" y="305"/>
                </a:cubicBezTo>
                <a:cubicBezTo>
                  <a:pt x="32" y="305"/>
                  <a:pt x="15" y="305"/>
                  <a:pt x="12" y="305"/>
                </a:cubicBezTo>
                <a:cubicBezTo>
                  <a:pt x="9" y="305"/>
                  <a:pt x="6" y="307"/>
                  <a:pt x="4" y="309"/>
                </a:cubicBezTo>
                <a:cubicBezTo>
                  <a:pt x="2" y="311"/>
                  <a:pt x="1" y="313"/>
                  <a:pt x="1" y="317"/>
                </a:cubicBezTo>
                <a:cubicBezTo>
                  <a:pt x="0" y="320"/>
                  <a:pt x="1" y="322"/>
                  <a:pt x="3" y="325"/>
                </a:cubicBezTo>
                <a:cubicBezTo>
                  <a:pt x="4" y="327"/>
                  <a:pt x="7" y="329"/>
                  <a:pt x="10" y="329"/>
                </a:cubicBezTo>
                <a:cubicBezTo>
                  <a:pt x="13" y="330"/>
                  <a:pt x="30" y="333"/>
                  <a:pt x="45" y="336"/>
                </a:cubicBezTo>
                <a:cubicBezTo>
                  <a:pt x="44" y="343"/>
                  <a:pt x="44" y="350"/>
                  <a:pt x="45" y="358"/>
                </a:cubicBezTo>
                <a:cubicBezTo>
                  <a:pt x="30" y="361"/>
                  <a:pt x="13" y="364"/>
                  <a:pt x="10" y="364"/>
                </a:cubicBezTo>
                <a:cubicBezTo>
                  <a:pt x="7" y="365"/>
                  <a:pt x="4" y="367"/>
                  <a:pt x="3" y="369"/>
                </a:cubicBezTo>
                <a:cubicBezTo>
                  <a:pt x="1" y="371"/>
                  <a:pt x="0" y="374"/>
                  <a:pt x="1" y="377"/>
                </a:cubicBezTo>
                <a:cubicBezTo>
                  <a:pt x="1" y="380"/>
                  <a:pt x="2" y="383"/>
                  <a:pt x="4" y="385"/>
                </a:cubicBezTo>
                <a:cubicBezTo>
                  <a:pt x="6" y="387"/>
                  <a:pt x="9" y="388"/>
                  <a:pt x="12" y="388"/>
                </a:cubicBezTo>
                <a:cubicBezTo>
                  <a:pt x="15" y="388"/>
                  <a:pt x="32" y="388"/>
                  <a:pt x="47" y="388"/>
                </a:cubicBezTo>
                <a:cubicBezTo>
                  <a:pt x="48" y="396"/>
                  <a:pt x="50" y="403"/>
                  <a:pt x="51" y="410"/>
                </a:cubicBezTo>
                <a:cubicBezTo>
                  <a:pt x="37" y="415"/>
                  <a:pt x="21" y="421"/>
                  <a:pt x="18" y="423"/>
                </a:cubicBezTo>
                <a:cubicBezTo>
                  <a:pt x="15" y="424"/>
                  <a:pt x="13" y="426"/>
                  <a:pt x="12" y="428"/>
                </a:cubicBezTo>
                <a:cubicBezTo>
                  <a:pt x="11" y="431"/>
                  <a:pt x="10" y="434"/>
                  <a:pt x="11" y="437"/>
                </a:cubicBezTo>
                <a:cubicBezTo>
                  <a:pt x="12" y="440"/>
                  <a:pt x="14" y="442"/>
                  <a:pt x="16" y="444"/>
                </a:cubicBezTo>
                <a:cubicBezTo>
                  <a:pt x="18" y="445"/>
                  <a:pt x="21" y="446"/>
                  <a:pt x="24" y="446"/>
                </a:cubicBezTo>
                <a:cubicBezTo>
                  <a:pt x="28" y="445"/>
                  <a:pt x="44" y="442"/>
                  <a:pt x="59" y="440"/>
                </a:cubicBezTo>
                <a:cubicBezTo>
                  <a:pt x="61" y="447"/>
                  <a:pt x="64" y="454"/>
                  <a:pt x="67" y="461"/>
                </a:cubicBezTo>
                <a:cubicBezTo>
                  <a:pt x="54" y="468"/>
                  <a:pt x="39" y="477"/>
                  <a:pt x="36" y="479"/>
                </a:cubicBezTo>
                <a:cubicBezTo>
                  <a:pt x="34" y="480"/>
                  <a:pt x="32" y="483"/>
                  <a:pt x="31" y="485"/>
                </a:cubicBezTo>
                <a:cubicBezTo>
                  <a:pt x="30" y="488"/>
                  <a:pt x="30" y="491"/>
                  <a:pt x="32" y="494"/>
                </a:cubicBezTo>
                <a:cubicBezTo>
                  <a:pt x="33" y="497"/>
                  <a:pt x="35" y="499"/>
                  <a:pt x="38" y="500"/>
                </a:cubicBezTo>
                <a:cubicBezTo>
                  <a:pt x="40" y="501"/>
                  <a:pt x="43" y="501"/>
                  <a:pt x="46" y="500"/>
                </a:cubicBezTo>
                <a:cubicBezTo>
                  <a:pt x="49" y="499"/>
                  <a:pt x="65" y="494"/>
                  <a:pt x="80" y="488"/>
                </a:cubicBezTo>
                <a:cubicBezTo>
                  <a:pt x="83" y="495"/>
                  <a:pt x="87" y="501"/>
                  <a:pt x="91" y="508"/>
                </a:cubicBezTo>
                <a:cubicBezTo>
                  <a:pt x="79" y="517"/>
                  <a:pt x="66" y="528"/>
                  <a:pt x="64" y="531"/>
                </a:cubicBezTo>
                <a:cubicBezTo>
                  <a:pt x="61" y="533"/>
                  <a:pt x="60" y="535"/>
                  <a:pt x="60" y="538"/>
                </a:cubicBezTo>
                <a:cubicBezTo>
                  <a:pt x="60" y="541"/>
                  <a:pt x="60" y="544"/>
                  <a:pt x="62" y="546"/>
                </a:cubicBezTo>
                <a:cubicBezTo>
                  <a:pt x="64" y="549"/>
                  <a:pt x="66" y="551"/>
                  <a:pt x="69" y="551"/>
                </a:cubicBezTo>
                <a:cubicBezTo>
                  <a:pt x="72" y="552"/>
                  <a:pt x="75" y="552"/>
                  <a:pt x="77" y="550"/>
                </a:cubicBezTo>
                <a:cubicBezTo>
                  <a:pt x="80" y="549"/>
                  <a:pt x="95" y="540"/>
                  <a:pt x="108" y="533"/>
                </a:cubicBezTo>
                <a:cubicBezTo>
                  <a:pt x="113" y="538"/>
                  <a:pt x="117" y="544"/>
                  <a:pt x="122" y="550"/>
                </a:cubicBezTo>
                <a:cubicBezTo>
                  <a:pt x="113" y="561"/>
                  <a:pt x="102" y="574"/>
                  <a:pt x="100" y="577"/>
                </a:cubicBezTo>
                <a:cubicBezTo>
                  <a:pt x="98" y="579"/>
                  <a:pt x="97" y="582"/>
                  <a:pt x="97" y="585"/>
                </a:cubicBezTo>
                <a:cubicBezTo>
                  <a:pt x="98" y="588"/>
                  <a:pt x="99" y="591"/>
                  <a:pt x="101" y="593"/>
                </a:cubicBezTo>
                <a:cubicBezTo>
                  <a:pt x="103" y="595"/>
                  <a:pt x="106" y="596"/>
                  <a:pt x="109" y="596"/>
                </a:cubicBezTo>
                <a:cubicBezTo>
                  <a:pt x="112" y="597"/>
                  <a:pt x="114" y="596"/>
                  <a:pt x="117" y="594"/>
                </a:cubicBezTo>
                <a:cubicBezTo>
                  <a:pt x="119" y="592"/>
                  <a:pt x="132" y="581"/>
                  <a:pt x="144" y="571"/>
                </a:cubicBezTo>
                <a:cubicBezTo>
                  <a:pt x="150" y="576"/>
                  <a:pt x="155" y="581"/>
                  <a:pt x="161" y="586"/>
                </a:cubicBezTo>
                <a:cubicBezTo>
                  <a:pt x="153" y="599"/>
                  <a:pt x="145" y="613"/>
                  <a:pt x="143" y="616"/>
                </a:cubicBezTo>
                <a:cubicBezTo>
                  <a:pt x="142" y="619"/>
                  <a:pt x="142" y="622"/>
                  <a:pt x="142" y="625"/>
                </a:cubicBezTo>
                <a:cubicBezTo>
                  <a:pt x="143" y="628"/>
                  <a:pt x="145" y="630"/>
                  <a:pt x="147" y="632"/>
                </a:cubicBezTo>
                <a:cubicBezTo>
                  <a:pt x="150" y="634"/>
                  <a:pt x="153" y="634"/>
                  <a:pt x="156" y="634"/>
                </a:cubicBezTo>
                <a:cubicBezTo>
                  <a:pt x="158" y="634"/>
                  <a:pt x="161" y="632"/>
                  <a:pt x="163" y="630"/>
                </a:cubicBezTo>
                <a:cubicBezTo>
                  <a:pt x="165" y="628"/>
                  <a:pt x="176" y="615"/>
                  <a:pt x="186" y="603"/>
                </a:cubicBezTo>
                <a:cubicBezTo>
                  <a:pt x="192" y="607"/>
                  <a:pt x="199" y="611"/>
                  <a:pt x="205" y="614"/>
                </a:cubicBezTo>
                <a:cubicBezTo>
                  <a:pt x="200" y="629"/>
                  <a:pt x="194" y="644"/>
                  <a:pt x="193" y="648"/>
                </a:cubicBezTo>
                <a:cubicBezTo>
                  <a:pt x="192" y="650"/>
                  <a:pt x="193" y="654"/>
                  <a:pt x="194" y="656"/>
                </a:cubicBezTo>
                <a:cubicBezTo>
                  <a:pt x="195" y="659"/>
                  <a:pt x="197" y="661"/>
                  <a:pt x="200" y="662"/>
                </a:cubicBezTo>
                <a:cubicBezTo>
                  <a:pt x="203" y="663"/>
                  <a:pt x="205" y="664"/>
                  <a:pt x="208" y="663"/>
                </a:cubicBezTo>
                <a:cubicBezTo>
                  <a:pt x="211" y="662"/>
                  <a:pt x="214" y="660"/>
                  <a:pt x="215" y="658"/>
                </a:cubicBezTo>
                <a:cubicBezTo>
                  <a:pt x="217" y="655"/>
                  <a:pt x="225" y="640"/>
                  <a:pt x="233" y="627"/>
                </a:cubicBezTo>
                <a:cubicBezTo>
                  <a:pt x="240" y="630"/>
                  <a:pt x="247" y="633"/>
                  <a:pt x="254" y="635"/>
                </a:cubicBezTo>
                <a:cubicBezTo>
                  <a:pt x="251" y="650"/>
                  <a:pt x="248" y="666"/>
                  <a:pt x="248" y="670"/>
                </a:cubicBezTo>
                <a:cubicBezTo>
                  <a:pt x="247" y="673"/>
                  <a:pt x="248" y="676"/>
                  <a:pt x="250" y="678"/>
                </a:cubicBezTo>
                <a:cubicBezTo>
                  <a:pt x="251" y="680"/>
                  <a:pt x="254" y="682"/>
                  <a:pt x="257" y="683"/>
                </a:cubicBezTo>
                <a:cubicBezTo>
                  <a:pt x="260" y="684"/>
                  <a:pt x="263" y="683"/>
                  <a:pt x="265" y="682"/>
                </a:cubicBezTo>
                <a:cubicBezTo>
                  <a:pt x="268" y="681"/>
                  <a:pt x="270" y="679"/>
                  <a:pt x="271" y="676"/>
                </a:cubicBezTo>
                <a:cubicBezTo>
                  <a:pt x="272" y="673"/>
                  <a:pt x="278" y="657"/>
                  <a:pt x="283" y="643"/>
                </a:cubicBezTo>
                <a:cubicBezTo>
                  <a:pt x="290" y="644"/>
                  <a:pt x="298" y="645"/>
                  <a:pt x="305" y="646"/>
                </a:cubicBezTo>
                <a:cubicBezTo>
                  <a:pt x="305" y="662"/>
                  <a:pt x="305" y="679"/>
                  <a:pt x="305" y="682"/>
                </a:cubicBezTo>
                <a:cubicBezTo>
                  <a:pt x="305" y="685"/>
                  <a:pt x="307" y="688"/>
                  <a:pt x="309" y="690"/>
                </a:cubicBezTo>
                <a:cubicBezTo>
                  <a:pt x="311" y="692"/>
                  <a:pt x="313" y="693"/>
                  <a:pt x="316" y="693"/>
                </a:cubicBezTo>
                <a:cubicBezTo>
                  <a:pt x="319" y="694"/>
                  <a:pt x="322" y="693"/>
                  <a:pt x="324" y="691"/>
                </a:cubicBezTo>
                <a:cubicBezTo>
                  <a:pt x="327" y="690"/>
                  <a:pt x="329" y="687"/>
                  <a:pt x="329" y="684"/>
                </a:cubicBezTo>
                <a:cubicBezTo>
                  <a:pt x="330" y="681"/>
                  <a:pt x="333" y="664"/>
                  <a:pt x="336" y="649"/>
                </a:cubicBezTo>
                <a:cubicBezTo>
                  <a:pt x="343" y="649"/>
                  <a:pt x="350" y="649"/>
                  <a:pt x="358" y="649"/>
                </a:cubicBezTo>
                <a:cubicBezTo>
                  <a:pt x="360" y="664"/>
                  <a:pt x="363" y="681"/>
                  <a:pt x="364" y="684"/>
                </a:cubicBezTo>
                <a:cubicBezTo>
                  <a:pt x="364" y="687"/>
                  <a:pt x="366" y="690"/>
                  <a:pt x="369" y="691"/>
                </a:cubicBezTo>
                <a:cubicBezTo>
                  <a:pt x="371" y="693"/>
                  <a:pt x="374" y="694"/>
                  <a:pt x="377" y="693"/>
                </a:cubicBezTo>
                <a:cubicBezTo>
                  <a:pt x="380" y="693"/>
                  <a:pt x="383" y="692"/>
                  <a:pt x="385" y="690"/>
                </a:cubicBezTo>
                <a:cubicBezTo>
                  <a:pt x="387" y="688"/>
                  <a:pt x="388" y="685"/>
                  <a:pt x="388" y="682"/>
                </a:cubicBezTo>
                <a:cubicBezTo>
                  <a:pt x="388" y="679"/>
                  <a:pt x="388" y="662"/>
                  <a:pt x="388" y="646"/>
                </a:cubicBezTo>
                <a:cubicBezTo>
                  <a:pt x="395" y="645"/>
                  <a:pt x="403" y="644"/>
                  <a:pt x="410" y="643"/>
                </a:cubicBezTo>
                <a:cubicBezTo>
                  <a:pt x="415" y="657"/>
                  <a:pt x="421" y="673"/>
                  <a:pt x="422" y="676"/>
                </a:cubicBezTo>
                <a:cubicBezTo>
                  <a:pt x="423" y="679"/>
                  <a:pt x="425" y="681"/>
                  <a:pt x="428" y="682"/>
                </a:cubicBezTo>
                <a:cubicBezTo>
                  <a:pt x="431" y="683"/>
                  <a:pt x="434" y="684"/>
                  <a:pt x="436" y="683"/>
                </a:cubicBezTo>
                <a:cubicBezTo>
                  <a:pt x="439" y="682"/>
                  <a:pt x="442" y="680"/>
                  <a:pt x="443" y="678"/>
                </a:cubicBezTo>
                <a:cubicBezTo>
                  <a:pt x="445" y="676"/>
                  <a:pt x="446" y="673"/>
                  <a:pt x="445" y="670"/>
                </a:cubicBezTo>
                <a:cubicBezTo>
                  <a:pt x="445" y="666"/>
                  <a:pt x="442" y="650"/>
                  <a:pt x="439" y="635"/>
                </a:cubicBezTo>
                <a:cubicBezTo>
                  <a:pt x="446" y="633"/>
                  <a:pt x="453" y="630"/>
                  <a:pt x="460" y="627"/>
                </a:cubicBezTo>
                <a:cubicBezTo>
                  <a:pt x="468" y="640"/>
                  <a:pt x="476" y="655"/>
                  <a:pt x="478" y="658"/>
                </a:cubicBezTo>
                <a:cubicBezTo>
                  <a:pt x="480" y="660"/>
                  <a:pt x="482" y="662"/>
                  <a:pt x="485" y="663"/>
                </a:cubicBezTo>
                <a:cubicBezTo>
                  <a:pt x="488" y="664"/>
                  <a:pt x="491" y="663"/>
                  <a:pt x="493" y="662"/>
                </a:cubicBezTo>
                <a:cubicBezTo>
                  <a:pt x="496" y="661"/>
                  <a:pt x="498" y="659"/>
                  <a:pt x="499" y="656"/>
                </a:cubicBezTo>
                <a:cubicBezTo>
                  <a:pt x="500" y="654"/>
                  <a:pt x="501" y="650"/>
                  <a:pt x="500" y="648"/>
                </a:cubicBezTo>
                <a:cubicBezTo>
                  <a:pt x="499" y="644"/>
                  <a:pt x="493" y="629"/>
                  <a:pt x="488" y="614"/>
                </a:cubicBezTo>
                <a:cubicBezTo>
                  <a:pt x="494" y="611"/>
                  <a:pt x="501" y="607"/>
                  <a:pt x="507" y="603"/>
                </a:cubicBezTo>
                <a:cubicBezTo>
                  <a:pt x="517" y="615"/>
                  <a:pt x="528" y="628"/>
                  <a:pt x="530" y="630"/>
                </a:cubicBezTo>
                <a:cubicBezTo>
                  <a:pt x="532" y="632"/>
                  <a:pt x="535" y="634"/>
                  <a:pt x="538" y="634"/>
                </a:cubicBezTo>
                <a:cubicBezTo>
                  <a:pt x="540" y="634"/>
                  <a:pt x="543" y="634"/>
                  <a:pt x="546" y="632"/>
                </a:cubicBezTo>
                <a:cubicBezTo>
                  <a:pt x="548" y="630"/>
                  <a:pt x="550" y="628"/>
                  <a:pt x="551" y="625"/>
                </a:cubicBezTo>
                <a:cubicBezTo>
                  <a:pt x="551" y="622"/>
                  <a:pt x="551" y="619"/>
                  <a:pt x="550" y="616"/>
                </a:cubicBezTo>
                <a:cubicBezTo>
                  <a:pt x="548" y="613"/>
                  <a:pt x="540" y="599"/>
                  <a:pt x="532" y="586"/>
                </a:cubicBezTo>
                <a:cubicBezTo>
                  <a:pt x="538" y="581"/>
                  <a:pt x="543" y="576"/>
                  <a:pt x="549" y="571"/>
                </a:cubicBezTo>
                <a:cubicBezTo>
                  <a:pt x="561" y="581"/>
                  <a:pt x="574" y="592"/>
                  <a:pt x="576" y="594"/>
                </a:cubicBezTo>
                <a:close/>
                <a:moveTo>
                  <a:pt x="192" y="502"/>
                </a:moveTo>
                <a:cubicBezTo>
                  <a:pt x="107" y="416"/>
                  <a:pt x="107" y="278"/>
                  <a:pt x="192" y="192"/>
                </a:cubicBezTo>
                <a:cubicBezTo>
                  <a:pt x="277" y="107"/>
                  <a:pt x="416" y="107"/>
                  <a:pt x="501" y="192"/>
                </a:cubicBezTo>
                <a:cubicBezTo>
                  <a:pt x="586" y="278"/>
                  <a:pt x="586" y="416"/>
                  <a:pt x="501" y="502"/>
                </a:cubicBezTo>
                <a:cubicBezTo>
                  <a:pt x="416" y="587"/>
                  <a:pt x="277" y="587"/>
                  <a:pt x="192" y="502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Freeform: Shape 36"/>
          <p:cNvSpPr/>
          <p:nvPr/>
        </p:nvSpPr>
        <p:spPr bwMode="auto">
          <a:xfrm>
            <a:off x="3011464" y="3123233"/>
            <a:ext cx="100912" cy="62635"/>
          </a:xfrm>
          <a:custGeom>
            <a:avLst/>
            <a:gdLst/>
            <a:ahLst/>
            <a:cxnLst>
              <a:cxn ang="0">
                <a:pos x="19" y="26"/>
              </a:cxn>
              <a:cxn ang="0">
                <a:pos x="49" y="11"/>
              </a:cxn>
              <a:cxn ang="0">
                <a:pos x="1" y="0"/>
              </a:cxn>
              <a:cxn ang="0">
                <a:pos x="19" y="26"/>
              </a:cxn>
            </a:cxnLst>
            <a:rect l="0" t="0" r="r" b="b"/>
            <a:pathLst>
              <a:path w="49" h="30">
                <a:moveTo>
                  <a:pt x="19" y="26"/>
                </a:moveTo>
                <a:cubicBezTo>
                  <a:pt x="32" y="30"/>
                  <a:pt x="45" y="23"/>
                  <a:pt x="49" y="11"/>
                </a:cubicBezTo>
                <a:cubicBezTo>
                  <a:pt x="1" y="0"/>
                  <a:pt x="1" y="0"/>
                  <a:pt x="1" y="0"/>
                </a:cubicBezTo>
                <a:cubicBezTo>
                  <a:pt x="0" y="12"/>
                  <a:pt x="8" y="23"/>
                  <a:pt x="19" y="26"/>
                </a:cubicBezTo>
                <a:close/>
              </a:path>
            </a:pathLst>
          </a:custGeom>
          <a:solidFill>
            <a:srgbClr val="5E5F5F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Freeform: Shape 37"/>
          <p:cNvSpPr/>
          <p:nvPr/>
        </p:nvSpPr>
        <p:spPr bwMode="auto">
          <a:xfrm>
            <a:off x="3014943" y="3072777"/>
            <a:ext cx="102652" cy="60896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48" y="29"/>
              </a:cxn>
              <a:cxn ang="0">
                <a:pos x="30" y="3"/>
              </a:cxn>
              <a:cxn ang="0">
                <a:pos x="0" y="19"/>
              </a:cxn>
            </a:cxnLst>
            <a:rect l="0" t="0" r="r" b="b"/>
            <a:pathLst>
              <a:path w="49" h="29">
                <a:moveTo>
                  <a:pt x="0" y="19"/>
                </a:moveTo>
                <a:cubicBezTo>
                  <a:pt x="48" y="29"/>
                  <a:pt x="48" y="29"/>
                  <a:pt x="48" y="29"/>
                </a:cubicBezTo>
                <a:cubicBezTo>
                  <a:pt x="49" y="18"/>
                  <a:pt x="42" y="6"/>
                  <a:pt x="30" y="3"/>
                </a:cubicBezTo>
                <a:cubicBezTo>
                  <a:pt x="17" y="0"/>
                  <a:pt x="5" y="7"/>
                  <a:pt x="0" y="19"/>
                </a:cubicBezTo>
                <a:close/>
              </a:path>
            </a:pathLst>
          </a:custGeom>
          <a:solidFill>
            <a:srgbClr val="5E5F5F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Freeform: Shape 38"/>
          <p:cNvSpPr/>
          <p:nvPr/>
        </p:nvSpPr>
        <p:spPr bwMode="auto">
          <a:xfrm>
            <a:off x="4853984" y="2385529"/>
            <a:ext cx="624612" cy="624613"/>
          </a:xfrm>
          <a:custGeom>
            <a:avLst/>
            <a:gdLst/>
            <a:ahLst/>
            <a:cxnLst>
              <a:cxn ang="0">
                <a:pos x="275" y="195"/>
              </a:cxn>
              <a:cxn ang="0">
                <a:pos x="195" y="25"/>
              </a:cxn>
              <a:cxn ang="0">
                <a:pos x="25" y="105"/>
              </a:cxn>
              <a:cxn ang="0">
                <a:pos x="105" y="275"/>
              </a:cxn>
              <a:cxn ang="0">
                <a:pos x="275" y="195"/>
              </a:cxn>
              <a:cxn ang="0">
                <a:pos x="112" y="255"/>
              </a:cxn>
              <a:cxn ang="0">
                <a:pos x="74" y="231"/>
              </a:cxn>
              <a:cxn ang="0">
                <a:pos x="122" y="191"/>
              </a:cxn>
              <a:cxn ang="0">
                <a:pos x="133" y="197"/>
              </a:cxn>
              <a:cxn ang="0">
                <a:pos x="191" y="178"/>
              </a:cxn>
              <a:cxn ang="0">
                <a:pos x="250" y="199"/>
              </a:cxn>
              <a:cxn ang="0">
                <a:pos x="112" y="255"/>
              </a:cxn>
              <a:cxn ang="0">
                <a:pos x="173" y="159"/>
              </a:cxn>
              <a:cxn ang="0">
                <a:pos x="142" y="173"/>
              </a:cxn>
              <a:cxn ang="0">
                <a:pos x="127" y="142"/>
              </a:cxn>
              <a:cxn ang="0">
                <a:pos x="158" y="127"/>
              </a:cxn>
              <a:cxn ang="0">
                <a:pos x="173" y="159"/>
              </a:cxn>
              <a:cxn ang="0">
                <a:pos x="258" y="175"/>
              </a:cxn>
              <a:cxn ang="0">
                <a:pos x="200" y="153"/>
              </a:cxn>
              <a:cxn ang="0">
                <a:pos x="167" y="103"/>
              </a:cxn>
              <a:cxn ang="0">
                <a:pos x="155" y="101"/>
              </a:cxn>
              <a:cxn ang="0">
                <a:pos x="144" y="39"/>
              </a:cxn>
              <a:cxn ang="0">
                <a:pos x="188" y="45"/>
              </a:cxn>
              <a:cxn ang="0">
                <a:pos x="258" y="175"/>
              </a:cxn>
              <a:cxn ang="0">
                <a:pos x="46" y="113"/>
              </a:cxn>
              <a:cxn ang="0">
                <a:pos x="118" y="44"/>
              </a:cxn>
              <a:cxn ang="0">
                <a:pos x="129" y="105"/>
              </a:cxn>
              <a:cxn ang="0">
                <a:pos x="103" y="133"/>
              </a:cxn>
              <a:cxn ang="0">
                <a:pos x="105" y="171"/>
              </a:cxn>
              <a:cxn ang="0">
                <a:pos x="57" y="211"/>
              </a:cxn>
              <a:cxn ang="0">
                <a:pos x="46" y="113"/>
              </a:cxn>
            </a:cxnLst>
            <a:rect l="0" t="0" r="r" b="b"/>
            <a:pathLst>
              <a:path w="300" h="300">
                <a:moveTo>
                  <a:pt x="275" y="195"/>
                </a:moveTo>
                <a:cubicBezTo>
                  <a:pt x="300" y="126"/>
                  <a:pt x="264" y="50"/>
                  <a:pt x="195" y="25"/>
                </a:cubicBezTo>
                <a:cubicBezTo>
                  <a:pt x="126" y="0"/>
                  <a:pt x="50" y="36"/>
                  <a:pt x="25" y="105"/>
                </a:cubicBezTo>
                <a:cubicBezTo>
                  <a:pt x="0" y="174"/>
                  <a:pt x="36" y="251"/>
                  <a:pt x="105" y="275"/>
                </a:cubicBezTo>
                <a:cubicBezTo>
                  <a:pt x="174" y="300"/>
                  <a:pt x="250" y="264"/>
                  <a:pt x="275" y="195"/>
                </a:cubicBezTo>
                <a:close/>
                <a:moveTo>
                  <a:pt x="112" y="255"/>
                </a:moveTo>
                <a:cubicBezTo>
                  <a:pt x="98" y="250"/>
                  <a:pt x="85" y="241"/>
                  <a:pt x="74" y="231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25" y="193"/>
                  <a:pt x="129" y="195"/>
                  <a:pt x="133" y="197"/>
                </a:cubicBezTo>
                <a:cubicBezTo>
                  <a:pt x="155" y="205"/>
                  <a:pt x="179" y="196"/>
                  <a:pt x="191" y="178"/>
                </a:cubicBezTo>
                <a:cubicBezTo>
                  <a:pt x="250" y="199"/>
                  <a:pt x="250" y="199"/>
                  <a:pt x="250" y="199"/>
                </a:cubicBezTo>
                <a:cubicBezTo>
                  <a:pt x="225" y="249"/>
                  <a:pt x="166" y="274"/>
                  <a:pt x="112" y="255"/>
                </a:cubicBezTo>
                <a:close/>
                <a:moveTo>
                  <a:pt x="173" y="159"/>
                </a:moveTo>
                <a:cubicBezTo>
                  <a:pt x="169" y="171"/>
                  <a:pt x="155" y="178"/>
                  <a:pt x="142" y="173"/>
                </a:cubicBezTo>
                <a:cubicBezTo>
                  <a:pt x="129" y="169"/>
                  <a:pt x="122" y="155"/>
                  <a:pt x="127" y="142"/>
                </a:cubicBezTo>
                <a:cubicBezTo>
                  <a:pt x="131" y="129"/>
                  <a:pt x="145" y="122"/>
                  <a:pt x="158" y="127"/>
                </a:cubicBezTo>
                <a:cubicBezTo>
                  <a:pt x="171" y="131"/>
                  <a:pt x="178" y="146"/>
                  <a:pt x="173" y="159"/>
                </a:cubicBezTo>
                <a:close/>
                <a:moveTo>
                  <a:pt x="258" y="175"/>
                </a:moveTo>
                <a:cubicBezTo>
                  <a:pt x="200" y="153"/>
                  <a:pt x="200" y="153"/>
                  <a:pt x="200" y="153"/>
                </a:cubicBezTo>
                <a:cubicBezTo>
                  <a:pt x="201" y="132"/>
                  <a:pt x="188" y="111"/>
                  <a:pt x="167" y="103"/>
                </a:cubicBezTo>
                <a:cubicBezTo>
                  <a:pt x="163" y="102"/>
                  <a:pt x="159" y="101"/>
                  <a:pt x="155" y="101"/>
                </a:cubicBezTo>
                <a:cubicBezTo>
                  <a:pt x="144" y="39"/>
                  <a:pt x="144" y="39"/>
                  <a:pt x="144" y="39"/>
                </a:cubicBezTo>
                <a:cubicBezTo>
                  <a:pt x="158" y="38"/>
                  <a:pt x="173" y="40"/>
                  <a:pt x="188" y="45"/>
                </a:cubicBezTo>
                <a:cubicBezTo>
                  <a:pt x="241" y="65"/>
                  <a:pt x="271" y="121"/>
                  <a:pt x="258" y="175"/>
                </a:cubicBezTo>
                <a:close/>
                <a:moveTo>
                  <a:pt x="46" y="113"/>
                </a:moveTo>
                <a:cubicBezTo>
                  <a:pt x="58" y="78"/>
                  <a:pt x="86" y="53"/>
                  <a:pt x="118" y="44"/>
                </a:cubicBezTo>
                <a:cubicBezTo>
                  <a:pt x="129" y="105"/>
                  <a:pt x="129" y="105"/>
                  <a:pt x="129" y="105"/>
                </a:cubicBezTo>
                <a:cubicBezTo>
                  <a:pt x="117" y="110"/>
                  <a:pt x="108" y="120"/>
                  <a:pt x="103" y="133"/>
                </a:cubicBezTo>
                <a:cubicBezTo>
                  <a:pt x="99" y="146"/>
                  <a:pt x="100" y="159"/>
                  <a:pt x="105" y="171"/>
                </a:cubicBezTo>
                <a:cubicBezTo>
                  <a:pt x="57" y="211"/>
                  <a:pt x="57" y="211"/>
                  <a:pt x="57" y="211"/>
                </a:cubicBezTo>
                <a:cubicBezTo>
                  <a:pt x="39" y="183"/>
                  <a:pt x="33" y="147"/>
                  <a:pt x="46" y="113"/>
                </a:cubicBezTo>
                <a:close/>
              </a:path>
            </a:pathLst>
          </a:custGeom>
          <a:solidFill>
            <a:srgbClr val="DCDBDB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Freeform: Shape 39"/>
          <p:cNvSpPr/>
          <p:nvPr/>
        </p:nvSpPr>
        <p:spPr bwMode="auto">
          <a:xfrm>
            <a:off x="8208449" y="3546021"/>
            <a:ext cx="111352" cy="90473"/>
          </a:xfrm>
          <a:custGeom>
            <a:avLst/>
            <a:gdLst/>
            <a:ahLst/>
            <a:cxnLst>
              <a:cxn ang="0">
                <a:pos x="12" y="44"/>
              </a:cxn>
              <a:cxn ang="0">
                <a:pos x="3" y="39"/>
              </a:cxn>
              <a:cxn ang="0">
                <a:pos x="6" y="23"/>
              </a:cxn>
              <a:cxn ang="0">
                <a:pos x="19" y="14"/>
              </a:cxn>
              <a:cxn ang="0">
                <a:pos x="20" y="13"/>
              </a:cxn>
              <a:cxn ang="0">
                <a:pos x="34" y="4"/>
              </a:cxn>
              <a:cxn ang="0">
                <a:pos x="50" y="6"/>
              </a:cxn>
              <a:cxn ang="0">
                <a:pos x="47" y="22"/>
              </a:cxn>
              <a:cxn ang="0">
                <a:pos x="33" y="31"/>
              </a:cxn>
              <a:cxn ang="0">
                <a:pos x="33" y="32"/>
              </a:cxn>
              <a:cxn ang="0">
                <a:pos x="19" y="42"/>
              </a:cxn>
              <a:cxn ang="0">
                <a:pos x="12" y="44"/>
              </a:cxn>
            </a:cxnLst>
            <a:rect l="0" t="0" r="r" b="b"/>
            <a:pathLst>
              <a:path w="53" h="44">
                <a:moveTo>
                  <a:pt x="12" y="44"/>
                </a:moveTo>
                <a:cubicBezTo>
                  <a:pt x="9" y="44"/>
                  <a:pt x="5" y="42"/>
                  <a:pt x="3" y="39"/>
                </a:cubicBezTo>
                <a:cubicBezTo>
                  <a:pt x="0" y="34"/>
                  <a:pt x="1" y="27"/>
                  <a:pt x="6" y="23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4"/>
                  <a:pt x="20" y="13"/>
                  <a:pt x="20" y="13"/>
                </a:cubicBezTo>
                <a:cubicBezTo>
                  <a:pt x="25" y="10"/>
                  <a:pt x="29" y="7"/>
                  <a:pt x="34" y="4"/>
                </a:cubicBezTo>
                <a:cubicBezTo>
                  <a:pt x="39" y="0"/>
                  <a:pt x="46" y="1"/>
                  <a:pt x="50" y="6"/>
                </a:cubicBezTo>
                <a:cubicBezTo>
                  <a:pt x="53" y="11"/>
                  <a:pt x="52" y="18"/>
                  <a:pt x="47" y="22"/>
                </a:cubicBezTo>
                <a:cubicBezTo>
                  <a:pt x="43" y="25"/>
                  <a:pt x="38" y="28"/>
                  <a:pt x="33" y="31"/>
                </a:cubicBezTo>
                <a:cubicBezTo>
                  <a:pt x="33" y="32"/>
                  <a:pt x="33" y="32"/>
                  <a:pt x="33" y="32"/>
                </a:cubicBezTo>
                <a:cubicBezTo>
                  <a:pt x="19" y="42"/>
                  <a:pt x="19" y="42"/>
                  <a:pt x="19" y="42"/>
                </a:cubicBezTo>
                <a:cubicBezTo>
                  <a:pt x="17" y="43"/>
                  <a:pt x="15" y="44"/>
                  <a:pt x="12" y="44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Freeform: Shape 40"/>
          <p:cNvSpPr/>
          <p:nvPr/>
        </p:nvSpPr>
        <p:spPr bwMode="auto">
          <a:xfrm>
            <a:off x="4974035" y="2025377"/>
            <a:ext cx="3230935" cy="3418841"/>
          </a:xfrm>
          <a:custGeom>
            <a:avLst/>
            <a:gdLst/>
            <a:ahLst/>
            <a:cxnLst>
              <a:cxn ang="0">
                <a:pos x="253" y="1627"/>
              </a:cxn>
              <a:cxn ang="0">
                <a:pos x="311" y="1628"/>
              </a:cxn>
              <a:cxn ang="0">
                <a:pos x="148" y="1594"/>
              </a:cxn>
              <a:cxn ang="0">
                <a:pos x="363" y="1579"/>
              </a:cxn>
              <a:cxn ang="0">
                <a:pos x="80" y="1576"/>
              </a:cxn>
              <a:cxn ang="0">
                <a:pos x="387" y="1576"/>
              </a:cxn>
              <a:cxn ang="0">
                <a:pos x="64" y="1554"/>
              </a:cxn>
              <a:cxn ang="0">
                <a:pos x="64" y="1554"/>
              </a:cxn>
              <a:cxn ang="0">
                <a:pos x="459" y="1540"/>
              </a:cxn>
              <a:cxn ang="0">
                <a:pos x="542" y="1482"/>
              </a:cxn>
              <a:cxn ang="0">
                <a:pos x="29" y="1450"/>
              </a:cxn>
              <a:cxn ang="0">
                <a:pos x="584" y="1425"/>
              </a:cxn>
              <a:cxn ang="0">
                <a:pos x="0" y="1396"/>
              </a:cxn>
              <a:cxn ang="0">
                <a:pos x="12" y="1431"/>
              </a:cxn>
              <a:cxn ang="0">
                <a:pos x="625" y="1425"/>
              </a:cxn>
              <a:cxn ang="0">
                <a:pos x="708" y="1367"/>
              </a:cxn>
              <a:cxn ang="0">
                <a:pos x="27" y="1309"/>
              </a:cxn>
              <a:cxn ang="0">
                <a:pos x="751" y="1310"/>
              </a:cxn>
              <a:cxn ang="0">
                <a:pos x="779" y="1290"/>
              </a:cxn>
              <a:cxn ang="0">
                <a:pos x="32" y="1299"/>
              </a:cxn>
              <a:cxn ang="0">
                <a:pos x="841" y="1272"/>
              </a:cxn>
              <a:cxn ang="0">
                <a:pos x="841" y="1272"/>
              </a:cxn>
              <a:cxn ang="0">
                <a:pos x="80" y="1235"/>
              </a:cxn>
              <a:cxn ang="0">
                <a:pos x="930" y="1213"/>
              </a:cxn>
              <a:cxn ang="0">
                <a:pos x="989" y="1158"/>
              </a:cxn>
              <a:cxn ang="0">
                <a:pos x="109" y="1135"/>
              </a:cxn>
              <a:cxn ang="0">
                <a:pos x="1001" y="1136"/>
              </a:cxn>
              <a:cxn ang="0">
                <a:pos x="129" y="1120"/>
              </a:cxn>
              <a:cxn ang="0">
                <a:pos x="1063" y="1118"/>
              </a:cxn>
              <a:cxn ang="0">
                <a:pos x="1063" y="1118"/>
              </a:cxn>
              <a:cxn ang="0">
                <a:pos x="1125" y="1078"/>
              </a:cxn>
              <a:cxn ang="0">
                <a:pos x="194" y="1027"/>
              </a:cxn>
              <a:cxn ang="0">
                <a:pos x="1211" y="1004"/>
              </a:cxn>
              <a:cxn ang="0">
                <a:pos x="206" y="956"/>
              </a:cxn>
              <a:cxn ang="0">
                <a:pos x="1223" y="982"/>
              </a:cxn>
              <a:cxn ang="0">
                <a:pos x="1276" y="959"/>
              </a:cxn>
              <a:cxn ang="0">
                <a:pos x="232" y="944"/>
              </a:cxn>
              <a:cxn ang="0">
                <a:pos x="232" y="944"/>
              </a:cxn>
              <a:cxn ang="0">
                <a:pos x="1347" y="924"/>
              </a:cxn>
              <a:cxn ang="0">
                <a:pos x="1430" y="866"/>
              </a:cxn>
              <a:cxn ang="0">
                <a:pos x="287" y="833"/>
              </a:cxn>
              <a:cxn ang="0">
                <a:pos x="1473" y="809"/>
              </a:cxn>
              <a:cxn ang="0">
                <a:pos x="288" y="808"/>
              </a:cxn>
              <a:cxn ang="0">
                <a:pos x="1498" y="805"/>
              </a:cxn>
              <a:cxn ang="0">
                <a:pos x="330" y="766"/>
              </a:cxn>
              <a:cxn ang="0">
                <a:pos x="330" y="766"/>
              </a:cxn>
              <a:cxn ang="0">
                <a:pos x="373" y="700"/>
              </a:cxn>
              <a:cxn ang="0">
                <a:pos x="421" y="611"/>
              </a:cxn>
              <a:cxn ang="0">
                <a:pos x="450" y="537"/>
              </a:cxn>
              <a:cxn ang="0">
                <a:pos x="467" y="482"/>
              </a:cxn>
              <a:cxn ang="0">
                <a:pos x="483" y="452"/>
              </a:cxn>
              <a:cxn ang="0">
                <a:pos x="520" y="408"/>
              </a:cxn>
              <a:cxn ang="0">
                <a:pos x="558" y="350"/>
              </a:cxn>
              <a:cxn ang="0">
                <a:pos x="558" y="350"/>
              </a:cxn>
              <a:cxn ang="0">
                <a:pos x="601" y="285"/>
              </a:cxn>
              <a:cxn ang="0">
                <a:pos x="650" y="196"/>
              </a:cxn>
              <a:cxn ang="0">
                <a:pos x="678" y="121"/>
              </a:cxn>
              <a:cxn ang="0">
                <a:pos x="695" y="66"/>
              </a:cxn>
              <a:cxn ang="0">
                <a:pos x="711" y="37"/>
              </a:cxn>
            </a:cxnLst>
            <a:rect l="0" t="0" r="r" b="b"/>
            <a:pathLst>
              <a:path w="1548" h="1638">
                <a:moveTo>
                  <a:pt x="241" y="1638"/>
                </a:moveTo>
                <a:cubicBezTo>
                  <a:pt x="241" y="1638"/>
                  <a:pt x="241" y="1638"/>
                  <a:pt x="241" y="1638"/>
                </a:cubicBezTo>
                <a:cubicBezTo>
                  <a:pt x="229" y="1638"/>
                  <a:pt x="217" y="1637"/>
                  <a:pt x="206" y="1635"/>
                </a:cubicBezTo>
                <a:cubicBezTo>
                  <a:pt x="200" y="1634"/>
                  <a:pt x="195" y="1629"/>
                  <a:pt x="196" y="1623"/>
                </a:cubicBezTo>
                <a:cubicBezTo>
                  <a:pt x="197" y="1616"/>
                  <a:pt x="203" y="1612"/>
                  <a:pt x="209" y="1613"/>
                </a:cubicBezTo>
                <a:cubicBezTo>
                  <a:pt x="220" y="1615"/>
                  <a:pt x="230" y="1615"/>
                  <a:pt x="241" y="1615"/>
                </a:cubicBezTo>
                <a:cubicBezTo>
                  <a:pt x="247" y="1615"/>
                  <a:pt x="253" y="1621"/>
                  <a:pt x="253" y="1627"/>
                </a:cubicBezTo>
                <a:cubicBezTo>
                  <a:pt x="252" y="1633"/>
                  <a:pt x="247" y="1638"/>
                  <a:pt x="241" y="1638"/>
                </a:cubicBezTo>
                <a:close/>
                <a:moveTo>
                  <a:pt x="275" y="1636"/>
                </a:moveTo>
                <a:cubicBezTo>
                  <a:pt x="269" y="1636"/>
                  <a:pt x="264" y="1632"/>
                  <a:pt x="264" y="1626"/>
                </a:cubicBezTo>
                <a:cubicBezTo>
                  <a:pt x="263" y="1620"/>
                  <a:pt x="267" y="1614"/>
                  <a:pt x="273" y="1613"/>
                </a:cubicBezTo>
                <a:cubicBezTo>
                  <a:pt x="284" y="1612"/>
                  <a:pt x="294" y="1609"/>
                  <a:pt x="305" y="1606"/>
                </a:cubicBezTo>
                <a:cubicBezTo>
                  <a:pt x="311" y="1604"/>
                  <a:pt x="317" y="1608"/>
                  <a:pt x="319" y="1614"/>
                </a:cubicBezTo>
                <a:cubicBezTo>
                  <a:pt x="320" y="1620"/>
                  <a:pt x="317" y="1626"/>
                  <a:pt x="311" y="1628"/>
                </a:cubicBezTo>
                <a:cubicBezTo>
                  <a:pt x="300" y="1631"/>
                  <a:pt x="288" y="1634"/>
                  <a:pt x="276" y="1636"/>
                </a:cubicBezTo>
                <a:cubicBezTo>
                  <a:pt x="276" y="1636"/>
                  <a:pt x="275" y="1636"/>
                  <a:pt x="275" y="1636"/>
                </a:cubicBezTo>
                <a:close/>
                <a:moveTo>
                  <a:pt x="175" y="1628"/>
                </a:moveTo>
                <a:cubicBezTo>
                  <a:pt x="174" y="1628"/>
                  <a:pt x="172" y="1628"/>
                  <a:pt x="171" y="1628"/>
                </a:cubicBezTo>
                <a:cubicBezTo>
                  <a:pt x="160" y="1624"/>
                  <a:pt x="149" y="1620"/>
                  <a:pt x="138" y="1615"/>
                </a:cubicBezTo>
                <a:cubicBezTo>
                  <a:pt x="133" y="1612"/>
                  <a:pt x="130" y="1605"/>
                  <a:pt x="133" y="1600"/>
                </a:cubicBezTo>
                <a:cubicBezTo>
                  <a:pt x="136" y="1594"/>
                  <a:pt x="142" y="1592"/>
                  <a:pt x="148" y="1594"/>
                </a:cubicBezTo>
                <a:cubicBezTo>
                  <a:pt x="158" y="1599"/>
                  <a:pt x="168" y="1603"/>
                  <a:pt x="178" y="1606"/>
                </a:cubicBezTo>
                <a:cubicBezTo>
                  <a:pt x="184" y="1608"/>
                  <a:pt x="187" y="1614"/>
                  <a:pt x="185" y="1620"/>
                </a:cubicBezTo>
                <a:cubicBezTo>
                  <a:pt x="184" y="1625"/>
                  <a:pt x="179" y="1628"/>
                  <a:pt x="175" y="1628"/>
                </a:cubicBezTo>
                <a:close/>
                <a:moveTo>
                  <a:pt x="339" y="1616"/>
                </a:moveTo>
                <a:cubicBezTo>
                  <a:pt x="335" y="1616"/>
                  <a:pt x="331" y="1614"/>
                  <a:pt x="329" y="1610"/>
                </a:cubicBezTo>
                <a:cubicBezTo>
                  <a:pt x="326" y="1604"/>
                  <a:pt x="329" y="1597"/>
                  <a:pt x="335" y="1595"/>
                </a:cubicBezTo>
                <a:cubicBezTo>
                  <a:pt x="344" y="1590"/>
                  <a:pt x="354" y="1585"/>
                  <a:pt x="363" y="1579"/>
                </a:cubicBezTo>
                <a:cubicBezTo>
                  <a:pt x="368" y="1576"/>
                  <a:pt x="375" y="1577"/>
                  <a:pt x="378" y="1582"/>
                </a:cubicBezTo>
                <a:cubicBezTo>
                  <a:pt x="382" y="1588"/>
                  <a:pt x="380" y="1595"/>
                  <a:pt x="375" y="1598"/>
                </a:cubicBezTo>
                <a:cubicBezTo>
                  <a:pt x="365" y="1605"/>
                  <a:pt x="355" y="1610"/>
                  <a:pt x="344" y="1615"/>
                </a:cubicBezTo>
                <a:cubicBezTo>
                  <a:pt x="343" y="1616"/>
                  <a:pt x="341" y="1616"/>
                  <a:pt x="339" y="1616"/>
                </a:cubicBezTo>
                <a:close/>
                <a:moveTo>
                  <a:pt x="114" y="1599"/>
                </a:moveTo>
                <a:cubicBezTo>
                  <a:pt x="112" y="1599"/>
                  <a:pt x="109" y="1599"/>
                  <a:pt x="107" y="1597"/>
                </a:cubicBezTo>
                <a:cubicBezTo>
                  <a:pt x="98" y="1591"/>
                  <a:pt x="88" y="1583"/>
                  <a:pt x="80" y="1576"/>
                </a:cubicBezTo>
                <a:cubicBezTo>
                  <a:pt x="75" y="1571"/>
                  <a:pt x="75" y="1564"/>
                  <a:pt x="79" y="1560"/>
                </a:cubicBezTo>
                <a:cubicBezTo>
                  <a:pt x="83" y="1555"/>
                  <a:pt x="90" y="1555"/>
                  <a:pt x="95" y="1559"/>
                </a:cubicBezTo>
                <a:cubicBezTo>
                  <a:pt x="103" y="1566"/>
                  <a:pt x="111" y="1573"/>
                  <a:pt x="120" y="1578"/>
                </a:cubicBezTo>
                <a:cubicBezTo>
                  <a:pt x="125" y="1582"/>
                  <a:pt x="127" y="1589"/>
                  <a:pt x="123" y="1594"/>
                </a:cubicBezTo>
                <a:cubicBezTo>
                  <a:pt x="121" y="1597"/>
                  <a:pt x="117" y="1599"/>
                  <a:pt x="114" y="1599"/>
                </a:cubicBezTo>
                <a:close/>
                <a:moveTo>
                  <a:pt x="397" y="1581"/>
                </a:moveTo>
                <a:cubicBezTo>
                  <a:pt x="393" y="1581"/>
                  <a:pt x="389" y="1579"/>
                  <a:pt x="387" y="1576"/>
                </a:cubicBezTo>
                <a:cubicBezTo>
                  <a:pt x="384" y="1571"/>
                  <a:pt x="385" y="1564"/>
                  <a:pt x="390" y="1560"/>
                </a:cubicBezTo>
                <a:cubicBezTo>
                  <a:pt x="418" y="1541"/>
                  <a:pt x="418" y="1541"/>
                  <a:pt x="418" y="1541"/>
                </a:cubicBezTo>
                <a:cubicBezTo>
                  <a:pt x="423" y="1537"/>
                  <a:pt x="430" y="1539"/>
                  <a:pt x="434" y="1544"/>
                </a:cubicBezTo>
                <a:cubicBezTo>
                  <a:pt x="437" y="1549"/>
                  <a:pt x="436" y="1556"/>
                  <a:pt x="431" y="1559"/>
                </a:cubicBezTo>
                <a:cubicBezTo>
                  <a:pt x="403" y="1579"/>
                  <a:pt x="403" y="1579"/>
                  <a:pt x="403" y="1579"/>
                </a:cubicBezTo>
                <a:cubicBezTo>
                  <a:pt x="401" y="1580"/>
                  <a:pt x="399" y="1581"/>
                  <a:pt x="397" y="1581"/>
                </a:cubicBezTo>
                <a:close/>
                <a:moveTo>
                  <a:pt x="64" y="1554"/>
                </a:moveTo>
                <a:cubicBezTo>
                  <a:pt x="61" y="1554"/>
                  <a:pt x="57" y="1553"/>
                  <a:pt x="55" y="1550"/>
                </a:cubicBezTo>
                <a:cubicBezTo>
                  <a:pt x="48" y="1541"/>
                  <a:pt x="41" y="1531"/>
                  <a:pt x="35" y="1521"/>
                </a:cubicBezTo>
                <a:cubicBezTo>
                  <a:pt x="31" y="1516"/>
                  <a:pt x="33" y="1509"/>
                  <a:pt x="38" y="1506"/>
                </a:cubicBezTo>
                <a:cubicBezTo>
                  <a:pt x="44" y="1502"/>
                  <a:pt x="51" y="1504"/>
                  <a:pt x="54" y="1509"/>
                </a:cubicBezTo>
                <a:cubicBezTo>
                  <a:pt x="60" y="1518"/>
                  <a:pt x="66" y="1527"/>
                  <a:pt x="73" y="1536"/>
                </a:cubicBezTo>
                <a:cubicBezTo>
                  <a:pt x="77" y="1540"/>
                  <a:pt x="76" y="1547"/>
                  <a:pt x="71" y="1551"/>
                </a:cubicBezTo>
                <a:cubicBezTo>
                  <a:pt x="69" y="1553"/>
                  <a:pt x="66" y="1554"/>
                  <a:pt x="64" y="1554"/>
                </a:cubicBezTo>
                <a:close/>
                <a:moveTo>
                  <a:pt x="452" y="1542"/>
                </a:moveTo>
                <a:cubicBezTo>
                  <a:pt x="449" y="1542"/>
                  <a:pt x="445" y="1540"/>
                  <a:pt x="443" y="1537"/>
                </a:cubicBezTo>
                <a:cubicBezTo>
                  <a:pt x="439" y="1532"/>
                  <a:pt x="440" y="1525"/>
                  <a:pt x="446" y="1522"/>
                </a:cubicBezTo>
                <a:cubicBezTo>
                  <a:pt x="473" y="1502"/>
                  <a:pt x="473" y="1502"/>
                  <a:pt x="473" y="1502"/>
                </a:cubicBezTo>
                <a:cubicBezTo>
                  <a:pt x="479" y="1499"/>
                  <a:pt x="486" y="1500"/>
                  <a:pt x="489" y="1505"/>
                </a:cubicBezTo>
                <a:cubicBezTo>
                  <a:pt x="493" y="1510"/>
                  <a:pt x="491" y="1517"/>
                  <a:pt x="486" y="1521"/>
                </a:cubicBezTo>
                <a:cubicBezTo>
                  <a:pt x="459" y="1540"/>
                  <a:pt x="459" y="1540"/>
                  <a:pt x="459" y="1540"/>
                </a:cubicBezTo>
                <a:cubicBezTo>
                  <a:pt x="457" y="1542"/>
                  <a:pt x="454" y="1542"/>
                  <a:pt x="452" y="1542"/>
                </a:cubicBezTo>
                <a:close/>
                <a:moveTo>
                  <a:pt x="508" y="1504"/>
                </a:moveTo>
                <a:cubicBezTo>
                  <a:pt x="504" y="1504"/>
                  <a:pt x="501" y="1502"/>
                  <a:pt x="498" y="1499"/>
                </a:cubicBezTo>
                <a:cubicBezTo>
                  <a:pt x="495" y="1494"/>
                  <a:pt x="496" y="1487"/>
                  <a:pt x="501" y="1483"/>
                </a:cubicBezTo>
                <a:cubicBezTo>
                  <a:pt x="529" y="1464"/>
                  <a:pt x="529" y="1464"/>
                  <a:pt x="529" y="1464"/>
                </a:cubicBezTo>
                <a:cubicBezTo>
                  <a:pt x="534" y="1460"/>
                  <a:pt x="541" y="1461"/>
                  <a:pt x="545" y="1467"/>
                </a:cubicBezTo>
                <a:cubicBezTo>
                  <a:pt x="548" y="1472"/>
                  <a:pt x="547" y="1479"/>
                  <a:pt x="542" y="1482"/>
                </a:cubicBezTo>
                <a:cubicBezTo>
                  <a:pt x="514" y="1502"/>
                  <a:pt x="514" y="1502"/>
                  <a:pt x="514" y="1502"/>
                </a:cubicBezTo>
                <a:cubicBezTo>
                  <a:pt x="512" y="1503"/>
                  <a:pt x="510" y="1504"/>
                  <a:pt x="508" y="1504"/>
                </a:cubicBezTo>
                <a:close/>
                <a:moveTo>
                  <a:pt x="29" y="1497"/>
                </a:moveTo>
                <a:cubicBezTo>
                  <a:pt x="25" y="1497"/>
                  <a:pt x="20" y="1494"/>
                  <a:pt x="19" y="1490"/>
                </a:cubicBezTo>
                <a:cubicBezTo>
                  <a:pt x="14" y="1479"/>
                  <a:pt x="10" y="1467"/>
                  <a:pt x="7" y="1456"/>
                </a:cubicBezTo>
                <a:cubicBezTo>
                  <a:pt x="6" y="1450"/>
                  <a:pt x="9" y="1444"/>
                  <a:pt x="15" y="1442"/>
                </a:cubicBezTo>
                <a:cubicBezTo>
                  <a:pt x="21" y="1441"/>
                  <a:pt x="28" y="1444"/>
                  <a:pt x="29" y="1450"/>
                </a:cubicBezTo>
                <a:cubicBezTo>
                  <a:pt x="32" y="1461"/>
                  <a:pt x="35" y="1471"/>
                  <a:pt x="39" y="1481"/>
                </a:cubicBezTo>
                <a:cubicBezTo>
                  <a:pt x="42" y="1487"/>
                  <a:pt x="39" y="1493"/>
                  <a:pt x="33" y="1496"/>
                </a:cubicBezTo>
                <a:cubicBezTo>
                  <a:pt x="32" y="1496"/>
                  <a:pt x="30" y="1497"/>
                  <a:pt x="29" y="1497"/>
                </a:cubicBezTo>
                <a:close/>
                <a:moveTo>
                  <a:pt x="563" y="1465"/>
                </a:moveTo>
                <a:cubicBezTo>
                  <a:pt x="560" y="1465"/>
                  <a:pt x="556" y="1463"/>
                  <a:pt x="554" y="1460"/>
                </a:cubicBezTo>
                <a:cubicBezTo>
                  <a:pt x="550" y="1455"/>
                  <a:pt x="552" y="1448"/>
                  <a:pt x="557" y="1444"/>
                </a:cubicBezTo>
                <a:cubicBezTo>
                  <a:pt x="584" y="1425"/>
                  <a:pt x="584" y="1425"/>
                  <a:pt x="584" y="1425"/>
                </a:cubicBezTo>
                <a:cubicBezTo>
                  <a:pt x="590" y="1422"/>
                  <a:pt x="597" y="1423"/>
                  <a:pt x="600" y="1428"/>
                </a:cubicBezTo>
                <a:cubicBezTo>
                  <a:pt x="604" y="1433"/>
                  <a:pt x="603" y="1440"/>
                  <a:pt x="597" y="1444"/>
                </a:cubicBezTo>
                <a:cubicBezTo>
                  <a:pt x="570" y="1463"/>
                  <a:pt x="570" y="1463"/>
                  <a:pt x="570" y="1463"/>
                </a:cubicBezTo>
                <a:cubicBezTo>
                  <a:pt x="568" y="1464"/>
                  <a:pt x="565" y="1465"/>
                  <a:pt x="563" y="1465"/>
                </a:cubicBezTo>
                <a:close/>
                <a:moveTo>
                  <a:pt x="12" y="1431"/>
                </a:moveTo>
                <a:cubicBezTo>
                  <a:pt x="7" y="1431"/>
                  <a:pt x="2" y="1427"/>
                  <a:pt x="1" y="1421"/>
                </a:cubicBezTo>
                <a:cubicBezTo>
                  <a:pt x="0" y="1413"/>
                  <a:pt x="0" y="1404"/>
                  <a:pt x="0" y="1396"/>
                </a:cubicBezTo>
                <a:cubicBezTo>
                  <a:pt x="0" y="1392"/>
                  <a:pt x="0" y="1389"/>
                  <a:pt x="0" y="1386"/>
                </a:cubicBezTo>
                <a:cubicBezTo>
                  <a:pt x="0" y="1380"/>
                  <a:pt x="5" y="1375"/>
                  <a:pt x="12" y="1375"/>
                </a:cubicBezTo>
                <a:cubicBezTo>
                  <a:pt x="18" y="1375"/>
                  <a:pt x="23" y="1380"/>
                  <a:pt x="23" y="1387"/>
                </a:cubicBezTo>
                <a:cubicBezTo>
                  <a:pt x="22" y="1390"/>
                  <a:pt x="22" y="1393"/>
                  <a:pt x="22" y="1396"/>
                </a:cubicBezTo>
                <a:cubicBezTo>
                  <a:pt x="22" y="1403"/>
                  <a:pt x="23" y="1411"/>
                  <a:pt x="24" y="1419"/>
                </a:cubicBezTo>
                <a:cubicBezTo>
                  <a:pt x="24" y="1425"/>
                  <a:pt x="20" y="1431"/>
                  <a:pt x="13" y="1431"/>
                </a:cubicBezTo>
                <a:cubicBezTo>
                  <a:pt x="13" y="1431"/>
                  <a:pt x="13" y="1431"/>
                  <a:pt x="12" y="1431"/>
                </a:cubicBezTo>
                <a:close/>
                <a:moveTo>
                  <a:pt x="619" y="1427"/>
                </a:moveTo>
                <a:cubicBezTo>
                  <a:pt x="615" y="1427"/>
                  <a:pt x="612" y="1425"/>
                  <a:pt x="609" y="1422"/>
                </a:cubicBezTo>
                <a:cubicBezTo>
                  <a:pt x="606" y="1417"/>
                  <a:pt x="607" y="1410"/>
                  <a:pt x="612" y="1406"/>
                </a:cubicBezTo>
                <a:cubicBezTo>
                  <a:pt x="640" y="1387"/>
                  <a:pt x="640" y="1387"/>
                  <a:pt x="640" y="1387"/>
                </a:cubicBezTo>
                <a:cubicBezTo>
                  <a:pt x="645" y="1383"/>
                  <a:pt x="652" y="1384"/>
                  <a:pt x="656" y="1390"/>
                </a:cubicBezTo>
                <a:cubicBezTo>
                  <a:pt x="659" y="1395"/>
                  <a:pt x="658" y="1402"/>
                  <a:pt x="653" y="1405"/>
                </a:cubicBezTo>
                <a:cubicBezTo>
                  <a:pt x="625" y="1425"/>
                  <a:pt x="625" y="1425"/>
                  <a:pt x="625" y="1425"/>
                </a:cubicBezTo>
                <a:cubicBezTo>
                  <a:pt x="623" y="1426"/>
                  <a:pt x="621" y="1427"/>
                  <a:pt x="619" y="1427"/>
                </a:cubicBezTo>
                <a:close/>
                <a:moveTo>
                  <a:pt x="674" y="1388"/>
                </a:moveTo>
                <a:cubicBezTo>
                  <a:pt x="671" y="1388"/>
                  <a:pt x="667" y="1386"/>
                  <a:pt x="665" y="1383"/>
                </a:cubicBezTo>
                <a:cubicBezTo>
                  <a:pt x="661" y="1378"/>
                  <a:pt x="663" y="1371"/>
                  <a:pt x="668" y="1367"/>
                </a:cubicBezTo>
                <a:cubicBezTo>
                  <a:pt x="695" y="1348"/>
                  <a:pt x="695" y="1348"/>
                  <a:pt x="695" y="1348"/>
                </a:cubicBezTo>
                <a:cubicBezTo>
                  <a:pt x="701" y="1345"/>
                  <a:pt x="708" y="1346"/>
                  <a:pt x="711" y="1351"/>
                </a:cubicBezTo>
                <a:cubicBezTo>
                  <a:pt x="715" y="1356"/>
                  <a:pt x="714" y="1363"/>
                  <a:pt x="708" y="1367"/>
                </a:cubicBezTo>
                <a:cubicBezTo>
                  <a:pt x="681" y="1386"/>
                  <a:pt x="681" y="1386"/>
                  <a:pt x="681" y="1386"/>
                </a:cubicBezTo>
                <a:cubicBezTo>
                  <a:pt x="679" y="1387"/>
                  <a:pt x="676" y="1388"/>
                  <a:pt x="674" y="1388"/>
                </a:cubicBezTo>
                <a:close/>
                <a:moveTo>
                  <a:pt x="15" y="1364"/>
                </a:moveTo>
                <a:cubicBezTo>
                  <a:pt x="14" y="1364"/>
                  <a:pt x="14" y="1364"/>
                  <a:pt x="13" y="1364"/>
                </a:cubicBezTo>
                <a:cubicBezTo>
                  <a:pt x="7" y="1363"/>
                  <a:pt x="3" y="1357"/>
                  <a:pt x="4" y="1351"/>
                </a:cubicBezTo>
                <a:cubicBezTo>
                  <a:pt x="6" y="1339"/>
                  <a:pt x="9" y="1327"/>
                  <a:pt x="13" y="1316"/>
                </a:cubicBezTo>
                <a:cubicBezTo>
                  <a:pt x="15" y="1310"/>
                  <a:pt x="21" y="1307"/>
                  <a:pt x="27" y="1309"/>
                </a:cubicBezTo>
                <a:cubicBezTo>
                  <a:pt x="33" y="1311"/>
                  <a:pt x="36" y="1318"/>
                  <a:pt x="34" y="1324"/>
                </a:cubicBezTo>
                <a:cubicBezTo>
                  <a:pt x="31" y="1334"/>
                  <a:pt x="28" y="1344"/>
                  <a:pt x="26" y="1355"/>
                </a:cubicBezTo>
                <a:cubicBezTo>
                  <a:pt x="25" y="1360"/>
                  <a:pt x="20" y="1364"/>
                  <a:pt x="15" y="1364"/>
                </a:cubicBezTo>
                <a:close/>
                <a:moveTo>
                  <a:pt x="730" y="1350"/>
                </a:moveTo>
                <a:cubicBezTo>
                  <a:pt x="726" y="1350"/>
                  <a:pt x="723" y="1348"/>
                  <a:pt x="720" y="1345"/>
                </a:cubicBezTo>
                <a:cubicBezTo>
                  <a:pt x="717" y="1340"/>
                  <a:pt x="718" y="1332"/>
                  <a:pt x="723" y="1329"/>
                </a:cubicBezTo>
                <a:cubicBezTo>
                  <a:pt x="751" y="1310"/>
                  <a:pt x="751" y="1310"/>
                  <a:pt x="751" y="1310"/>
                </a:cubicBezTo>
                <a:cubicBezTo>
                  <a:pt x="756" y="1306"/>
                  <a:pt x="763" y="1307"/>
                  <a:pt x="767" y="1312"/>
                </a:cubicBezTo>
                <a:cubicBezTo>
                  <a:pt x="770" y="1318"/>
                  <a:pt x="769" y="1325"/>
                  <a:pt x="764" y="1328"/>
                </a:cubicBezTo>
                <a:cubicBezTo>
                  <a:pt x="736" y="1348"/>
                  <a:pt x="736" y="1348"/>
                  <a:pt x="736" y="1348"/>
                </a:cubicBezTo>
                <a:cubicBezTo>
                  <a:pt x="734" y="1349"/>
                  <a:pt x="732" y="1350"/>
                  <a:pt x="730" y="1350"/>
                </a:cubicBezTo>
                <a:close/>
                <a:moveTo>
                  <a:pt x="785" y="1311"/>
                </a:moveTo>
                <a:cubicBezTo>
                  <a:pt x="782" y="1311"/>
                  <a:pt x="778" y="1309"/>
                  <a:pt x="776" y="1306"/>
                </a:cubicBezTo>
                <a:cubicBezTo>
                  <a:pt x="772" y="1301"/>
                  <a:pt x="774" y="1294"/>
                  <a:pt x="779" y="1290"/>
                </a:cubicBezTo>
                <a:cubicBezTo>
                  <a:pt x="807" y="1271"/>
                  <a:pt x="807" y="1271"/>
                  <a:pt x="807" y="1271"/>
                </a:cubicBezTo>
                <a:cubicBezTo>
                  <a:pt x="812" y="1268"/>
                  <a:pt x="819" y="1269"/>
                  <a:pt x="822" y="1274"/>
                </a:cubicBezTo>
                <a:cubicBezTo>
                  <a:pt x="826" y="1279"/>
                  <a:pt x="825" y="1286"/>
                  <a:pt x="819" y="1290"/>
                </a:cubicBezTo>
                <a:cubicBezTo>
                  <a:pt x="792" y="1309"/>
                  <a:pt x="792" y="1309"/>
                  <a:pt x="792" y="1309"/>
                </a:cubicBezTo>
                <a:cubicBezTo>
                  <a:pt x="790" y="1310"/>
                  <a:pt x="787" y="1311"/>
                  <a:pt x="785" y="1311"/>
                </a:cubicBezTo>
                <a:close/>
                <a:moveTo>
                  <a:pt x="37" y="1300"/>
                </a:moveTo>
                <a:cubicBezTo>
                  <a:pt x="35" y="1300"/>
                  <a:pt x="33" y="1300"/>
                  <a:pt x="32" y="1299"/>
                </a:cubicBezTo>
                <a:cubicBezTo>
                  <a:pt x="26" y="1296"/>
                  <a:pt x="24" y="1289"/>
                  <a:pt x="27" y="1284"/>
                </a:cubicBezTo>
                <a:cubicBezTo>
                  <a:pt x="28" y="1281"/>
                  <a:pt x="34" y="1271"/>
                  <a:pt x="43" y="1254"/>
                </a:cubicBezTo>
                <a:cubicBezTo>
                  <a:pt x="46" y="1248"/>
                  <a:pt x="53" y="1246"/>
                  <a:pt x="59" y="1249"/>
                </a:cubicBezTo>
                <a:cubicBezTo>
                  <a:pt x="64" y="1252"/>
                  <a:pt x="66" y="1259"/>
                  <a:pt x="63" y="1264"/>
                </a:cubicBezTo>
                <a:cubicBezTo>
                  <a:pt x="54" y="1281"/>
                  <a:pt x="48" y="1292"/>
                  <a:pt x="47" y="1294"/>
                </a:cubicBezTo>
                <a:cubicBezTo>
                  <a:pt x="45" y="1298"/>
                  <a:pt x="41" y="1300"/>
                  <a:pt x="37" y="1300"/>
                </a:cubicBezTo>
                <a:close/>
                <a:moveTo>
                  <a:pt x="841" y="1272"/>
                </a:moveTo>
                <a:cubicBezTo>
                  <a:pt x="837" y="1272"/>
                  <a:pt x="834" y="1271"/>
                  <a:pt x="831" y="1268"/>
                </a:cubicBezTo>
                <a:cubicBezTo>
                  <a:pt x="828" y="1262"/>
                  <a:pt x="829" y="1255"/>
                  <a:pt x="834" y="1252"/>
                </a:cubicBezTo>
                <a:cubicBezTo>
                  <a:pt x="862" y="1233"/>
                  <a:pt x="862" y="1233"/>
                  <a:pt x="862" y="1233"/>
                </a:cubicBezTo>
                <a:cubicBezTo>
                  <a:pt x="867" y="1229"/>
                  <a:pt x="874" y="1230"/>
                  <a:pt x="878" y="1235"/>
                </a:cubicBezTo>
                <a:cubicBezTo>
                  <a:pt x="881" y="1241"/>
                  <a:pt x="880" y="1248"/>
                  <a:pt x="875" y="1251"/>
                </a:cubicBezTo>
                <a:cubicBezTo>
                  <a:pt x="847" y="1270"/>
                  <a:pt x="847" y="1270"/>
                  <a:pt x="847" y="1270"/>
                </a:cubicBezTo>
                <a:cubicBezTo>
                  <a:pt x="845" y="1272"/>
                  <a:pt x="843" y="1272"/>
                  <a:pt x="841" y="1272"/>
                </a:cubicBezTo>
                <a:close/>
                <a:moveTo>
                  <a:pt x="70" y="1241"/>
                </a:moveTo>
                <a:cubicBezTo>
                  <a:pt x="68" y="1241"/>
                  <a:pt x="66" y="1240"/>
                  <a:pt x="64" y="1239"/>
                </a:cubicBezTo>
                <a:cubicBezTo>
                  <a:pt x="59" y="1236"/>
                  <a:pt x="57" y="1229"/>
                  <a:pt x="60" y="1224"/>
                </a:cubicBezTo>
                <a:cubicBezTo>
                  <a:pt x="76" y="1194"/>
                  <a:pt x="76" y="1194"/>
                  <a:pt x="76" y="1194"/>
                </a:cubicBezTo>
                <a:cubicBezTo>
                  <a:pt x="79" y="1189"/>
                  <a:pt x="86" y="1187"/>
                  <a:pt x="91" y="1190"/>
                </a:cubicBezTo>
                <a:cubicBezTo>
                  <a:pt x="97" y="1193"/>
                  <a:pt x="99" y="1199"/>
                  <a:pt x="96" y="1205"/>
                </a:cubicBezTo>
                <a:cubicBezTo>
                  <a:pt x="80" y="1235"/>
                  <a:pt x="80" y="1235"/>
                  <a:pt x="80" y="1235"/>
                </a:cubicBezTo>
                <a:cubicBezTo>
                  <a:pt x="77" y="1238"/>
                  <a:pt x="74" y="1241"/>
                  <a:pt x="70" y="1241"/>
                </a:cubicBezTo>
                <a:close/>
                <a:moveTo>
                  <a:pt x="896" y="1234"/>
                </a:moveTo>
                <a:cubicBezTo>
                  <a:pt x="893" y="1234"/>
                  <a:pt x="889" y="1232"/>
                  <a:pt x="887" y="1229"/>
                </a:cubicBezTo>
                <a:cubicBezTo>
                  <a:pt x="883" y="1224"/>
                  <a:pt x="885" y="1217"/>
                  <a:pt x="890" y="1213"/>
                </a:cubicBezTo>
                <a:cubicBezTo>
                  <a:pt x="918" y="1194"/>
                  <a:pt x="918" y="1194"/>
                  <a:pt x="918" y="1194"/>
                </a:cubicBezTo>
                <a:cubicBezTo>
                  <a:pt x="923" y="1190"/>
                  <a:pt x="930" y="1192"/>
                  <a:pt x="933" y="1197"/>
                </a:cubicBezTo>
                <a:cubicBezTo>
                  <a:pt x="937" y="1202"/>
                  <a:pt x="936" y="1209"/>
                  <a:pt x="930" y="1213"/>
                </a:cubicBezTo>
                <a:cubicBezTo>
                  <a:pt x="903" y="1232"/>
                  <a:pt x="903" y="1232"/>
                  <a:pt x="903" y="1232"/>
                </a:cubicBezTo>
                <a:cubicBezTo>
                  <a:pt x="901" y="1233"/>
                  <a:pt x="898" y="1234"/>
                  <a:pt x="896" y="1234"/>
                </a:cubicBezTo>
                <a:close/>
                <a:moveTo>
                  <a:pt x="952" y="1195"/>
                </a:moveTo>
                <a:cubicBezTo>
                  <a:pt x="948" y="1195"/>
                  <a:pt x="945" y="1194"/>
                  <a:pt x="942" y="1191"/>
                </a:cubicBezTo>
                <a:cubicBezTo>
                  <a:pt x="939" y="1185"/>
                  <a:pt x="940" y="1178"/>
                  <a:pt x="945" y="1175"/>
                </a:cubicBezTo>
                <a:cubicBezTo>
                  <a:pt x="973" y="1156"/>
                  <a:pt x="973" y="1156"/>
                  <a:pt x="973" y="1156"/>
                </a:cubicBezTo>
                <a:cubicBezTo>
                  <a:pt x="978" y="1152"/>
                  <a:pt x="985" y="1153"/>
                  <a:pt x="989" y="1158"/>
                </a:cubicBezTo>
                <a:cubicBezTo>
                  <a:pt x="992" y="1164"/>
                  <a:pt x="991" y="1171"/>
                  <a:pt x="986" y="1174"/>
                </a:cubicBezTo>
                <a:cubicBezTo>
                  <a:pt x="958" y="1193"/>
                  <a:pt x="958" y="1193"/>
                  <a:pt x="958" y="1193"/>
                </a:cubicBezTo>
                <a:cubicBezTo>
                  <a:pt x="956" y="1195"/>
                  <a:pt x="954" y="1195"/>
                  <a:pt x="952" y="1195"/>
                </a:cubicBezTo>
                <a:close/>
                <a:moveTo>
                  <a:pt x="102" y="1181"/>
                </a:moveTo>
                <a:cubicBezTo>
                  <a:pt x="100" y="1181"/>
                  <a:pt x="98" y="1181"/>
                  <a:pt x="97" y="1180"/>
                </a:cubicBezTo>
                <a:cubicBezTo>
                  <a:pt x="91" y="1177"/>
                  <a:pt x="89" y="1170"/>
                  <a:pt x="92" y="1164"/>
                </a:cubicBezTo>
                <a:cubicBezTo>
                  <a:pt x="109" y="1135"/>
                  <a:pt x="109" y="1135"/>
                  <a:pt x="109" y="1135"/>
                </a:cubicBezTo>
                <a:cubicBezTo>
                  <a:pt x="112" y="1129"/>
                  <a:pt x="118" y="1127"/>
                  <a:pt x="124" y="1130"/>
                </a:cubicBezTo>
                <a:cubicBezTo>
                  <a:pt x="129" y="1133"/>
                  <a:pt x="131" y="1140"/>
                  <a:pt x="128" y="1145"/>
                </a:cubicBezTo>
                <a:cubicBezTo>
                  <a:pt x="112" y="1175"/>
                  <a:pt x="112" y="1175"/>
                  <a:pt x="112" y="1175"/>
                </a:cubicBezTo>
                <a:cubicBezTo>
                  <a:pt x="110" y="1179"/>
                  <a:pt x="106" y="1181"/>
                  <a:pt x="102" y="1181"/>
                </a:cubicBezTo>
                <a:close/>
                <a:moveTo>
                  <a:pt x="1007" y="1157"/>
                </a:moveTo>
                <a:cubicBezTo>
                  <a:pt x="1004" y="1157"/>
                  <a:pt x="1000" y="1155"/>
                  <a:pt x="998" y="1152"/>
                </a:cubicBezTo>
                <a:cubicBezTo>
                  <a:pt x="994" y="1147"/>
                  <a:pt x="996" y="1140"/>
                  <a:pt x="1001" y="1136"/>
                </a:cubicBezTo>
                <a:cubicBezTo>
                  <a:pt x="1029" y="1117"/>
                  <a:pt x="1029" y="1117"/>
                  <a:pt x="1029" y="1117"/>
                </a:cubicBezTo>
                <a:cubicBezTo>
                  <a:pt x="1034" y="1113"/>
                  <a:pt x="1041" y="1115"/>
                  <a:pt x="1044" y="1120"/>
                </a:cubicBezTo>
                <a:cubicBezTo>
                  <a:pt x="1048" y="1125"/>
                  <a:pt x="1047" y="1132"/>
                  <a:pt x="1042" y="1136"/>
                </a:cubicBezTo>
                <a:cubicBezTo>
                  <a:pt x="1014" y="1155"/>
                  <a:pt x="1014" y="1155"/>
                  <a:pt x="1014" y="1155"/>
                </a:cubicBezTo>
                <a:cubicBezTo>
                  <a:pt x="1012" y="1156"/>
                  <a:pt x="1010" y="1157"/>
                  <a:pt x="1007" y="1157"/>
                </a:cubicBezTo>
                <a:close/>
                <a:moveTo>
                  <a:pt x="135" y="1122"/>
                </a:moveTo>
                <a:cubicBezTo>
                  <a:pt x="133" y="1122"/>
                  <a:pt x="131" y="1121"/>
                  <a:pt x="129" y="1120"/>
                </a:cubicBezTo>
                <a:cubicBezTo>
                  <a:pt x="124" y="1117"/>
                  <a:pt x="122" y="1110"/>
                  <a:pt x="125" y="1105"/>
                </a:cubicBezTo>
                <a:cubicBezTo>
                  <a:pt x="141" y="1075"/>
                  <a:pt x="141" y="1075"/>
                  <a:pt x="141" y="1075"/>
                </a:cubicBezTo>
                <a:cubicBezTo>
                  <a:pt x="144" y="1070"/>
                  <a:pt x="151" y="1068"/>
                  <a:pt x="157" y="1071"/>
                </a:cubicBezTo>
                <a:cubicBezTo>
                  <a:pt x="162" y="1074"/>
                  <a:pt x="164" y="1081"/>
                  <a:pt x="161" y="1086"/>
                </a:cubicBezTo>
                <a:cubicBezTo>
                  <a:pt x="145" y="1116"/>
                  <a:pt x="145" y="1116"/>
                  <a:pt x="145" y="1116"/>
                </a:cubicBezTo>
                <a:cubicBezTo>
                  <a:pt x="143" y="1120"/>
                  <a:pt x="139" y="1122"/>
                  <a:pt x="135" y="1122"/>
                </a:cubicBezTo>
                <a:close/>
                <a:moveTo>
                  <a:pt x="1063" y="1118"/>
                </a:moveTo>
                <a:cubicBezTo>
                  <a:pt x="1059" y="1118"/>
                  <a:pt x="1056" y="1117"/>
                  <a:pt x="1053" y="1114"/>
                </a:cubicBezTo>
                <a:cubicBezTo>
                  <a:pt x="1050" y="1108"/>
                  <a:pt x="1051" y="1101"/>
                  <a:pt x="1056" y="1098"/>
                </a:cubicBezTo>
                <a:cubicBezTo>
                  <a:pt x="1084" y="1078"/>
                  <a:pt x="1084" y="1078"/>
                  <a:pt x="1084" y="1078"/>
                </a:cubicBezTo>
                <a:cubicBezTo>
                  <a:pt x="1089" y="1075"/>
                  <a:pt x="1096" y="1076"/>
                  <a:pt x="1100" y="1081"/>
                </a:cubicBezTo>
                <a:cubicBezTo>
                  <a:pt x="1103" y="1086"/>
                  <a:pt x="1102" y="1094"/>
                  <a:pt x="1097" y="1097"/>
                </a:cubicBezTo>
                <a:cubicBezTo>
                  <a:pt x="1069" y="1116"/>
                  <a:pt x="1069" y="1116"/>
                  <a:pt x="1069" y="1116"/>
                </a:cubicBezTo>
                <a:cubicBezTo>
                  <a:pt x="1067" y="1118"/>
                  <a:pt x="1065" y="1118"/>
                  <a:pt x="1063" y="1118"/>
                </a:cubicBezTo>
                <a:close/>
                <a:moveTo>
                  <a:pt x="1118" y="1080"/>
                </a:moveTo>
                <a:cubicBezTo>
                  <a:pt x="1115" y="1080"/>
                  <a:pt x="1111" y="1078"/>
                  <a:pt x="1109" y="1075"/>
                </a:cubicBezTo>
                <a:cubicBezTo>
                  <a:pt x="1105" y="1070"/>
                  <a:pt x="1107" y="1063"/>
                  <a:pt x="1112" y="1059"/>
                </a:cubicBezTo>
                <a:cubicBezTo>
                  <a:pt x="1140" y="1040"/>
                  <a:pt x="1140" y="1040"/>
                  <a:pt x="1140" y="1040"/>
                </a:cubicBezTo>
                <a:cubicBezTo>
                  <a:pt x="1145" y="1036"/>
                  <a:pt x="1152" y="1038"/>
                  <a:pt x="1155" y="1043"/>
                </a:cubicBezTo>
                <a:cubicBezTo>
                  <a:pt x="1159" y="1048"/>
                  <a:pt x="1158" y="1055"/>
                  <a:pt x="1153" y="1059"/>
                </a:cubicBezTo>
                <a:cubicBezTo>
                  <a:pt x="1125" y="1078"/>
                  <a:pt x="1125" y="1078"/>
                  <a:pt x="1125" y="1078"/>
                </a:cubicBezTo>
                <a:cubicBezTo>
                  <a:pt x="1123" y="1079"/>
                  <a:pt x="1121" y="1080"/>
                  <a:pt x="1118" y="1080"/>
                </a:cubicBezTo>
                <a:close/>
                <a:moveTo>
                  <a:pt x="167" y="1062"/>
                </a:moveTo>
                <a:cubicBezTo>
                  <a:pt x="165" y="1062"/>
                  <a:pt x="164" y="1062"/>
                  <a:pt x="162" y="1061"/>
                </a:cubicBezTo>
                <a:cubicBezTo>
                  <a:pt x="156" y="1058"/>
                  <a:pt x="154" y="1051"/>
                  <a:pt x="157" y="1045"/>
                </a:cubicBezTo>
                <a:cubicBezTo>
                  <a:pt x="174" y="1016"/>
                  <a:pt x="174" y="1016"/>
                  <a:pt x="174" y="1016"/>
                </a:cubicBezTo>
                <a:cubicBezTo>
                  <a:pt x="177" y="1010"/>
                  <a:pt x="184" y="1008"/>
                  <a:pt x="189" y="1011"/>
                </a:cubicBezTo>
                <a:cubicBezTo>
                  <a:pt x="195" y="1014"/>
                  <a:pt x="197" y="1021"/>
                  <a:pt x="194" y="1027"/>
                </a:cubicBezTo>
                <a:cubicBezTo>
                  <a:pt x="177" y="1056"/>
                  <a:pt x="177" y="1056"/>
                  <a:pt x="177" y="1056"/>
                </a:cubicBezTo>
                <a:cubicBezTo>
                  <a:pt x="175" y="1060"/>
                  <a:pt x="171" y="1062"/>
                  <a:pt x="167" y="1062"/>
                </a:cubicBezTo>
                <a:close/>
                <a:moveTo>
                  <a:pt x="1174" y="1041"/>
                </a:moveTo>
                <a:cubicBezTo>
                  <a:pt x="1170" y="1041"/>
                  <a:pt x="1167" y="1040"/>
                  <a:pt x="1165" y="1036"/>
                </a:cubicBezTo>
                <a:cubicBezTo>
                  <a:pt x="1161" y="1031"/>
                  <a:pt x="1162" y="1024"/>
                  <a:pt x="1167" y="1021"/>
                </a:cubicBezTo>
                <a:cubicBezTo>
                  <a:pt x="1195" y="1001"/>
                  <a:pt x="1195" y="1001"/>
                  <a:pt x="1195" y="1001"/>
                </a:cubicBezTo>
                <a:cubicBezTo>
                  <a:pt x="1200" y="998"/>
                  <a:pt x="1207" y="999"/>
                  <a:pt x="1211" y="1004"/>
                </a:cubicBezTo>
                <a:cubicBezTo>
                  <a:pt x="1214" y="1009"/>
                  <a:pt x="1213" y="1016"/>
                  <a:pt x="1208" y="1020"/>
                </a:cubicBezTo>
                <a:cubicBezTo>
                  <a:pt x="1180" y="1039"/>
                  <a:pt x="1180" y="1039"/>
                  <a:pt x="1180" y="1039"/>
                </a:cubicBezTo>
                <a:cubicBezTo>
                  <a:pt x="1178" y="1041"/>
                  <a:pt x="1176" y="1041"/>
                  <a:pt x="1174" y="1041"/>
                </a:cubicBezTo>
                <a:close/>
                <a:moveTo>
                  <a:pt x="200" y="1003"/>
                </a:moveTo>
                <a:cubicBezTo>
                  <a:pt x="198" y="1003"/>
                  <a:pt x="196" y="1002"/>
                  <a:pt x="194" y="1001"/>
                </a:cubicBezTo>
                <a:cubicBezTo>
                  <a:pt x="189" y="998"/>
                  <a:pt x="187" y="992"/>
                  <a:pt x="190" y="986"/>
                </a:cubicBezTo>
                <a:cubicBezTo>
                  <a:pt x="206" y="956"/>
                  <a:pt x="206" y="956"/>
                  <a:pt x="206" y="956"/>
                </a:cubicBezTo>
                <a:cubicBezTo>
                  <a:pt x="209" y="951"/>
                  <a:pt x="216" y="949"/>
                  <a:pt x="222" y="952"/>
                </a:cubicBezTo>
                <a:cubicBezTo>
                  <a:pt x="227" y="955"/>
                  <a:pt x="229" y="962"/>
                  <a:pt x="226" y="967"/>
                </a:cubicBezTo>
                <a:cubicBezTo>
                  <a:pt x="210" y="997"/>
                  <a:pt x="210" y="997"/>
                  <a:pt x="210" y="997"/>
                </a:cubicBezTo>
                <a:cubicBezTo>
                  <a:pt x="208" y="1001"/>
                  <a:pt x="204" y="1003"/>
                  <a:pt x="200" y="1003"/>
                </a:cubicBezTo>
                <a:close/>
                <a:moveTo>
                  <a:pt x="1229" y="1003"/>
                </a:moveTo>
                <a:cubicBezTo>
                  <a:pt x="1226" y="1003"/>
                  <a:pt x="1222" y="1001"/>
                  <a:pt x="1220" y="998"/>
                </a:cubicBezTo>
                <a:cubicBezTo>
                  <a:pt x="1216" y="993"/>
                  <a:pt x="1218" y="986"/>
                  <a:pt x="1223" y="982"/>
                </a:cubicBezTo>
                <a:cubicBezTo>
                  <a:pt x="1251" y="963"/>
                  <a:pt x="1251" y="963"/>
                  <a:pt x="1251" y="963"/>
                </a:cubicBezTo>
                <a:cubicBezTo>
                  <a:pt x="1256" y="959"/>
                  <a:pt x="1263" y="961"/>
                  <a:pt x="1266" y="966"/>
                </a:cubicBezTo>
                <a:cubicBezTo>
                  <a:pt x="1270" y="971"/>
                  <a:pt x="1269" y="978"/>
                  <a:pt x="1264" y="982"/>
                </a:cubicBezTo>
                <a:cubicBezTo>
                  <a:pt x="1236" y="1001"/>
                  <a:pt x="1236" y="1001"/>
                  <a:pt x="1236" y="1001"/>
                </a:cubicBezTo>
                <a:cubicBezTo>
                  <a:pt x="1234" y="1002"/>
                  <a:pt x="1232" y="1003"/>
                  <a:pt x="1229" y="1003"/>
                </a:cubicBezTo>
                <a:close/>
                <a:moveTo>
                  <a:pt x="1285" y="964"/>
                </a:moveTo>
                <a:cubicBezTo>
                  <a:pt x="1281" y="964"/>
                  <a:pt x="1278" y="963"/>
                  <a:pt x="1276" y="959"/>
                </a:cubicBezTo>
                <a:cubicBezTo>
                  <a:pt x="1272" y="954"/>
                  <a:pt x="1273" y="947"/>
                  <a:pt x="1278" y="944"/>
                </a:cubicBezTo>
                <a:cubicBezTo>
                  <a:pt x="1306" y="924"/>
                  <a:pt x="1306" y="924"/>
                  <a:pt x="1306" y="924"/>
                </a:cubicBezTo>
                <a:cubicBezTo>
                  <a:pt x="1311" y="921"/>
                  <a:pt x="1318" y="922"/>
                  <a:pt x="1322" y="927"/>
                </a:cubicBezTo>
                <a:cubicBezTo>
                  <a:pt x="1326" y="932"/>
                  <a:pt x="1324" y="939"/>
                  <a:pt x="1319" y="943"/>
                </a:cubicBezTo>
                <a:cubicBezTo>
                  <a:pt x="1291" y="962"/>
                  <a:pt x="1291" y="962"/>
                  <a:pt x="1291" y="962"/>
                </a:cubicBezTo>
                <a:cubicBezTo>
                  <a:pt x="1289" y="964"/>
                  <a:pt x="1287" y="964"/>
                  <a:pt x="1285" y="964"/>
                </a:cubicBezTo>
                <a:close/>
                <a:moveTo>
                  <a:pt x="232" y="944"/>
                </a:moveTo>
                <a:cubicBezTo>
                  <a:pt x="231" y="944"/>
                  <a:pt x="229" y="943"/>
                  <a:pt x="227" y="942"/>
                </a:cubicBezTo>
                <a:cubicBezTo>
                  <a:pt x="222" y="939"/>
                  <a:pt x="220" y="932"/>
                  <a:pt x="223" y="927"/>
                </a:cubicBezTo>
                <a:cubicBezTo>
                  <a:pt x="239" y="897"/>
                  <a:pt x="239" y="897"/>
                  <a:pt x="239" y="897"/>
                </a:cubicBezTo>
                <a:cubicBezTo>
                  <a:pt x="242" y="892"/>
                  <a:pt x="249" y="890"/>
                  <a:pt x="254" y="893"/>
                </a:cubicBezTo>
                <a:cubicBezTo>
                  <a:pt x="260" y="896"/>
                  <a:pt x="262" y="902"/>
                  <a:pt x="259" y="908"/>
                </a:cubicBezTo>
                <a:cubicBezTo>
                  <a:pt x="242" y="938"/>
                  <a:pt x="242" y="938"/>
                  <a:pt x="242" y="938"/>
                </a:cubicBezTo>
                <a:cubicBezTo>
                  <a:pt x="240" y="941"/>
                  <a:pt x="236" y="944"/>
                  <a:pt x="232" y="944"/>
                </a:cubicBezTo>
                <a:close/>
                <a:moveTo>
                  <a:pt x="1340" y="926"/>
                </a:moveTo>
                <a:cubicBezTo>
                  <a:pt x="1337" y="926"/>
                  <a:pt x="1333" y="924"/>
                  <a:pt x="1331" y="921"/>
                </a:cubicBezTo>
                <a:cubicBezTo>
                  <a:pt x="1328" y="916"/>
                  <a:pt x="1329" y="909"/>
                  <a:pt x="1334" y="905"/>
                </a:cubicBezTo>
                <a:cubicBezTo>
                  <a:pt x="1362" y="886"/>
                  <a:pt x="1362" y="886"/>
                  <a:pt x="1362" y="886"/>
                </a:cubicBezTo>
                <a:cubicBezTo>
                  <a:pt x="1367" y="882"/>
                  <a:pt x="1374" y="884"/>
                  <a:pt x="1377" y="889"/>
                </a:cubicBezTo>
                <a:cubicBezTo>
                  <a:pt x="1381" y="894"/>
                  <a:pt x="1380" y="901"/>
                  <a:pt x="1375" y="904"/>
                </a:cubicBezTo>
                <a:cubicBezTo>
                  <a:pt x="1347" y="924"/>
                  <a:pt x="1347" y="924"/>
                  <a:pt x="1347" y="924"/>
                </a:cubicBezTo>
                <a:cubicBezTo>
                  <a:pt x="1345" y="925"/>
                  <a:pt x="1343" y="926"/>
                  <a:pt x="1340" y="926"/>
                </a:cubicBezTo>
                <a:close/>
                <a:moveTo>
                  <a:pt x="1396" y="887"/>
                </a:moveTo>
                <a:cubicBezTo>
                  <a:pt x="1392" y="887"/>
                  <a:pt x="1389" y="886"/>
                  <a:pt x="1387" y="882"/>
                </a:cubicBezTo>
                <a:cubicBezTo>
                  <a:pt x="1383" y="877"/>
                  <a:pt x="1384" y="870"/>
                  <a:pt x="1389" y="867"/>
                </a:cubicBezTo>
                <a:cubicBezTo>
                  <a:pt x="1417" y="847"/>
                  <a:pt x="1417" y="847"/>
                  <a:pt x="1417" y="847"/>
                </a:cubicBezTo>
                <a:cubicBezTo>
                  <a:pt x="1422" y="844"/>
                  <a:pt x="1429" y="845"/>
                  <a:pt x="1433" y="850"/>
                </a:cubicBezTo>
                <a:cubicBezTo>
                  <a:pt x="1437" y="855"/>
                  <a:pt x="1435" y="862"/>
                  <a:pt x="1430" y="866"/>
                </a:cubicBezTo>
                <a:cubicBezTo>
                  <a:pt x="1402" y="885"/>
                  <a:pt x="1402" y="885"/>
                  <a:pt x="1402" y="885"/>
                </a:cubicBezTo>
                <a:cubicBezTo>
                  <a:pt x="1400" y="887"/>
                  <a:pt x="1398" y="887"/>
                  <a:pt x="1396" y="887"/>
                </a:cubicBezTo>
                <a:close/>
                <a:moveTo>
                  <a:pt x="265" y="884"/>
                </a:moveTo>
                <a:cubicBezTo>
                  <a:pt x="263" y="884"/>
                  <a:pt x="261" y="884"/>
                  <a:pt x="260" y="883"/>
                </a:cubicBezTo>
                <a:cubicBezTo>
                  <a:pt x="254" y="880"/>
                  <a:pt x="252" y="873"/>
                  <a:pt x="255" y="867"/>
                </a:cubicBezTo>
                <a:cubicBezTo>
                  <a:pt x="271" y="838"/>
                  <a:pt x="271" y="838"/>
                  <a:pt x="271" y="838"/>
                </a:cubicBezTo>
                <a:cubicBezTo>
                  <a:pt x="274" y="832"/>
                  <a:pt x="281" y="830"/>
                  <a:pt x="287" y="833"/>
                </a:cubicBezTo>
                <a:cubicBezTo>
                  <a:pt x="292" y="836"/>
                  <a:pt x="294" y="843"/>
                  <a:pt x="291" y="849"/>
                </a:cubicBezTo>
                <a:cubicBezTo>
                  <a:pt x="275" y="878"/>
                  <a:pt x="275" y="878"/>
                  <a:pt x="275" y="878"/>
                </a:cubicBezTo>
                <a:cubicBezTo>
                  <a:pt x="273" y="882"/>
                  <a:pt x="269" y="884"/>
                  <a:pt x="265" y="884"/>
                </a:cubicBezTo>
                <a:close/>
                <a:moveTo>
                  <a:pt x="1451" y="849"/>
                </a:moveTo>
                <a:cubicBezTo>
                  <a:pt x="1448" y="849"/>
                  <a:pt x="1444" y="847"/>
                  <a:pt x="1442" y="844"/>
                </a:cubicBezTo>
                <a:cubicBezTo>
                  <a:pt x="1439" y="839"/>
                  <a:pt x="1440" y="832"/>
                  <a:pt x="1445" y="828"/>
                </a:cubicBezTo>
                <a:cubicBezTo>
                  <a:pt x="1473" y="809"/>
                  <a:pt x="1473" y="809"/>
                  <a:pt x="1473" y="809"/>
                </a:cubicBezTo>
                <a:cubicBezTo>
                  <a:pt x="1478" y="805"/>
                  <a:pt x="1485" y="806"/>
                  <a:pt x="1489" y="812"/>
                </a:cubicBezTo>
                <a:cubicBezTo>
                  <a:pt x="1492" y="817"/>
                  <a:pt x="1491" y="824"/>
                  <a:pt x="1486" y="827"/>
                </a:cubicBezTo>
                <a:cubicBezTo>
                  <a:pt x="1458" y="847"/>
                  <a:pt x="1458" y="847"/>
                  <a:pt x="1458" y="847"/>
                </a:cubicBezTo>
                <a:cubicBezTo>
                  <a:pt x="1456" y="848"/>
                  <a:pt x="1454" y="849"/>
                  <a:pt x="1451" y="849"/>
                </a:cubicBezTo>
                <a:close/>
                <a:moveTo>
                  <a:pt x="298" y="825"/>
                </a:moveTo>
                <a:cubicBezTo>
                  <a:pt x="296" y="825"/>
                  <a:pt x="294" y="824"/>
                  <a:pt x="292" y="823"/>
                </a:cubicBezTo>
                <a:cubicBezTo>
                  <a:pt x="287" y="820"/>
                  <a:pt x="285" y="814"/>
                  <a:pt x="288" y="808"/>
                </a:cubicBezTo>
                <a:cubicBezTo>
                  <a:pt x="304" y="778"/>
                  <a:pt x="304" y="778"/>
                  <a:pt x="304" y="778"/>
                </a:cubicBezTo>
                <a:cubicBezTo>
                  <a:pt x="307" y="773"/>
                  <a:pt x="314" y="771"/>
                  <a:pt x="319" y="774"/>
                </a:cubicBezTo>
                <a:cubicBezTo>
                  <a:pt x="325" y="777"/>
                  <a:pt x="327" y="784"/>
                  <a:pt x="324" y="789"/>
                </a:cubicBezTo>
                <a:cubicBezTo>
                  <a:pt x="308" y="819"/>
                  <a:pt x="308" y="819"/>
                  <a:pt x="308" y="819"/>
                </a:cubicBezTo>
                <a:cubicBezTo>
                  <a:pt x="305" y="823"/>
                  <a:pt x="302" y="825"/>
                  <a:pt x="298" y="825"/>
                </a:cubicBezTo>
                <a:close/>
                <a:moveTo>
                  <a:pt x="1507" y="810"/>
                </a:moveTo>
                <a:cubicBezTo>
                  <a:pt x="1503" y="810"/>
                  <a:pt x="1500" y="808"/>
                  <a:pt x="1498" y="805"/>
                </a:cubicBezTo>
                <a:cubicBezTo>
                  <a:pt x="1494" y="800"/>
                  <a:pt x="1495" y="793"/>
                  <a:pt x="1500" y="790"/>
                </a:cubicBezTo>
                <a:cubicBezTo>
                  <a:pt x="1528" y="770"/>
                  <a:pt x="1528" y="770"/>
                  <a:pt x="1528" y="770"/>
                </a:cubicBezTo>
                <a:cubicBezTo>
                  <a:pt x="1533" y="767"/>
                  <a:pt x="1540" y="768"/>
                  <a:pt x="1544" y="773"/>
                </a:cubicBezTo>
                <a:cubicBezTo>
                  <a:pt x="1548" y="778"/>
                  <a:pt x="1546" y="785"/>
                  <a:pt x="1541" y="789"/>
                </a:cubicBezTo>
                <a:cubicBezTo>
                  <a:pt x="1513" y="808"/>
                  <a:pt x="1513" y="808"/>
                  <a:pt x="1513" y="808"/>
                </a:cubicBezTo>
                <a:cubicBezTo>
                  <a:pt x="1511" y="810"/>
                  <a:pt x="1509" y="810"/>
                  <a:pt x="1507" y="810"/>
                </a:cubicBezTo>
                <a:close/>
                <a:moveTo>
                  <a:pt x="330" y="766"/>
                </a:moveTo>
                <a:cubicBezTo>
                  <a:pt x="328" y="766"/>
                  <a:pt x="326" y="765"/>
                  <a:pt x="325" y="764"/>
                </a:cubicBezTo>
                <a:cubicBezTo>
                  <a:pt x="319" y="761"/>
                  <a:pt x="317" y="754"/>
                  <a:pt x="320" y="749"/>
                </a:cubicBezTo>
                <a:cubicBezTo>
                  <a:pt x="336" y="719"/>
                  <a:pt x="336" y="719"/>
                  <a:pt x="336" y="719"/>
                </a:cubicBezTo>
                <a:cubicBezTo>
                  <a:pt x="339" y="714"/>
                  <a:pt x="346" y="712"/>
                  <a:pt x="352" y="715"/>
                </a:cubicBezTo>
                <a:cubicBezTo>
                  <a:pt x="357" y="718"/>
                  <a:pt x="359" y="724"/>
                  <a:pt x="356" y="730"/>
                </a:cubicBezTo>
                <a:cubicBezTo>
                  <a:pt x="340" y="760"/>
                  <a:pt x="340" y="760"/>
                  <a:pt x="340" y="760"/>
                </a:cubicBezTo>
                <a:cubicBezTo>
                  <a:pt x="338" y="763"/>
                  <a:pt x="334" y="766"/>
                  <a:pt x="330" y="766"/>
                </a:cubicBezTo>
                <a:close/>
                <a:moveTo>
                  <a:pt x="363" y="706"/>
                </a:moveTo>
                <a:cubicBezTo>
                  <a:pt x="361" y="706"/>
                  <a:pt x="359" y="706"/>
                  <a:pt x="357" y="705"/>
                </a:cubicBezTo>
                <a:cubicBezTo>
                  <a:pt x="352" y="702"/>
                  <a:pt x="350" y="695"/>
                  <a:pt x="353" y="690"/>
                </a:cubicBezTo>
                <a:cubicBezTo>
                  <a:pt x="369" y="660"/>
                  <a:pt x="369" y="660"/>
                  <a:pt x="369" y="660"/>
                </a:cubicBezTo>
                <a:cubicBezTo>
                  <a:pt x="372" y="654"/>
                  <a:pt x="379" y="652"/>
                  <a:pt x="384" y="655"/>
                </a:cubicBezTo>
                <a:cubicBezTo>
                  <a:pt x="390" y="658"/>
                  <a:pt x="392" y="665"/>
                  <a:pt x="389" y="671"/>
                </a:cubicBezTo>
                <a:cubicBezTo>
                  <a:pt x="373" y="700"/>
                  <a:pt x="373" y="700"/>
                  <a:pt x="373" y="700"/>
                </a:cubicBezTo>
                <a:cubicBezTo>
                  <a:pt x="371" y="704"/>
                  <a:pt x="367" y="706"/>
                  <a:pt x="363" y="706"/>
                </a:cubicBezTo>
                <a:close/>
                <a:moveTo>
                  <a:pt x="395" y="647"/>
                </a:moveTo>
                <a:cubicBezTo>
                  <a:pt x="393" y="647"/>
                  <a:pt x="391" y="646"/>
                  <a:pt x="390" y="646"/>
                </a:cubicBezTo>
                <a:cubicBezTo>
                  <a:pt x="384" y="643"/>
                  <a:pt x="382" y="636"/>
                  <a:pt x="385" y="630"/>
                </a:cubicBezTo>
                <a:cubicBezTo>
                  <a:pt x="402" y="600"/>
                  <a:pt x="402" y="600"/>
                  <a:pt x="402" y="600"/>
                </a:cubicBezTo>
                <a:cubicBezTo>
                  <a:pt x="405" y="595"/>
                  <a:pt x="411" y="593"/>
                  <a:pt x="417" y="596"/>
                </a:cubicBezTo>
                <a:cubicBezTo>
                  <a:pt x="422" y="599"/>
                  <a:pt x="424" y="606"/>
                  <a:pt x="421" y="611"/>
                </a:cubicBezTo>
                <a:cubicBezTo>
                  <a:pt x="405" y="641"/>
                  <a:pt x="405" y="641"/>
                  <a:pt x="405" y="641"/>
                </a:cubicBezTo>
                <a:cubicBezTo>
                  <a:pt x="403" y="645"/>
                  <a:pt x="399" y="647"/>
                  <a:pt x="395" y="647"/>
                </a:cubicBezTo>
                <a:close/>
                <a:moveTo>
                  <a:pt x="428" y="588"/>
                </a:moveTo>
                <a:cubicBezTo>
                  <a:pt x="426" y="588"/>
                  <a:pt x="424" y="587"/>
                  <a:pt x="422" y="586"/>
                </a:cubicBezTo>
                <a:cubicBezTo>
                  <a:pt x="417" y="583"/>
                  <a:pt x="415" y="576"/>
                  <a:pt x="418" y="571"/>
                </a:cubicBezTo>
                <a:cubicBezTo>
                  <a:pt x="434" y="541"/>
                  <a:pt x="434" y="541"/>
                  <a:pt x="434" y="541"/>
                </a:cubicBezTo>
                <a:cubicBezTo>
                  <a:pt x="437" y="536"/>
                  <a:pt x="444" y="534"/>
                  <a:pt x="450" y="537"/>
                </a:cubicBezTo>
                <a:cubicBezTo>
                  <a:pt x="455" y="540"/>
                  <a:pt x="457" y="547"/>
                  <a:pt x="454" y="552"/>
                </a:cubicBezTo>
                <a:cubicBezTo>
                  <a:pt x="438" y="582"/>
                  <a:pt x="438" y="582"/>
                  <a:pt x="438" y="582"/>
                </a:cubicBezTo>
                <a:cubicBezTo>
                  <a:pt x="436" y="586"/>
                  <a:pt x="432" y="588"/>
                  <a:pt x="428" y="588"/>
                </a:cubicBezTo>
                <a:close/>
                <a:moveTo>
                  <a:pt x="460" y="528"/>
                </a:moveTo>
                <a:cubicBezTo>
                  <a:pt x="458" y="528"/>
                  <a:pt x="457" y="528"/>
                  <a:pt x="455" y="527"/>
                </a:cubicBezTo>
                <a:cubicBezTo>
                  <a:pt x="449" y="524"/>
                  <a:pt x="447" y="517"/>
                  <a:pt x="450" y="512"/>
                </a:cubicBezTo>
                <a:cubicBezTo>
                  <a:pt x="467" y="482"/>
                  <a:pt x="467" y="482"/>
                  <a:pt x="467" y="482"/>
                </a:cubicBezTo>
                <a:cubicBezTo>
                  <a:pt x="470" y="476"/>
                  <a:pt x="477" y="474"/>
                  <a:pt x="482" y="477"/>
                </a:cubicBezTo>
                <a:cubicBezTo>
                  <a:pt x="488" y="480"/>
                  <a:pt x="490" y="487"/>
                  <a:pt x="487" y="493"/>
                </a:cubicBezTo>
                <a:cubicBezTo>
                  <a:pt x="470" y="522"/>
                  <a:pt x="470" y="522"/>
                  <a:pt x="470" y="522"/>
                </a:cubicBezTo>
                <a:cubicBezTo>
                  <a:pt x="468" y="526"/>
                  <a:pt x="464" y="528"/>
                  <a:pt x="460" y="528"/>
                </a:cubicBezTo>
                <a:close/>
                <a:moveTo>
                  <a:pt x="493" y="469"/>
                </a:moveTo>
                <a:cubicBezTo>
                  <a:pt x="491" y="469"/>
                  <a:pt x="489" y="469"/>
                  <a:pt x="487" y="468"/>
                </a:cubicBezTo>
                <a:cubicBezTo>
                  <a:pt x="482" y="465"/>
                  <a:pt x="480" y="458"/>
                  <a:pt x="483" y="452"/>
                </a:cubicBezTo>
                <a:cubicBezTo>
                  <a:pt x="499" y="423"/>
                  <a:pt x="499" y="423"/>
                  <a:pt x="499" y="423"/>
                </a:cubicBezTo>
                <a:cubicBezTo>
                  <a:pt x="502" y="417"/>
                  <a:pt x="509" y="415"/>
                  <a:pt x="515" y="418"/>
                </a:cubicBezTo>
                <a:cubicBezTo>
                  <a:pt x="520" y="421"/>
                  <a:pt x="522" y="428"/>
                  <a:pt x="519" y="433"/>
                </a:cubicBezTo>
                <a:cubicBezTo>
                  <a:pt x="503" y="463"/>
                  <a:pt x="503" y="463"/>
                  <a:pt x="503" y="463"/>
                </a:cubicBezTo>
                <a:cubicBezTo>
                  <a:pt x="501" y="467"/>
                  <a:pt x="497" y="469"/>
                  <a:pt x="493" y="469"/>
                </a:cubicBezTo>
                <a:close/>
                <a:moveTo>
                  <a:pt x="525" y="410"/>
                </a:moveTo>
                <a:cubicBezTo>
                  <a:pt x="524" y="410"/>
                  <a:pt x="522" y="409"/>
                  <a:pt x="520" y="408"/>
                </a:cubicBezTo>
                <a:cubicBezTo>
                  <a:pt x="515" y="405"/>
                  <a:pt x="513" y="398"/>
                  <a:pt x="516" y="393"/>
                </a:cubicBezTo>
                <a:cubicBezTo>
                  <a:pt x="532" y="363"/>
                  <a:pt x="532" y="363"/>
                  <a:pt x="532" y="363"/>
                </a:cubicBezTo>
                <a:cubicBezTo>
                  <a:pt x="535" y="358"/>
                  <a:pt x="542" y="356"/>
                  <a:pt x="547" y="359"/>
                </a:cubicBezTo>
                <a:cubicBezTo>
                  <a:pt x="553" y="362"/>
                  <a:pt x="555" y="369"/>
                  <a:pt x="552" y="37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8"/>
                  <a:pt x="529" y="410"/>
                  <a:pt x="525" y="410"/>
                </a:cubicBezTo>
                <a:close/>
                <a:moveTo>
                  <a:pt x="558" y="350"/>
                </a:moveTo>
                <a:cubicBezTo>
                  <a:pt x="556" y="350"/>
                  <a:pt x="554" y="350"/>
                  <a:pt x="553" y="349"/>
                </a:cubicBezTo>
                <a:cubicBezTo>
                  <a:pt x="547" y="346"/>
                  <a:pt x="545" y="339"/>
                  <a:pt x="548" y="334"/>
                </a:cubicBezTo>
                <a:cubicBezTo>
                  <a:pt x="564" y="304"/>
                  <a:pt x="564" y="304"/>
                  <a:pt x="564" y="304"/>
                </a:cubicBezTo>
                <a:cubicBezTo>
                  <a:pt x="567" y="298"/>
                  <a:pt x="574" y="296"/>
                  <a:pt x="580" y="299"/>
                </a:cubicBezTo>
                <a:cubicBezTo>
                  <a:pt x="585" y="302"/>
                  <a:pt x="587" y="309"/>
                  <a:pt x="584" y="315"/>
                </a:cubicBezTo>
                <a:cubicBezTo>
                  <a:pt x="568" y="344"/>
                  <a:pt x="568" y="344"/>
                  <a:pt x="568" y="344"/>
                </a:cubicBezTo>
                <a:cubicBezTo>
                  <a:pt x="566" y="348"/>
                  <a:pt x="562" y="350"/>
                  <a:pt x="558" y="350"/>
                </a:cubicBezTo>
                <a:close/>
                <a:moveTo>
                  <a:pt x="591" y="291"/>
                </a:moveTo>
                <a:cubicBezTo>
                  <a:pt x="589" y="291"/>
                  <a:pt x="587" y="291"/>
                  <a:pt x="585" y="290"/>
                </a:cubicBezTo>
                <a:cubicBezTo>
                  <a:pt x="580" y="287"/>
                  <a:pt x="578" y="280"/>
                  <a:pt x="581" y="274"/>
                </a:cubicBezTo>
                <a:cubicBezTo>
                  <a:pt x="597" y="245"/>
                  <a:pt x="597" y="245"/>
                  <a:pt x="597" y="245"/>
                </a:cubicBezTo>
                <a:cubicBezTo>
                  <a:pt x="600" y="239"/>
                  <a:pt x="607" y="237"/>
                  <a:pt x="612" y="240"/>
                </a:cubicBezTo>
                <a:cubicBezTo>
                  <a:pt x="618" y="243"/>
                  <a:pt x="620" y="250"/>
                  <a:pt x="617" y="255"/>
                </a:cubicBezTo>
                <a:cubicBezTo>
                  <a:pt x="601" y="285"/>
                  <a:pt x="601" y="285"/>
                  <a:pt x="601" y="285"/>
                </a:cubicBezTo>
                <a:cubicBezTo>
                  <a:pt x="599" y="289"/>
                  <a:pt x="595" y="291"/>
                  <a:pt x="591" y="291"/>
                </a:cubicBezTo>
                <a:close/>
                <a:moveTo>
                  <a:pt x="623" y="232"/>
                </a:moveTo>
                <a:cubicBezTo>
                  <a:pt x="621" y="232"/>
                  <a:pt x="620" y="231"/>
                  <a:pt x="618" y="230"/>
                </a:cubicBezTo>
                <a:cubicBezTo>
                  <a:pt x="612" y="227"/>
                  <a:pt x="610" y="220"/>
                  <a:pt x="613" y="215"/>
                </a:cubicBezTo>
                <a:cubicBezTo>
                  <a:pt x="630" y="185"/>
                  <a:pt x="630" y="185"/>
                  <a:pt x="630" y="185"/>
                </a:cubicBezTo>
                <a:cubicBezTo>
                  <a:pt x="633" y="180"/>
                  <a:pt x="640" y="178"/>
                  <a:pt x="645" y="181"/>
                </a:cubicBezTo>
                <a:cubicBezTo>
                  <a:pt x="651" y="184"/>
                  <a:pt x="653" y="191"/>
                  <a:pt x="650" y="196"/>
                </a:cubicBezTo>
                <a:cubicBezTo>
                  <a:pt x="633" y="226"/>
                  <a:pt x="633" y="226"/>
                  <a:pt x="633" y="226"/>
                </a:cubicBezTo>
                <a:cubicBezTo>
                  <a:pt x="631" y="230"/>
                  <a:pt x="627" y="232"/>
                  <a:pt x="623" y="232"/>
                </a:cubicBezTo>
                <a:close/>
                <a:moveTo>
                  <a:pt x="656" y="172"/>
                </a:moveTo>
                <a:cubicBezTo>
                  <a:pt x="654" y="172"/>
                  <a:pt x="652" y="172"/>
                  <a:pt x="650" y="171"/>
                </a:cubicBezTo>
                <a:cubicBezTo>
                  <a:pt x="645" y="168"/>
                  <a:pt x="643" y="161"/>
                  <a:pt x="646" y="156"/>
                </a:cubicBezTo>
                <a:cubicBezTo>
                  <a:pt x="662" y="126"/>
                  <a:pt x="662" y="126"/>
                  <a:pt x="662" y="126"/>
                </a:cubicBezTo>
                <a:cubicBezTo>
                  <a:pt x="665" y="120"/>
                  <a:pt x="672" y="118"/>
                  <a:pt x="678" y="121"/>
                </a:cubicBezTo>
                <a:cubicBezTo>
                  <a:pt x="683" y="124"/>
                  <a:pt x="685" y="131"/>
                  <a:pt x="682" y="137"/>
                </a:cubicBezTo>
                <a:cubicBezTo>
                  <a:pt x="666" y="166"/>
                  <a:pt x="666" y="166"/>
                  <a:pt x="666" y="166"/>
                </a:cubicBezTo>
                <a:cubicBezTo>
                  <a:pt x="664" y="170"/>
                  <a:pt x="660" y="172"/>
                  <a:pt x="656" y="172"/>
                </a:cubicBezTo>
                <a:close/>
                <a:moveTo>
                  <a:pt x="689" y="113"/>
                </a:moveTo>
                <a:cubicBezTo>
                  <a:pt x="687" y="113"/>
                  <a:pt x="685" y="113"/>
                  <a:pt x="683" y="112"/>
                </a:cubicBezTo>
                <a:cubicBezTo>
                  <a:pt x="678" y="109"/>
                  <a:pt x="676" y="102"/>
                  <a:pt x="679" y="96"/>
                </a:cubicBezTo>
                <a:cubicBezTo>
                  <a:pt x="695" y="66"/>
                  <a:pt x="695" y="66"/>
                  <a:pt x="695" y="66"/>
                </a:cubicBezTo>
                <a:cubicBezTo>
                  <a:pt x="698" y="61"/>
                  <a:pt x="705" y="59"/>
                  <a:pt x="710" y="62"/>
                </a:cubicBezTo>
                <a:cubicBezTo>
                  <a:pt x="716" y="65"/>
                  <a:pt x="718" y="72"/>
                  <a:pt x="715" y="77"/>
                </a:cubicBezTo>
                <a:cubicBezTo>
                  <a:pt x="698" y="107"/>
                  <a:pt x="698" y="107"/>
                  <a:pt x="698" y="107"/>
                </a:cubicBezTo>
                <a:cubicBezTo>
                  <a:pt x="696" y="111"/>
                  <a:pt x="693" y="113"/>
                  <a:pt x="689" y="113"/>
                </a:cubicBezTo>
                <a:close/>
                <a:moveTo>
                  <a:pt x="721" y="54"/>
                </a:moveTo>
                <a:cubicBezTo>
                  <a:pt x="719" y="54"/>
                  <a:pt x="718" y="53"/>
                  <a:pt x="716" y="52"/>
                </a:cubicBezTo>
                <a:cubicBezTo>
                  <a:pt x="710" y="49"/>
                  <a:pt x="708" y="42"/>
                  <a:pt x="711" y="37"/>
                </a:cubicBezTo>
                <a:cubicBezTo>
                  <a:pt x="728" y="7"/>
                  <a:pt x="728" y="7"/>
                  <a:pt x="728" y="7"/>
                </a:cubicBezTo>
                <a:cubicBezTo>
                  <a:pt x="731" y="2"/>
                  <a:pt x="738" y="0"/>
                  <a:pt x="743" y="3"/>
                </a:cubicBezTo>
                <a:cubicBezTo>
                  <a:pt x="749" y="6"/>
                  <a:pt x="751" y="13"/>
                  <a:pt x="748" y="18"/>
                </a:cubicBezTo>
                <a:cubicBezTo>
                  <a:pt x="731" y="48"/>
                  <a:pt x="731" y="48"/>
                  <a:pt x="731" y="48"/>
                </a:cubicBezTo>
                <a:cubicBezTo>
                  <a:pt x="729" y="51"/>
                  <a:pt x="725" y="54"/>
                  <a:pt x="721" y="54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Freeform: Shape 41"/>
          <p:cNvSpPr/>
          <p:nvPr/>
        </p:nvSpPr>
        <p:spPr bwMode="auto">
          <a:xfrm>
            <a:off x="6515557" y="1907067"/>
            <a:ext cx="92213" cy="113092"/>
          </a:xfrm>
          <a:custGeom>
            <a:avLst/>
            <a:gdLst/>
            <a:ahLst/>
            <a:cxnLst>
              <a:cxn ang="0">
                <a:pos x="13" y="54"/>
              </a:cxn>
              <a:cxn ang="0">
                <a:pos x="8" y="52"/>
              </a:cxn>
              <a:cxn ang="0">
                <a:pos x="3" y="37"/>
              </a:cxn>
              <a:cxn ang="0">
                <a:pos x="9" y="27"/>
              </a:cxn>
              <a:cxn ang="0">
                <a:pos x="12" y="22"/>
              </a:cxn>
              <a:cxn ang="0">
                <a:pos x="13" y="20"/>
              </a:cxn>
              <a:cxn ang="0">
                <a:pos x="21" y="7"/>
              </a:cxn>
              <a:cxn ang="0">
                <a:pos x="37" y="4"/>
              </a:cxn>
              <a:cxn ang="0">
                <a:pos x="40" y="20"/>
              </a:cxn>
              <a:cxn ang="0">
                <a:pos x="32" y="34"/>
              </a:cxn>
              <a:cxn ang="0">
                <a:pos x="31" y="35"/>
              </a:cxn>
              <a:cxn ang="0">
                <a:pos x="29" y="38"/>
              </a:cxn>
              <a:cxn ang="0">
                <a:pos x="23" y="48"/>
              </a:cxn>
              <a:cxn ang="0">
                <a:pos x="13" y="54"/>
              </a:cxn>
            </a:cxnLst>
            <a:rect l="0" t="0" r="r" b="b"/>
            <a:pathLst>
              <a:path w="44" h="54">
                <a:moveTo>
                  <a:pt x="13" y="54"/>
                </a:moveTo>
                <a:cubicBezTo>
                  <a:pt x="11" y="54"/>
                  <a:pt x="9" y="53"/>
                  <a:pt x="8" y="52"/>
                </a:cubicBezTo>
                <a:cubicBezTo>
                  <a:pt x="2" y="49"/>
                  <a:pt x="0" y="42"/>
                  <a:pt x="3" y="37"/>
                </a:cubicBezTo>
                <a:cubicBezTo>
                  <a:pt x="5" y="33"/>
                  <a:pt x="7" y="30"/>
                  <a:pt x="9" y="27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1"/>
                  <a:pt x="13" y="21"/>
                  <a:pt x="13" y="20"/>
                </a:cubicBezTo>
                <a:cubicBezTo>
                  <a:pt x="16" y="16"/>
                  <a:pt x="19" y="11"/>
                  <a:pt x="21" y="7"/>
                </a:cubicBezTo>
                <a:cubicBezTo>
                  <a:pt x="25" y="2"/>
                  <a:pt x="32" y="0"/>
                  <a:pt x="37" y="4"/>
                </a:cubicBezTo>
                <a:cubicBezTo>
                  <a:pt x="42" y="7"/>
                  <a:pt x="44" y="14"/>
                  <a:pt x="40" y="20"/>
                </a:cubicBezTo>
                <a:cubicBezTo>
                  <a:pt x="37" y="24"/>
                  <a:pt x="34" y="29"/>
                  <a:pt x="32" y="34"/>
                </a:cubicBezTo>
                <a:cubicBezTo>
                  <a:pt x="31" y="34"/>
                  <a:pt x="31" y="35"/>
                  <a:pt x="31" y="35"/>
                </a:cubicBezTo>
                <a:cubicBezTo>
                  <a:pt x="29" y="38"/>
                  <a:pt x="29" y="38"/>
                  <a:pt x="29" y="38"/>
                </a:cubicBezTo>
                <a:cubicBezTo>
                  <a:pt x="27" y="41"/>
                  <a:pt x="25" y="45"/>
                  <a:pt x="23" y="48"/>
                </a:cubicBezTo>
                <a:cubicBezTo>
                  <a:pt x="21" y="52"/>
                  <a:pt x="17" y="54"/>
                  <a:pt x="13" y="54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Freeform: Shape 42"/>
          <p:cNvSpPr/>
          <p:nvPr/>
        </p:nvSpPr>
        <p:spPr bwMode="auto">
          <a:xfrm>
            <a:off x="6595592" y="1362487"/>
            <a:ext cx="2221812" cy="2188755"/>
          </a:xfrm>
          <a:custGeom>
            <a:avLst/>
            <a:gdLst/>
            <a:ahLst/>
            <a:cxnLst>
              <a:cxn ang="0">
                <a:pos x="859" y="1007"/>
              </a:cxn>
              <a:cxn ang="0">
                <a:pos x="841" y="1049"/>
              </a:cxn>
              <a:cxn ang="0">
                <a:pos x="906" y="958"/>
              </a:cxn>
              <a:cxn ang="0">
                <a:pos x="892" y="1002"/>
              </a:cxn>
              <a:cxn ang="0">
                <a:pos x="947" y="904"/>
              </a:cxn>
              <a:cxn ang="0">
                <a:pos x="936" y="950"/>
              </a:cxn>
              <a:cxn ang="0">
                <a:pos x="981" y="846"/>
              </a:cxn>
              <a:cxn ang="0">
                <a:pos x="974" y="893"/>
              </a:cxn>
              <a:cxn ang="0">
                <a:pos x="1008" y="785"/>
              </a:cxn>
              <a:cxn ang="0">
                <a:pos x="1006" y="832"/>
              </a:cxn>
              <a:cxn ang="0">
                <a:pos x="1027" y="720"/>
              </a:cxn>
              <a:cxn ang="0">
                <a:pos x="1029" y="767"/>
              </a:cxn>
              <a:cxn ang="0">
                <a:pos x="1039" y="654"/>
              </a:cxn>
              <a:cxn ang="0">
                <a:pos x="1045" y="700"/>
              </a:cxn>
              <a:cxn ang="0">
                <a:pos x="1042" y="590"/>
              </a:cxn>
              <a:cxn ang="0">
                <a:pos x="1065" y="586"/>
              </a:cxn>
              <a:cxn ang="0">
                <a:pos x="1052" y="563"/>
              </a:cxn>
              <a:cxn ang="0">
                <a:pos x="1060" y="516"/>
              </a:cxn>
              <a:cxn ang="0">
                <a:pos x="1044" y="495"/>
              </a:cxn>
              <a:cxn ang="0">
                <a:pos x="1048" y="448"/>
              </a:cxn>
              <a:cxn ang="0">
                <a:pos x="1027" y="429"/>
              </a:cxn>
              <a:cxn ang="0">
                <a:pos x="1027" y="381"/>
              </a:cxn>
              <a:cxn ang="0">
                <a:pos x="1003" y="364"/>
              </a:cxn>
              <a:cxn ang="0">
                <a:pos x="998" y="317"/>
              </a:cxn>
              <a:cxn ang="0">
                <a:pos x="971" y="304"/>
              </a:cxn>
              <a:cxn ang="0">
                <a:pos x="962" y="257"/>
              </a:cxn>
              <a:cxn ang="0">
                <a:pos x="13" y="258"/>
              </a:cxn>
              <a:cxn ang="0">
                <a:pos x="41" y="210"/>
              </a:cxn>
              <a:cxn ang="0">
                <a:pos x="933" y="247"/>
              </a:cxn>
              <a:cxn ang="0">
                <a:pos x="919" y="202"/>
              </a:cxn>
              <a:cxn ang="0">
                <a:pos x="57" y="205"/>
              </a:cxn>
              <a:cxn ang="0">
                <a:pos x="89" y="161"/>
              </a:cxn>
              <a:cxn ang="0">
                <a:pos x="887" y="195"/>
              </a:cxn>
              <a:cxn ang="0">
                <a:pos x="870" y="152"/>
              </a:cxn>
              <a:cxn ang="0">
                <a:pos x="106" y="158"/>
              </a:cxn>
              <a:cxn ang="0">
                <a:pos x="143" y="118"/>
              </a:cxn>
              <a:cxn ang="0">
                <a:pos x="836" y="149"/>
              </a:cxn>
              <a:cxn ang="0">
                <a:pos x="815" y="108"/>
              </a:cxn>
              <a:cxn ang="0">
                <a:pos x="162" y="117"/>
              </a:cxn>
              <a:cxn ang="0">
                <a:pos x="201" y="82"/>
              </a:cxn>
              <a:cxn ang="0">
                <a:pos x="780" y="109"/>
              </a:cxn>
              <a:cxn ang="0">
                <a:pos x="756" y="71"/>
              </a:cxn>
              <a:cxn ang="0">
                <a:pos x="221" y="83"/>
              </a:cxn>
              <a:cxn ang="0">
                <a:pos x="263" y="52"/>
              </a:cxn>
              <a:cxn ang="0">
                <a:pos x="720" y="77"/>
              </a:cxn>
              <a:cxn ang="0">
                <a:pos x="692" y="41"/>
              </a:cxn>
              <a:cxn ang="0">
                <a:pos x="285" y="56"/>
              </a:cxn>
              <a:cxn ang="0">
                <a:pos x="328" y="31"/>
              </a:cxn>
              <a:cxn ang="0">
                <a:pos x="656" y="51"/>
              </a:cxn>
              <a:cxn ang="0">
                <a:pos x="626" y="19"/>
              </a:cxn>
              <a:cxn ang="0">
                <a:pos x="351" y="37"/>
              </a:cxn>
              <a:cxn ang="0">
                <a:pos x="395" y="17"/>
              </a:cxn>
              <a:cxn ang="0">
                <a:pos x="589" y="34"/>
              </a:cxn>
              <a:cxn ang="0">
                <a:pos x="557" y="6"/>
              </a:cxn>
              <a:cxn ang="0">
                <a:pos x="418" y="26"/>
              </a:cxn>
              <a:cxn ang="0">
                <a:pos x="464" y="12"/>
              </a:cxn>
              <a:cxn ang="0">
                <a:pos x="521" y="25"/>
              </a:cxn>
              <a:cxn ang="0">
                <a:pos x="487" y="0"/>
              </a:cxn>
            </a:cxnLst>
            <a:rect l="0" t="0" r="r" b="b"/>
            <a:pathLst>
              <a:path w="1065" h="1049">
                <a:moveTo>
                  <a:pt x="841" y="1049"/>
                </a:moveTo>
                <a:cubicBezTo>
                  <a:pt x="838" y="1049"/>
                  <a:pt x="835" y="1047"/>
                  <a:pt x="832" y="1045"/>
                </a:cubicBezTo>
                <a:cubicBezTo>
                  <a:pt x="828" y="1040"/>
                  <a:pt x="829" y="1033"/>
                  <a:pt x="834" y="1029"/>
                </a:cubicBezTo>
                <a:cubicBezTo>
                  <a:pt x="843" y="1022"/>
                  <a:pt x="851" y="1014"/>
                  <a:pt x="859" y="1007"/>
                </a:cubicBezTo>
                <a:cubicBezTo>
                  <a:pt x="864" y="1002"/>
                  <a:pt x="871" y="1003"/>
                  <a:pt x="875" y="1007"/>
                </a:cubicBezTo>
                <a:cubicBezTo>
                  <a:pt x="880" y="1012"/>
                  <a:pt x="879" y="1019"/>
                  <a:pt x="875" y="1023"/>
                </a:cubicBezTo>
                <a:cubicBezTo>
                  <a:pt x="866" y="1031"/>
                  <a:pt x="857" y="1039"/>
                  <a:pt x="848" y="1046"/>
                </a:cubicBezTo>
                <a:cubicBezTo>
                  <a:pt x="846" y="1048"/>
                  <a:pt x="844" y="1049"/>
                  <a:pt x="841" y="1049"/>
                </a:cubicBezTo>
                <a:close/>
                <a:moveTo>
                  <a:pt x="892" y="1002"/>
                </a:moveTo>
                <a:cubicBezTo>
                  <a:pt x="889" y="1002"/>
                  <a:pt x="886" y="1001"/>
                  <a:pt x="884" y="999"/>
                </a:cubicBezTo>
                <a:cubicBezTo>
                  <a:pt x="879" y="995"/>
                  <a:pt x="879" y="988"/>
                  <a:pt x="883" y="983"/>
                </a:cubicBezTo>
                <a:cubicBezTo>
                  <a:pt x="891" y="975"/>
                  <a:pt x="899" y="967"/>
                  <a:pt x="906" y="958"/>
                </a:cubicBezTo>
                <a:cubicBezTo>
                  <a:pt x="910" y="953"/>
                  <a:pt x="917" y="953"/>
                  <a:pt x="922" y="957"/>
                </a:cubicBezTo>
                <a:cubicBezTo>
                  <a:pt x="927" y="961"/>
                  <a:pt x="927" y="968"/>
                  <a:pt x="923" y="973"/>
                </a:cubicBezTo>
                <a:cubicBezTo>
                  <a:pt x="916" y="982"/>
                  <a:pt x="908" y="990"/>
                  <a:pt x="900" y="999"/>
                </a:cubicBezTo>
                <a:cubicBezTo>
                  <a:pt x="898" y="1001"/>
                  <a:pt x="895" y="1002"/>
                  <a:pt x="892" y="1002"/>
                </a:cubicBezTo>
                <a:close/>
                <a:moveTo>
                  <a:pt x="936" y="950"/>
                </a:moveTo>
                <a:cubicBezTo>
                  <a:pt x="934" y="950"/>
                  <a:pt x="931" y="949"/>
                  <a:pt x="929" y="948"/>
                </a:cubicBezTo>
                <a:cubicBezTo>
                  <a:pt x="924" y="944"/>
                  <a:pt x="923" y="937"/>
                  <a:pt x="927" y="932"/>
                </a:cubicBezTo>
                <a:cubicBezTo>
                  <a:pt x="934" y="923"/>
                  <a:pt x="941" y="914"/>
                  <a:pt x="947" y="904"/>
                </a:cubicBezTo>
                <a:cubicBezTo>
                  <a:pt x="950" y="899"/>
                  <a:pt x="957" y="898"/>
                  <a:pt x="963" y="901"/>
                </a:cubicBezTo>
                <a:cubicBezTo>
                  <a:pt x="968" y="905"/>
                  <a:pt x="969" y="912"/>
                  <a:pt x="966" y="917"/>
                </a:cubicBezTo>
                <a:cubicBezTo>
                  <a:pt x="959" y="927"/>
                  <a:pt x="952" y="936"/>
                  <a:pt x="945" y="946"/>
                </a:cubicBezTo>
                <a:cubicBezTo>
                  <a:pt x="943" y="949"/>
                  <a:pt x="940" y="950"/>
                  <a:pt x="936" y="950"/>
                </a:cubicBezTo>
                <a:close/>
                <a:moveTo>
                  <a:pt x="974" y="893"/>
                </a:moveTo>
                <a:cubicBezTo>
                  <a:pt x="973" y="893"/>
                  <a:pt x="971" y="892"/>
                  <a:pt x="969" y="891"/>
                </a:cubicBezTo>
                <a:cubicBezTo>
                  <a:pt x="963" y="888"/>
                  <a:pt x="962" y="881"/>
                  <a:pt x="965" y="876"/>
                </a:cubicBezTo>
                <a:cubicBezTo>
                  <a:pt x="970" y="866"/>
                  <a:pt x="976" y="856"/>
                  <a:pt x="981" y="846"/>
                </a:cubicBezTo>
                <a:cubicBezTo>
                  <a:pt x="984" y="841"/>
                  <a:pt x="991" y="839"/>
                  <a:pt x="996" y="841"/>
                </a:cubicBezTo>
                <a:cubicBezTo>
                  <a:pt x="1002" y="844"/>
                  <a:pt x="1004" y="851"/>
                  <a:pt x="1001" y="857"/>
                </a:cubicBezTo>
                <a:cubicBezTo>
                  <a:pt x="996" y="867"/>
                  <a:pt x="990" y="877"/>
                  <a:pt x="984" y="887"/>
                </a:cubicBezTo>
                <a:cubicBezTo>
                  <a:pt x="982" y="891"/>
                  <a:pt x="978" y="893"/>
                  <a:pt x="974" y="893"/>
                </a:cubicBezTo>
                <a:close/>
                <a:moveTo>
                  <a:pt x="1006" y="832"/>
                </a:moveTo>
                <a:cubicBezTo>
                  <a:pt x="1004" y="832"/>
                  <a:pt x="1003" y="831"/>
                  <a:pt x="1001" y="831"/>
                </a:cubicBezTo>
                <a:cubicBezTo>
                  <a:pt x="995" y="828"/>
                  <a:pt x="993" y="822"/>
                  <a:pt x="995" y="816"/>
                </a:cubicBezTo>
                <a:cubicBezTo>
                  <a:pt x="1000" y="806"/>
                  <a:pt x="1004" y="795"/>
                  <a:pt x="1008" y="785"/>
                </a:cubicBezTo>
                <a:cubicBezTo>
                  <a:pt x="1010" y="779"/>
                  <a:pt x="1016" y="776"/>
                  <a:pt x="1022" y="778"/>
                </a:cubicBezTo>
                <a:cubicBezTo>
                  <a:pt x="1028" y="780"/>
                  <a:pt x="1031" y="786"/>
                  <a:pt x="1029" y="792"/>
                </a:cubicBezTo>
                <a:cubicBezTo>
                  <a:pt x="1025" y="803"/>
                  <a:pt x="1021" y="814"/>
                  <a:pt x="1016" y="825"/>
                </a:cubicBezTo>
                <a:cubicBezTo>
                  <a:pt x="1014" y="829"/>
                  <a:pt x="1010" y="832"/>
                  <a:pt x="1006" y="832"/>
                </a:cubicBezTo>
                <a:close/>
                <a:moveTo>
                  <a:pt x="1029" y="767"/>
                </a:moveTo>
                <a:cubicBezTo>
                  <a:pt x="1028" y="767"/>
                  <a:pt x="1027" y="767"/>
                  <a:pt x="1026" y="767"/>
                </a:cubicBezTo>
                <a:cubicBezTo>
                  <a:pt x="1020" y="765"/>
                  <a:pt x="1017" y="759"/>
                  <a:pt x="1018" y="753"/>
                </a:cubicBezTo>
                <a:cubicBezTo>
                  <a:pt x="1022" y="742"/>
                  <a:pt x="1024" y="731"/>
                  <a:pt x="1027" y="720"/>
                </a:cubicBezTo>
                <a:cubicBezTo>
                  <a:pt x="1028" y="714"/>
                  <a:pt x="1035" y="710"/>
                  <a:pt x="1041" y="712"/>
                </a:cubicBezTo>
                <a:cubicBezTo>
                  <a:pt x="1047" y="713"/>
                  <a:pt x="1051" y="719"/>
                  <a:pt x="1049" y="725"/>
                </a:cubicBezTo>
                <a:cubicBezTo>
                  <a:pt x="1046" y="737"/>
                  <a:pt x="1043" y="748"/>
                  <a:pt x="1040" y="759"/>
                </a:cubicBezTo>
                <a:cubicBezTo>
                  <a:pt x="1039" y="764"/>
                  <a:pt x="1034" y="767"/>
                  <a:pt x="1029" y="767"/>
                </a:cubicBezTo>
                <a:close/>
                <a:moveTo>
                  <a:pt x="1045" y="700"/>
                </a:moveTo>
                <a:cubicBezTo>
                  <a:pt x="1044" y="700"/>
                  <a:pt x="1044" y="700"/>
                  <a:pt x="1043" y="700"/>
                </a:cubicBezTo>
                <a:cubicBezTo>
                  <a:pt x="1037" y="699"/>
                  <a:pt x="1033" y="693"/>
                  <a:pt x="1034" y="687"/>
                </a:cubicBezTo>
                <a:cubicBezTo>
                  <a:pt x="1036" y="676"/>
                  <a:pt x="1037" y="665"/>
                  <a:pt x="1039" y="654"/>
                </a:cubicBezTo>
                <a:cubicBezTo>
                  <a:pt x="1039" y="647"/>
                  <a:pt x="1045" y="643"/>
                  <a:pt x="1051" y="644"/>
                </a:cubicBezTo>
                <a:cubicBezTo>
                  <a:pt x="1057" y="644"/>
                  <a:pt x="1062" y="650"/>
                  <a:pt x="1061" y="656"/>
                </a:cubicBezTo>
                <a:cubicBezTo>
                  <a:pt x="1060" y="668"/>
                  <a:pt x="1058" y="679"/>
                  <a:pt x="1056" y="691"/>
                </a:cubicBezTo>
                <a:cubicBezTo>
                  <a:pt x="1055" y="696"/>
                  <a:pt x="1050" y="700"/>
                  <a:pt x="1045" y="700"/>
                </a:cubicBezTo>
                <a:close/>
                <a:moveTo>
                  <a:pt x="1053" y="632"/>
                </a:moveTo>
                <a:cubicBezTo>
                  <a:pt x="1052" y="632"/>
                  <a:pt x="1052" y="632"/>
                  <a:pt x="1052" y="632"/>
                </a:cubicBezTo>
                <a:cubicBezTo>
                  <a:pt x="1046" y="632"/>
                  <a:pt x="1041" y="626"/>
                  <a:pt x="1041" y="620"/>
                </a:cubicBezTo>
                <a:cubicBezTo>
                  <a:pt x="1042" y="610"/>
                  <a:pt x="1042" y="600"/>
                  <a:pt x="1042" y="590"/>
                </a:cubicBezTo>
                <a:cubicBezTo>
                  <a:pt x="1042" y="586"/>
                  <a:pt x="1042" y="586"/>
                  <a:pt x="1042" y="586"/>
                </a:cubicBezTo>
                <a:cubicBezTo>
                  <a:pt x="1042" y="580"/>
                  <a:pt x="1047" y="575"/>
                  <a:pt x="1053" y="575"/>
                </a:cubicBezTo>
                <a:cubicBezTo>
                  <a:pt x="1053" y="575"/>
                  <a:pt x="1053" y="575"/>
                  <a:pt x="1053" y="575"/>
                </a:cubicBezTo>
                <a:cubicBezTo>
                  <a:pt x="1060" y="575"/>
                  <a:pt x="1065" y="580"/>
                  <a:pt x="1065" y="586"/>
                </a:cubicBezTo>
                <a:cubicBezTo>
                  <a:pt x="1065" y="590"/>
                  <a:pt x="1065" y="590"/>
                  <a:pt x="1065" y="590"/>
                </a:cubicBezTo>
                <a:cubicBezTo>
                  <a:pt x="1065" y="600"/>
                  <a:pt x="1065" y="611"/>
                  <a:pt x="1064" y="621"/>
                </a:cubicBezTo>
                <a:cubicBezTo>
                  <a:pt x="1064" y="627"/>
                  <a:pt x="1059" y="632"/>
                  <a:pt x="1053" y="632"/>
                </a:cubicBezTo>
                <a:close/>
                <a:moveTo>
                  <a:pt x="1052" y="563"/>
                </a:moveTo>
                <a:cubicBezTo>
                  <a:pt x="1046" y="563"/>
                  <a:pt x="1041" y="559"/>
                  <a:pt x="1041" y="553"/>
                </a:cubicBezTo>
                <a:cubicBezTo>
                  <a:pt x="1040" y="542"/>
                  <a:pt x="1039" y="530"/>
                  <a:pt x="1038" y="519"/>
                </a:cubicBezTo>
                <a:cubicBezTo>
                  <a:pt x="1037" y="513"/>
                  <a:pt x="1041" y="507"/>
                  <a:pt x="1048" y="507"/>
                </a:cubicBezTo>
                <a:cubicBezTo>
                  <a:pt x="1054" y="506"/>
                  <a:pt x="1060" y="510"/>
                  <a:pt x="1060" y="516"/>
                </a:cubicBezTo>
                <a:cubicBezTo>
                  <a:pt x="1062" y="528"/>
                  <a:pt x="1063" y="540"/>
                  <a:pt x="1064" y="551"/>
                </a:cubicBezTo>
                <a:cubicBezTo>
                  <a:pt x="1064" y="558"/>
                  <a:pt x="1059" y="563"/>
                  <a:pt x="1053" y="563"/>
                </a:cubicBezTo>
                <a:cubicBezTo>
                  <a:pt x="1053" y="563"/>
                  <a:pt x="1052" y="563"/>
                  <a:pt x="1052" y="563"/>
                </a:cubicBezTo>
                <a:close/>
                <a:moveTo>
                  <a:pt x="1044" y="495"/>
                </a:moveTo>
                <a:cubicBezTo>
                  <a:pt x="1038" y="495"/>
                  <a:pt x="1034" y="491"/>
                  <a:pt x="1033" y="486"/>
                </a:cubicBezTo>
                <a:cubicBezTo>
                  <a:pt x="1031" y="475"/>
                  <a:pt x="1028" y="464"/>
                  <a:pt x="1026" y="453"/>
                </a:cubicBezTo>
                <a:cubicBezTo>
                  <a:pt x="1024" y="447"/>
                  <a:pt x="1028" y="441"/>
                  <a:pt x="1034" y="439"/>
                </a:cubicBezTo>
                <a:cubicBezTo>
                  <a:pt x="1040" y="438"/>
                  <a:pt x="1046" y="441"/>
                  <a:pt x="1048" y="448"/>
                </a:cubicBezTo>
                <a:cubicBezTo>
                  <a:pt x="1050" y="459"/>
                  <a:pt x="1053" y="470"/>
                  <a:pt x="1055" y="482"/>
                </a:cubicBezTo>
                <a:cubicBezTo>
                  <a:pt x="1056" y="488"/>
                  <a:pt x="1052" y="494"/>
                  <a:pt x="1046" y="495"/>
                </a:cubicBezTo>
                <a:cubicBezTo>
                  <a:pt x="1045" y="495"/>
                  <a:pt x="1045" y="495"/>
                  <a:pt x="1044" y="495"/>
                </a:cubicBezTo>
                <a:close/>
                <a:moveTo>
                  <a:pt x="1027" y="429"/>
                </a:moveTo>
                <a:cubicBezTo>
                  <a:pt x="1023" y="429"/>
                  <a:pt x="1018" y="425"/>
                  <a:pt x="1017" y="421"/>
                </a:cubicBezTo>
                <a:cubicBezTo>
                  <a:pt x="1013" y="410"/>
                  <a:pt x="1010" y="399"/>
                  <a:pt x="1006" y="389"/>
                </a:cubicBezTo>
                <a:cubicBezTo>
                  <a:pt x="1003" y="383"/>
                  <a:pt x="1006" y="376"/>
                  <a:pt x="1012" y="374"/>
                </a:cubicBezTo>
                <a:cubicBezTo>
                  <a:pt x="1018" y="372"/>
                  <a:pt x="1025" y="375"/>
                  <a:pt x="1027" y="381"/>
                </a:cubicBezTo>
                <a:cubicBezTo>
                  <a:pt x="1031" y="392"/>
                  <a:pt x="1035" y="403"/>
                  <a:pt x="1038" y="414"/>
                </a:cubicBezTo>
                <a:cubicBezTo>
                  <a:pt x="1040" y="420"/>
                  <a:pt x="1037" y="426"/>
                  <a:pt x="1031" y="428"/>
                </a:cubicBezTo>
                <a:cubicBezTo>
                  <a:pt x="1030" y="428"/>
                  <a:pt x="1028" y="429"/>
                  <a:pt x="1027" y="429"/>
                </a:cubicBezTo>
                <a:close/>
                <a:moveTo>
                  <a:pt x="1003" y="364"/>
                </a:moveTo>
                <a:cubicBezTo>
                  <a:pt x="999" y="364"/>
                  <a:pt x="995" y="362"/>
                  <a:pt x="993" y="358"/>
                </a:cubicBezTo>
                <a:cubicBezTo>
                  <a:pt x="988" y="347"/>
                  <a:pt x="983" y="337"/>
                  <a:pt x="978" y="327"/>
                </a:cubicBezTo>
                <a:cubicBezTo>
                  <a:pt x="975" y="322"/>
                  <a:pt x="977" y="315"/>
                  <a:pt x="983" y="312"/>
                </a:cubicBezTo>
                <a:cubicBezTo>
                  <a:pt x="988" y="309"/>
                  <a:pt x="995" y="311"/>
                  <a:pt x="998" y="317"/>
                </a:cubicBezTo>
                <a:cubicBezTo>
                  <a:pt x="1004" y="327"/>
                  <a:pt x="1009" y="338"/>
                  <a:pt x="1013" y="348"/>
                </a:cubicBezTo>
                <a:cubicBezTo>
                  <a:pt x="1016" y="354"/>
                  <a:pt x="1013" y="361"/>
                  <a:pt x="1008" y="363"/>
                </a:cubicBezTo>
                <a:cubicBezTo>
                  <a:pt x="1006" y="364"/>
                  <a:pt x="1005" y="364"/>
                  <a:pt x="1003" y="364"/>
                </a:cubicBezTo>
                <a:close/>
                <a:moveTo>
                  <a:pt x="971" y="304"/>
                </a:moveTo>
                <a:cubicBezTo>
                  <a:pt x="967" y="304"/>
                  <a:pt x="964" y="302"/>
                  <a:pt x="962" y="298"/>
                </a:cubicBezTo>
                <a:cubicBezTo>
                  <a:pt x="956" y="288"/>
                  <a:pt x="950" y="279"/>
                  <a:pt x="943" y="270"/>
                </a:cubicBezTo>
                <a:cubicBezTo>
                  <a:pt x="940" y="265"/>
                  <a:pt x="941" y="257"/>
                  <a:pt x="946" y="254"/>
                </a:cubicBezTo>
                <a:cubicBezTo>
                  <a:pt x="952" y="250"/>
                  <a:pt x="959" y="252"/>
                  <a:pt x="962" y="257"/>
                </a:cubicBezTo>
                <a:cubicBezTo>
                  <a:pt x="969" y="267"/>
                  <a:pt x="975" y="276"/>
                  <a:pt x="981" y="286"/>
                </a:cubicBezTo>
                <a:cubicBezTo>
                  <a:pt x="984" y="292"/>
                  <a:pt x="983" y="299"/>
                  <a:pt x="977" y="302"/>
                </a:cubicBezTo>
                <a:cubicBezTo>
                  <a:pt x="975" y="303"/>
                  <a:pt x="973" y="304"/>
                  <a:pt x="971" y="304"/>
                </a:cubicBezTo>
                <a:close/>
                <a:moveTo>
                  <a:pt x="13" y="258"/>
                </a:moveTo>
                <a:cubicBezTo>
                  <a:pt x="10" y="258"/>
                  <a:pt x="8" y="257"/>
                  <a:pt x="6" y="255"/>
                </a:cubicBezTo>
                <a:cubicBezTo>
                  <a:pt x="1" y="252"/>
                  <a:pt x="0" y="244"/>
                  <a:pt x="3" y="239"/>
                </a:cubicBezTo>
                <a:cubicBezTo>
                  <a:pt x="10" y="230"/>
                  <a:pt x="18" y="221"/>
                  <a:pt x="25" y="212"/>
                </a:cubicBezTo>
                <a:cubicBezTo>
                  <a:pt x="29" y="207"/>
                  <a:pt x="36" y="206"/>
                  <a:pt x="41" y="210"/>
                </a:cubicBezTo>
                <a:cubicBezTo>
                  <a:pt x="46" y="214"/>
                  <a:pt x="46" y="222"/>
                  <a:pt x="42" y="226"/>
                </a:cubicBezTo>
                <a:cubicBezTo>
                  <a:pt x="35" y="235"/>
                  <a:pt x="28" y="244"/>
                  <a:pt x="22" y="253"/>
                </a:cubicBezTo>
                <a:cubicBezTo>
                  <a:pt x="19" y="256"/>
                  <a:pt x="16" y="258"/>
                  <a:pt x="13" y="258"/>
                </a:cubicBezTo>
                <a:close/>
                <a:moveTo>
                  <a:pt x="933" y="247"/>
                </a:moveTo>
                <a:cubicBezTo>
                  <a:pt x="929" y="247"/>
                  <a:pt x="926" y="245"/>
                  <a:pt x="924" y="242"/>
                </a:cubicBezTo>
                <a:cubicBezTo>
                  <a:pt x="917" y="234"/>
                  <a:pt x="910" y="225"/>
                  <a:pt x="902" y="216"/>
                </a:cubicBezTo>
                <a:cubicBezTo>
                  <a:pt x="898" y="212"/>
                  <a:pt x="899" y="205"/>
                  <a:pt x="903" y="200"/>
                </a:cubicBezTo>
                <a:cubicBezTo>
                  <a:pt x="908" y="196"/>
                  <a:pt x="915" y="197"/>
                  <a:pt x="919" y="202"/>
                </a:cubicBezTo>
                <a:cubicBezTo>
                  <a:pt x="927" y="210"/>
                  <a:pt x="934" y="219"/>
                  <a:pt x="942" y="229"/>
                </a:cubicBezTo>
                <a:cubicBezTo>
                  <a:pt x="945" y="234"/>
                  <a:pt x="944" y="241"/>
                  <a:pt x="940" y="245"/>
                </a:cubicBezTo>
                <a:cubicBezTo>
                  <a:pt x="937" y="246"/>
                  <a:pt x="935" y="247"/>
                  <a:pt x="933" y="247"/>
                </a:cubicBezTo>
                <a:close/>
                <a:moveTo>
                  <a:pt x="57" y="205"/>
                </a:moveTo>
                <a:cubicBezTo>
                  <a:pt x="54" y="205"/>
                  <a:pt x="51" y="204"/>
                  <a:pt x="49" y="202"/>
                </a:cubicBezTo>
                <a:cubicBezTo>
                  <a:pt x="44" y="197"/>
                  <a:pt x="44" y="190"/>
                  <a:pt x="48" y="186"/>
                </a:cubicBezTo>
                <a:cubicBezTo>
                  <a:pt x="56" y="177"/>
                  <a:pt x="65" y="169"/>
                  <a:pt x="73" y="161"/>
                </a:cubicBezTo>
                <a:cubicBezTo>
                  <a:pt x="78" y="157"/>
                  <a:pt x="85" y="157"/>
                  <a:pt x="89" y="161"/>
                </a:cubicBezTo>
                <a:cubicBezTo>
                  <a:pt x="93" y="166"/>
                  <a:pt x="93" y="173"/>
                  <a:pt x="89" y="177"/>
                </a:cubicBezTo>
                <a:cubicBezTo>
                  <a:pt x="80" y="185"/>
                  <a:pt x="72" y="193"/>
                  <a:pt x="65" y="201"/>
                </a:cubicBezTo>
                <a:cubicBezTo>
                  <a:pt x="63" y="204"/>
                  <a:pt x="60" y="205"/>
                  <a:pt x="57" y="205"/>
                </a:cubicBezTo>
                <a:close/>
                <a:moveTo>
                  <a:pt x="887" y="195"/>
                </a:moveTo>
                <a:cubicBezTo>
                  <a:pt x="884" y="195"/>
                  <a:pt x="882" y="194"/>
                  <a:pt x="879" y="192"/>
                </a:cubicBezTo>
                <a:cubicBezTo>
                  <a:pt x="871" y="184"/>
                  <a:pt x="863" y="176"/>
                  <a:pt x="855" y="168"/>
                </a:cubicBezTo>
                <a:cubicBezTo>
                  <a:pt x="850" y="164"/>
                  <a:pt x="850" y="157"/>
                  <a:pt x="854" y="152"/>
                </a:cubicBezTo>
                <a:cubicBezTo>
                  <a:pt x="858" y="148"/>
                  <a:pt x="865" y="147"/>
                  <a:pt x="870" y="152"/>
                </a:cubicBezTo>
                <a:cubicBezTo>
                  <a:pt x="879" y="159"/>
                  <a:pt x="887" y="168"/>
                  <a:pt x="895" y="176"/>
                </a:cubicBezTo>
                <a:cubicBezTo>
                  <a:pt x="900" y="180"/>
                  <a:pt x="900" y="188"/>
                  <a:pt x="895" y="192"/>
                </a:cubicBezTo>
                <a:cubicBezTo>
                  <a:pt x="893" y="194"/>
                  <a:pt x="890" y="195"/>
                  <a:pt x="887" y="195"/>
                </a:cubicBezTo>
                <a:close/>
                <a:moveTo>
                  <a:pt x="106" y="158"/>
                </a:moveTo>
                <a:cubicBezTo>
                  <a:pt x="103" y="158"/>
                  <a:pt x="100" y="156"/>
                  <a:pt x="98" y="154"/>
                </a:cubicBezTo>
                <a:cubicBezTo>
                  <a:pt x="94" y="149"/>
                  <a:pt x="94" y="142"/>
                  <a:pt x="99" y="138"/>
                </a:cubicBezTo>
                <a:cubicBezTo>
                  <a:pt x="108" y="130"/>
                  <a:pt x="117" y="123"/>
                  <a:pt x="127" y="116"/>
                </a:cubicBezTo>
                <a:cubicBezTo>
                  <a:pt x="132" y="112"/>
                  <a:pt x="139" y="113"/>
                  <a:pt x="143" y="118"/>
                </a:cubicBezTo>
                <a:cubicBezTo>
                  <a:pt x="146" y="123"/>
                  <a:pt x="145" y="130"/>
                  <a:pt x="140" y="134"/>
                </a:cubicBezTo>
                <a:cubicBezTo>
                  <a:pt x="131" y="141"/>
                  <a:pt x="122" y="148"/>
                  <a:pt x="114" y="155"/>
                </a:cubicBezTo>
                <a:cubicBezTo>
                  <a:pt x="112" y="157"/>
                  <a:pt x="109" y="158"/>
                  <a:pt x="106" y="158"/>
                </a:cubicBezTo>
                <a:close/>
                <a:moveTo>
                  <a:pt x="836" y="149"/>
                </a:moveTo>
                <a:cubicBezTo>
                  <a:pt x="834" y="149"/>
                  <a:pt x="831" y="148"/>
                  <a:pt x="829" y="147"/>
                </a:cubicBezTo>
                <a:cubicBezTo>
                  <a:pt x="821" y="140"/>
                  <a:pt x="812" y="133"/>
                  <a:pt x="802" y="126"/>
                </a:cubicBezTo>
                <a:cubicBezTo>
                  <a:pt x="797" y="123"/>
                  <a:pt x="796" y="116"/>
                  <a:pt x="800" y="111"/>
                </a:cubicBezTo>
                <a:cubicBezTo>
                  <a:pt x="803" y="105"/>
                  <a:pt x="810" y="104"/>
                  <a:pt x="815" y="108"/>
                </a:cubicBezTo>
                <a:cubicBezTo>
                  <a:pt x="825" y="115"/>
                  <a:pt x="834" y="122"/>
                  <a:pt x="843" y="129"/>
                </a:cubicBezTo>
                <a:cubicBezTo>
                  <a:pt x="848" y="133"/>
                  <a:pt x="849" y="140"/>
                  <a:pt x="845" y="145"/>
                </a:cubicBezTo>
                <a:cubicBezTo>
                  <a:pt x="843" y="148"/>
                  <a:pt x="840" y="149"/>
                  <a:pt x="836" y="149"/>
                </a:cubicBezTo>
                <a:close/>
                <a:moveTo>
                  <a:pt x="162" y="117"/>
                </a:moveTo>
                <a:cubicBezTo>
                  <a:pt x="158" y="117"/>
                  <a:pt x="154" y="115"/>
                  <a:pt x="152" y="111"/>
                </a:cubicBezTo>
                <a:cubicBezTo>
                  <a:pt x="149" y="106"/>
                  <a:pt x="150" y="99"/>
                  <a:pt x="155" y="96"/>
                </a:cubicBezTo>
                <a:cubicBezTo>
                  <a:pt x="165" y="89"/>
                  <a:pt x="175" y="83"/>
                  <a:pt x="185" y="77"/>
                </a:cubicBezTo>
                <a:cubicBezTo>
                  <a:pt x="191" y="74"/>
                  <a:pt x="198" y="76"/>
                  <a:pt x="201" y="82"/>
                </a:cubicBezTo>
                <a:cubicBezTo>
                  <a:pt x="204" y="87"/>
                  <a:pt x="202" y="94"/>
                  <a:pt x="197" y="97"/>
                </a:cubicBezTo>
                <a:cubicBezTo>
                  <a:pt x="187" y="103"/>
                  <a:pt x="177" y="109"/>
                  <a:pt x="168" y="115"/>
                </a:cubicBezTo>
                <a:cubicBezTo>
                  <a:pt x="166" y="116"/>
                  <a:pt x="164" y="117"/>
                  <a:pt x="162" y="117"/>
                </a:cubicBezTo>
                <a:close/>
                <a:moveTo>
                  <a:pt x="780" y="109"/>
                </a:moveTo>
                <a:cubicBezTo>
                  <a:pt x="778" y="109"/>
                  <a:pt x="776" y="109"/>
                  <a:pt x="774" y="108"/>
                </a:cubicBezTo>
                <a:cubicBezTo>
                  <a:pt x="765" y="102"/>
                  <a:pt x="755" y="96"/>
                  <a:pt x="745" y="91"/>
                </a:cubicBezTo>
                <a:cubicBezTo>
                  <a:pt x="740" y="88"/>
                  <a:pt x="738" y="81"/>
                  <a:pt x="741" y="75"/>
                </a:cubicBezTo>
                <a:cubicBezTo>
                  <a:pt x="744" y="70"/>
                  <a:pt x="750" y="68"/>
                  <a:pt x="756" y="71"/>
                </a:cubicBezTo>
                <a:cubicBezTo>
                  <a:pt x="766" y="76"/>
                  <a:pt x="776" y="82"/>
                  <a:pt x="786" y="88"/>
                </a:cubicBezTo>
                <a:cubicBezTo>
                  <a:pt x="792" y="92"/>
                  <a:pt x="793" y="99"/>
                  <a:pt x="790" y="104"/>
                </a:cubicBezTo>
                <a:cubicBezTo>
                  <a:pt x="788" y="108"/>
                  <a:pt x="784" y="109"/>
                  <a:pt x="780" y="109"/>
                </a:cubicBezTo>
                <a:close/>
                <a:moveTo>
                  <a:pt x="221" y="83"/>
                </a:moveTo>
                <a:cubicBezTo>
                  <a:pt x="217" y="83"/>
                  <a:pt x="213" y="80"/>
                  <a:pt x="211" y="76"/>
                </a:cubicBezTo>
                <a:cubicBezTo>
                  <a:pt x="208" y="71"/>
                  <a:pt x="211" y="64"/>
                  <a:pt x="216" y="61"/>
                </a:cubicBezTo>
                <a:cubicBezTo>
                  <a:pt x="227" y="56"/>
                  <a:pt x="237" y="51"/>
                  <a:pt x="248" y="46"/>
                </a:cubicBezTo>
                <a:cubicBezTo>
                  <a:pt x="254" y="44"/>
                  <a:pt x="261" y="47"/>
                  <a:pt x="263" y="52"/>
                </a:cubicBezTo>
                <a:cubicBezTo>
                  <a:pt x="265" y="58"/>
                  <a:pt x="263" y="65"/>
                  <a:pt x="257" y="67"/>
                </a:cubicBezTo>
                <a:cubicBezTo>
                  <a:pt x="247" y="72"/>
                  <a:pt x="236" y="76"/>
                  <a:pt x="226" y="81"/>
                </a:cubicBezTo>
                <a:cubicBezTo>
                  <a:pt x="225" y="82"/>
                  <a:pt x="223" y="83"/>
                  <a:pt x="221" y="83"/>
                </a:cubicBezTo>
                <a:close/>
                <a:moveTo>
                  <a:pt x="720" y="77"/>
                </a:moveTo>
                <a:cubicBezTo>
                  <a:pt x="718" y="77"/>
                  <a:pt x="717" y="76"/>
                  <a:pt x="715" y="76"/>
                </a:cubicBezTo>
                <a:cubicBezTo>
                  <a:pt x="705" y="71"/>
                  <a:pt x="694" y="66"/>
                  <a:pt x="684" y="62"/>
                </a:cubicBezTo>
                <a:cubicBezTo>
                  <a:pt x="678" y="60"/>
                  <a:pt x="675" y="53"/>
                  <a:pt x="678" y="48"/>
                </a:cubicBezTo>
                <a:cubicBezTo>
                  <a:pt x="680" y="42"/>
                  <a:pt x="687" y="39"/>
                  <a:pt x="692" y="41"/>
                </a:cubicBezTo>
                <a:cubicBezTo>
                  <a:pt x="703" y="46"/>
                  <a:pt x="714" y="50"/>
                  <a:pt x="725" y="55"/>
                </a:cubicBezTo>
                <a:cubicBezTo>
                  <a:pt x="730" y="58"/>
                  <a:pt x="733" y="65"/>
                  <a:pt x="730" y="70"/>
                </a:cubicBezTo>
                <a:cubicBezTo>
                  <a:pt x="728" y="74"/>
                  <a:pt x="724" y="77"/>
                  <a:pt x="720" y="77"/>
                </a:cubicBezTo>
                <a:close/>
                <a:moveTo>
                  <a:pt x="285" y="56"/>
                </a:moveTo>
                <a:cubicBezTo>
                  <a:pt x="280" y="56"/>
                  <a:pt x="276" y="53"/>
                  <a:pt x="274" y="48"/>
                </a:cubicBezTo>
                <a:cubicBezTo>
                  <a:pt x="272" y="42"/>
                  <a:pt x="275" y="36"/>
                  <a:pt x="281" y="34"/>
                </a:cubicBezTo>
                <a:cubicBezTo>
                  <a:pt x="292" y="30"/>
                  <a:pt x="303" y="26"/>
                  <a:pt x="314" y="23"/>
                </a:cubicBezTo>
                <a:cubicBezTo>
                  <a:pt x="320" y="21"/>
                  <a:pt x="326" y="25"/>
                  <a:pt x="328" y="31"/>
                </a:cubicBezTo>
                <a:cubicBezTo>
                  <a:pt x="330" y="37"/>
                  <a:pt x="326" y="43"/>
                  <a:pt x="320" y="45"/>
                </a:cubicBezTo>
                <a:cubicBezTo>
                  <a:pt x="310" y="48"/>
                  <a:pt x="299" y="51"/>
                  <a:pt x="288" y="55"/>
                </a:cubicBezTo>
                <a:cubicBezTo>
                  <a:pt x="287" y="56"/>
                  <a:pt x="286" y="56"/>
                  <a:pt x="285" y="56"/>
                </a:cubicBezTo>
                <a:close/>
                <a:moveTo>
                  <a:pt x="656" y="51"/>
                </a:moveTo>
                <a:cubicBezTo>
                  <a:pt x="655" y="51"/>
                  <a:pt x="653" y="51"/>
                  <a:pt x="652" y="51"/>
                </a:cubicBezTo>
                <a:cubicBezTo>
                  <a:pt x="642" y="47"/>
                  <a:pt x="631" y="44"/>
                  <a:pt x="620" y="41"/>
                </a:cubicBezTo>
                <a:cubicBezTo>
                  <a:pt x="614" y="40"/>
                  <a:pt x="610" y="34"/>
                  <a:pt x="612" y="28"/>
                </a:cubicBezTo>
                <a:cubicBezTo>
                  <a:pt x="613" y="21"/>
                  <a:pt x="620" y="18"/>
                  <a:pt x="626" y="19"/>
                </a:cubicBezTo>
                <a:cubicBezTo>
                  <a:pt x="637" y="22"/>
                  <a:pt x="648" y="26"/>
                  <a:pt x="659" y="29"/>
                </a:cubicBezTo>
                <a:cubicBezTo>
                  <a:pt x="665" y="31"/>
                  <a:pt x="669" y="38"/>
                  <a:pt x="667" y="44"/>
                </a:cubicBezTo>
                <a:cubicBezTo>
                  <a:pt x="665" y="48"/>
                  <a:pt x="661" y="51"/>
                  <a:pt x="656" y="51"/>
                </a:cubicBezTo>
                <a:close/>
                <a:moveTo>
                  <a:pt x="351" y="37"/>
                </a:moveTo>
                <a:cubicBezTo>
                  <a:pt x="345" y="37"/>
                  <a:pt x="341" y="33"/>
                  <a:pt x="339" y="28"/>
                </a:cubicBezTo>
                <a:cubicBezTo>
                  <a:pt x="338" y="22"/>
                  <a:pt x="342" y="16"/>
                  <a:pt x="348" y="14"/>
                </a:cubicBezTo>
                <a:cubicBezTo>
                  <a:pt x="359" y="12"/>
                  <a:pt x="371" y="10"/>
                  <a:pt x="382" y="8"/>
                </a:cubicBezTo>
                <a:cubicBezTo>
                  <a:pt x="389" y="7"/>
                  <a:pt x="394" y="11"/>
                  <a:pt x="395" y="17"/>
                </a:cubicBezTo>
                <a:cubicBezTo>
                  <a:pt x="396" y="23"/>
                  <a:pt x="392" y="29"/>
                  <a:pt x="386" y="30"/>
                </a:cubicBezTo>
                <a:cubicBezTo>
                  <a:pt x="375" y="32"/>
                  <a:pt x="364" y="34"/>
                  <a:pt x="353" y="37"/>
                </a:cubicBezTo>
                <a:cubicBezTo>
                  <a:pt x="352" y="37"/>
                  <a:pt x="351" y="37"/>
                  <a:pt x="351" y="37"/>
                </a:cubicBezTo>
                <a:close/>
                <a:moveTo>
                  <a:pt x="589" y="34"/>
                </a:moveTo>
                <a:cubicBezTo>
                  <a:pt x="589" y="34"/>
                  <a:pt x="588" y="34"/>
                  <a:pt x="587" y="34"/>
                </a:cubicBezTo>
                <a:cubicBezTo>
                  <a:pt x="576" y="32"/>
                  <a:pt x="565" y="30"/>
                  <a:pt x="554" y="28"/>
                </a:cubicBezTo>
                <a:cubicBezTo>
                  <a:pt x="548" y="27"/>
                  <a:pt x="543" y="22"/>
                  <a:pt x="544" y="15"/>
                </a:cubicBezTo>
                <a:cubicBezTo>
                  <a:pt x="545" y="9"/>
                  <a:pt x="551" y="5"/>
                  <a:pt x="557" y="6"/>
                </a:cubicBezTo>
                <a:cubicBezTo>
                  <a:pt x="569" y="7"/>
                  <a:pt x="580" y="9"/>
                  <a:pt x="592" y="12"/>
                </a:cubicBezTo>
                <a:cubicBezTo>
                  <a:pt x="598" y="13"/>
                  <a:pt x="602" y="19"/>
                  <a:pt x="600" y="25"/>
                </a:cubicBezTo>
                <a:cubicBezTo>
                  <a:pt x="599" y="30"/>
                  <a:pt x="595" y="34"/>
                  <a:pt x="589" y="34"/>
                </a:cubicBezTo>
                <a:close/>
                <a:moveTo>
                  <a:pt x="418" y="26"/>
                </a:moveTo>
                <a:cubicBezTo>
                  <a:pt x="413" y="26"/>
                  <a:pt x="408" y="22"/>
                  <a:pt x="407" y="16"/>
                </a:cubicBezTo>
                <a:cubicBezTo>
                  <a:pt x="406" y="9"/>
                  <a:pt x="411" y="4"/>
                  <a:pt x="417" y="3"/>
                </a:cubicBezTo>
                <a:cubicBezTo>
                  <a:pt x="429" y="2"/>
                  <a:pt x="441" y="1"/>
                  <a:pt x="452" y="1"/>
                </a:cubicBezTo>
                <a:cubicBezTo>
                  <a:pt x="459" y="1"/>
                  <a:pt x="464" y="5"/>
                  <a:pt x="464" y="12"/>
                </a:cubicBezTo>
                <a:cubicBezTo>
                  <a:pt x="464" y="18"/>
                  <a:pt x="459" y="23"/>
                  <a:pt x="453" y="23"/>
                </a:cubicBezTo>
                <a:cubicBezTo>
                  <a:pt x="442" y="24"/>
                  <a:pt x="431" y="25"/>
                  <a:pt x="419" y="26"/>
                </a:cubicBezTo>
                <a:cubicBezTo>
                  <a:pt x="419" y="26"/>
                  <a:pt x="419" y="26"/>
                  <a:pt x="418" y="26"/>
                </a:cubicBezTo>
                <a:close/>
                <a:moveTo>
                  <a:pt x="521" y="25"/>
                </a:moveTo>
                <a:cubicBezTo>
                  <a:pt x="521" y="25"/>
                  <a:pt x="521" y="25"/>
                  <a:pt x="520" y="25"/>
                </a:cubicBezTo>
                <a:cubicBezTo>
                  <a:pt x="509" y="24"/>
                  <a:pt x="498" y="23"/>
                  <a:pt x="487" y="23"/>
                </a:cubicBezTo>
                <a:cubicBezTo>
                  <a:pt x="481" y="23"/>
                  <a:pt x="476" y="18"/>
                  <a:pt x="476" y="12"/>
                </a:cubicBezTo>
                <a:cubicBezTo>
                  <a:pt x="476" y="5"/>
                  <a:pt x="481" y="0"/>
                  <a:pt x="487" y="0"/>
                </a:cubicBezTo>
                <a:cubicBezTo>
                  <a:pt x="499" y="1"/>
                  <a:pt x="511" y="1"/>
                  <a:pt x="522" y="2"/>
                </a:cubicBezTo>
                <a:cubicBezTo>
                  <a:pt x="528" y="3"/>
                  <a:pt x="533" y="8"/>
                  <a:pt x="533" y="14"/>
                </a:cubicBezTo>
                <a:cubicBezTo>
                  <a:pt x="532" y="20"/>
                  <a:pt x="527" y="25"/>
                  <a:pt x="521" y="25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Freeform: Shape 43"/>
          <p:cNvSpPr/>
          <p:nvPr/>
        </p:nvSpPr>
        <p:spPr bwMode="auto">
          <a:xfrm>
            <a:off x="3028863" y="2314195"/>
            <a:ext cx="120051" cy="46976"/>
          </a:xfrm>
          <a:custGeom>
            <a:avLst/>
            <a:gdLst/>
            <a:ahLst/>
            <a:cxnLst>
              <a:cxn ang="0">
                <a:pos x="46" y="23"/>
              </a:cxn>
              <a:cxn ang="0">
                <a:pos x="46" y="23"/>
              </a:cxn>
              <a:cxn ang="0">
                <a:pos x="29" y="23"/>
              </a:cxn>
              <a:cxn ang="0">
                <a:pos x="28" y="23"/>
              </a:cxn>
              <a:cxn ang="0">
                <a:pos x="12" y="23"/>
              </a:cxn>
              <a:cxn ang="0">
                <a:pos x="0" y="12"/>
              </a:cxn>
              <a:cxn ang="0">
                <a:pos x="12" y="0"/>
              </a:cxn>
              <a:cxn ang="0">
                <a:pos x="28" y="0"/>
              </a:cxn>
              <a:cxn ang="0">
                <a:pos x="29" y="0"/>
              </a:cxn>
              <a:cxn ang="0">
                <a:pos x="46" y="1"/>
              </a:cxn>
              <a:cxn ang="0">
                <a:pos x="57" y="12"/>
              </a:cxn>
              <a:cxn ang="0">
                <a:pos x="46" y="23"/>
              </a:cxn>
            </a:cxnLst>
            <a:rect l="0" t="0" r="r" b="b"/>
            <a:pathLst>
              <a:path w="57" h="23">
                <a:moveTo>
                  <a:pt x="46" y="23"/>
                </a:moveTo>
                <a:cubicBezTo>
                  <a:pt x="46" y="23"/>
                  <a:pt x="46" y="23"/>
                  <a:pt x="46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9" y="23"/>
                  <a:pt x="28" y="23"/>
                </a:cubicBezTo>
                <a:cubicBezTo>
                  <a:pt x="23" y="23"/>
                  <a:pt x="17" y="23"/>
                  <a:pt x="12" y="23"/>
                </a:cubicBezTo>
                <a:cubicBezTo>
                  <a:pt x="6" y="23"/>
                  <a:pt x="0" y="18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7" y="0"/>
                  <a:pt x="23" y="0"/>
                  <a:pt x="28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52" y="1"/>
                  <a:pt x="57" y="6"/>
                  <a:pt x="57" y="12"/>
                </a:cubicBezTo>
                <a:cubicBezTo>
                  <a:pt x="57" y="18"/>
                  <a:pt x="52" y="23"/>
                  <a:pt x="46" y="23"/>
                </a:cubicBezTo>
                <a:close/>
              </a:path>
            </a:pathLst>
          </a:custGeom>
          <a:solidFill>
            <a:srgbClr val="DCDBDB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Freeform: Shape 44"/>
          <p:cNvSpPr/>
          <p:nvPr/>
        </p:nvSpPr>
        <p:spPr bwMode="auto">
          <a:xfrm>
            <a:off x="3171531" y="2315935"/>
            <a:ext cx="2341863" cy="1579800"/>
          </a:xfrm>
          <a:custGeom>
            <a:avLst/>
            <a:gdLst/>
            <a:ahLst/>
            <a:cxnLst>
              <a:cxn ang="0">
                <a:pos x="185" y="727"/>
              </a:cxn>
              <a:cxn ang="0">
                <a:pos x="195" y="722"/>
              </a:cxn>
              <a:cxn ang="0">
                <a:pos x="210" y="727"/>
              </a:cxn>
              <a:cxn ang="0">
                <a:pos x="293" y="663"/>
              </a:cxn>
              <a:cxn ang="0">
                <a:pos x="328" y="670"/>
              </a:cxn>
              <a:cxn ang="0">
                <a:pos x="364" y="655"/>
              </a:cxn>
              <a:cxn ang="0">
                <a:pos x="385" y="620"/>
              </a:cxn>
              <a:cxn ang="0">
                <a:pos x="390" y="641"/>
              </a:cxn>
              <a:cxn ang="0">
                <a:pos x="492" y="581"/>
              </a:cxn>
              <a:cxn ang="0">
                <a:pos x="502" y="576"/>
              </a:cxn>
              <a:cxn ang="0">
                <a:pos x="517" y="582"/>
              </a:cxn>
              <a:cxn ang="0">
                <a:pos x="599" y="518"/>
              </a:cxn>
              <a:cxn ang="0">
                <a:pos x="635" y="525"/>
              </a:cxn>
              <a:cxn ang="0">
                <a:pos x="670" y="509"/>
              </a:cxn>
              <a:cxn ang="0">
                <a:pos x="691" y="474"/>
              </a:cxn>
              <a:cxn ang="0">
                <a:pos x="696" y="496"/>
              </a:cxn>
              <a:cxn ang="0">
                <a:pos x="798" y="436"/>
              </a:cxn>
              <a:cxn ang="0">
                <a:pos x="808" y="431"/>
              </a:cxn>
              <a:cxn ang="0">
                <a:pos x="823" y="436"/>
              </a:cxn>
              <a:cxn ang="0">
                <a:pos x="905" y="372"/>
              </a:cxn>
              <a:cxn ang="0">
                <a:pos x="941" y="379"/>
              </a:cxn>
              <a:cxn ang="0">
                <a:pos x="976" y="364"/>
              </a:cxn>
              <a:cxn ang="0">
                <a:pos x="997" y="328"/>
              </a:cxn>
              <a:cxn ang="0">
                <a:pos x="1030" y="338"/>
              </a:cxn>
              <a:cxn ang="0">
                <a:pos x="1052" y="295"/>
              </a:cxn>
              <a:cxn ang="0">
                <a:pos x="1090" y="286"/>
              </a:cxn>
              <a:cxn ang="0">
                <a:pos x="1088" y="244"/>
              </a:cxn>
              <a:cxn ang="0">
                <a:pos x="1098" y="260"/>
              </a:cxn>
              <a:cxn ang="0">
                <a:pos x="1117" y="146"/>
              </a:cxn>
              <a:cxn ang="0">
                <a:pos x="1084" y="122"/>
              </a:cxn>
              <a:cxn ang="0">
                <a:pos x="1099" y="127"/>
              </a:cxn>
              <a:cxn ang="0">
                <a:pos x="1019" y="57"/>
              </a:cxn>
              <a:cxn ang="0">
                <a:pos x="1061" y="72"/>
              </a:cxn>
              <a:cxn ang="0">
                <a:pos x="947" y="30"/>
              </a:cxn>
              <a:cxn ang="0">
                <a:pos x="925" y="41"/>
              </a:cxn>
              <a:cxn ang="0">
                <a:pos x="925" y="18"/>
              </a:cxn>
              <a:cxn ang="0">
                <a:pos x="823" y="39"/>
              </a:cxn>
              <a:cxn ang="0">
                <a:pos x="857" y="40"/>
              </a:cxn>
              <a:cxn ang="0">
                <a:pos x="756" y="15"/>
              </a:cxn>
              <a:cxn ang="0">
                <a:pos x="722" y="37"/>
              </a:cxn>
              <a:cxn ang="0">
                <a:pos x="733" y="26"/>
              </a:cxn>
              <a:cxn ang="0">
                <a:pos x="609" y="23"/>
              </a:cxn>
              <a:cxn ang="0">
                <a:pos x="587" y="34"/>
              </a:cxn>
              <a:cxn ang="0">
                <a:pos x="587" y="12"/>
              </a:cxn>
              <a:cxn ang="0">
                <a:pos x="485" y="32"/>
              </a:cxn>
              <a:cxn ang="0">
                <a:pos x="519" y="33"/>
              </a:cxn>
              <a:cxn ang="0">
                <a:pos x="418" y="8"/>
              </a:cxn>
              <a:cxn ang="0">
                <a:pos x="383" y="30"/>
              </a:cxn>
              <a:cxn ang="0">
                <a:pos x="395" y="19"/>
              </a:cxn>
              <a:cxn ang="0">
                <a:pos x="271" y="17"/>
              </a:cxn>
              <a:cxn ang="0">
                <a:pos x="316" y="29"/>
              </a:cxn>
              <a:cxn ang="0">
                <a:pos x="215" y="4"/>
              </a:cxn>
              <a:cxn ang="0">
                <a:pos x="180" y="26"/>
              </a:cxn>
              <a:cxn ang="0">
                <a:pos x="192" y="15"/>
              </a:cxn>
              <a:cxn ang="0">
                <a:pos x="68" y="13"/>
              </a:cxn>
              <a:cxn ang="0">
                <a:pos x="45" y="24"/>
              </a:cxn>
              <a:cxn ang="0">
                <a:pos x="12" y="0"/>
              </a:cxn>
            </a:cxnLst>
            <a:rect l="0" t="0" r="r" b="b"/>
            <a:pathLst>
              <a:path w="1122" h="757">
                <a:moveTo>
                  <a:pt x="144" y="757"/>
                </a:moveTo>
                <a:cubicBezTo>
                  <a:pt x="140" y="757"/>
                  <a:pt x="136" y="755"/>
                  <a:pt x="134" y="751"/>
                </a:cubicBezTo>
                <a:cubicBezTo>
                  <a:pt x="131" y="745"/>
                  <a:pt x="134" y="738"/>
                  <a:pt x="139" y="736"/>
                </a:cubicBezTo>
                <a:cubicBezTo>
                  <a:pt x="170" y="721"/>
                  <a:pt x="170" y="721"/>
                  <a:pt x="170" y="721"/>
                </a:cubicBezTo>
                <a:cubicBezTo>
                  <a:pt x="176" y="719"/>
                  <a:pt x="183" y="721"/>
                  <a:pt x="185" y="727"/>
                </a:cubicBezTo>
                <a:cubicBezTo>
                  <a:pt x="188" y="732"/>
                  <a:pt x="185" y="739"/>
                  <a:pt x="180" y="742"/>
                </a:cubicBezTo>
                <a:cubicBezTo>
                  <a:pt x="149" y="756"/>
                  <a:pt x="149" y="756"/>
                  <a:pt x="149" y="756"/>
                </a:cubicBezTo>
                <a:cubicBezTo>
                  <a:pt x="148" y="757"/>
                  <a:pt x="146" y="757"/>
                  <a:pt x="144" y="757"/>
                </a:cubicBezTo>
                <a:close/>
                <a:moveTo>
                  <a:pt x="206" y="728"/>
                </a:moveTo>
                <a:cubicBezTo>
                  <a:pt x="201" y="728"/>
                  <a:pt x="197" y="726"/>
                  <a:pt x="195" y="722"/>
                </a:cubicBezTo>
                <a:cubicBezTo>
                  <a:pt x="193" y="716"/>
                  <a:pt x="195" y="709"/>
                  <a:pt x="201" y="707"/>
                </a:cubicBezTo>
                <a:cubicBezTo>
                  <a:pt x="231" y="692"/>
                  <a:pt x="231" y="692"/>
                  <a:pt x="231" y="692"/>
                </a:cubicBezTo>
                <a:cubicBezTo>
                  <a:pt x="237" y="690"/>
                  <a:pt x="244" y="692"/>
                  <a:pt x="247" y="698"/>
                </a:cubicBezTo>
                <a:cubicBezTo>
                  <a:pt x="249" y="703"/>
                  <a:pt x="247" y="710"/>
                  <a:pt x="241" y="713"/>
                </a:cubicBezTo>
                <a:cubicBezTo>
                  <a:pt x="210" y="727"/>
                  <a:pt x="210" y="727"/>
                  <a:pt x="210" y="727"/>
                </a:cubicBezTo>
                <a:cubicBezTo>
                  <a:pt x="209" y="728"/>
                  <a:pt x="207" y="728"/>
                  <a:pt x="206" y="728"/>
                </a:cubicBezTo>
                <a:close/>
                <a:moveTo>
                  <a:pt x="267" y="699"/>
                </a:moveTo>
                <a:cubicBezTo>
                  <a:pt x="263" y="699"/>
                  <a:pt x="259" y="697"/>
                  <a:pt x="257" y="693"/>
                </a:cubicBezTo>
                <a:cubicBezTo>
                  <a:pt x="254" y="687"/>
                  <a:pt x="256" y="680"/>
                  <a:pt x="262" y="678"/>
                </a:cubicBezTo>
                <a:cubicBezTo>
                  <a:pt x="293" y="663"/>
                  <a:pt x="293" y="663"/>
                  <a:pt x="293" y="663"/>
                </a:cubicBezTo>
                <a:cubicBezTo>
                  <a:pt x="298" y="660"/>
                  <a:pt x="305" y="663"/>
                  <a:pt x="308" y="669"/>
                </a:cubicBezTo>
                <a:cubicBezTo>
                  <a:pt x="311" y="674"/>
                  <a:pt x="308" y="681"/>
                  <a:pt x="302" y="684"/>
                </a:cubicBezTo>
                <a:cubicBezTo>
                  <a:pt x="272" y="698"/>
                  <a:pt x="272" y="698"/>
                  <a:pt x="272" y="698"/>
                </a:cubicBezTo>
                <a:cubicBezTo>
                  <a:pt x="270" y="699"/>
                  <a:pt x="269" y="699"/>
                  <a:pt x="267" y="699"/>
                </a:cubicBezTo>
                <a:close/>
                <a:moveTo>
                  <a:pt x="328" y="670"/>
                </a:moveTo>
                <a:cubicBezTo>
                  <a:pt x="324" y="670"/>
                  <a:pt x="320" y="668"/>
                  <a:pt x="318" y="664"/>
                </a:cubicBezTo>
                <a:cubicBezTo>
                  <a:pt x="315" y="658"/>
                  <a:pt x="318" y="651"/>
                  <a:pt x="323" y="649"/>
                </a:cubicBezTo>
                <a:cubicBezTo>
                  <a:pt x="354" y="634"/>
                  <a:pt x="354" y="634"/>
                  <a:pt x="354" y="634"/>
                </a:cubicBezTo>
                <a:cubicBezTo>
                  <a:pt x="360" y="631"/>
                  <a:pt x="366" y="634"/>
                  <a:pt x="369" y="639"/>
                </a:cubicBezTo>
                <a:cubicBezTo>
                  <a:pt x="372" y="645"/>
                  <a:pt x="369" y="652"/>
                  <a:pt x="364" y="655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70"/>
                  <a:pt x="330" y="670"/>
                  <a:pt x="328" y="670"/>
                </a:cubicBezTo>
                <a:close/>
                <a:moveTo>
                  <a:pt x="390" y="641"/>
                </a:moveTo>
                <a:cubicBezTo>
                  <a:pt x="385" y="641"/>
                  <a:pt x="381" y="639"/>
                  <a:pt x="379" y="635"/>
                </a:cubicBezTo>
                <a:cubicBezTo>
                  <a:pt x="377" y="629"/>
                  <a:pt x="379" y="622"/>
                  <a:pt x="385" y="620"/>
                </a:cubicBezTo>
                <a:cubicBezTo>
                  <a:pt x="415" y="605"/>
                  <a:pt x="415" y="605"/>
                  <a:pt x="415" y="605"/>
                </a:cubicBezTo>
                <a:cubicBezTo>
                  <a:pt x="421" y="602"/>
                  <a:pt x="428" y="605"/>
                  <a:pt x="430" y="610"/>
                </a:cubicBezTo>
                <a:cubicBezTo>
                  <a:pt x="433" y="616"/>
                  <a:pt x="431" y="623"/>
                  <a:pt x="425" y="625"/>
                </a:cubicBezTo>
                <a:cubicBezTo>
                  <a:pt x="394" y="640"/>
                  <a:pt x="394" y="640"/>
                  <a:pt x="394" y="640"/>
                </a:cubicBezTo>
                <a:cubicBezTo>
                  <a:pt x="393" y="641"/>
                  <a:pt x="391" y="641"/>
                  <a:pt x="390" y="641"/>
                </a:cubicBezTo>
                <a:close/>
                <a:moveTo>
                  <a:pt x="451" y="612"/>
                </a:moveTo>
                <a:cubicBezTo>
                  <a:pt x="447" y="612"/>
                  <a:pt x="442" y="610"/>
                  <a:pt x="441" y="606"/>
                </a:cubicBezTo>
                <a:cubicBezTo>
                  <a:pt x="438" y="600"/>
                  <a:pt x="440" y="593"/>
                  <a:pt x="446" y="590"/>
                </a:cubicBezTo>
                <a:cubicBezTo>
                  <a:pt x="477" y="576"/>
                  <a:pt x="477" y="576"/>
                  <a:pt x="477" y="576"/>
                </a:cubicBezTo>
                <a:cubicBezTo>
                  <a:pt x="482" y="573"/>
                  <a:pt x="489" y="576"/>
                  <a:pt x="492" y="581"/>
                </a:cubicBezTo>
                <a:cubicBezTo>
                  <a:pt x="494" y="587"/>
                  <a:pt x="492" y="594"/>
                  <a:pt x="486" y="596"/>
                </a:cubicBezTo>
                <a:cubicBezTo>
                  <a:pt x="456" y="611"/>
                  <a:pt x="456" y="611"/>
                  <a:pt x="456" y="611"/>
                </a:cubicBezTo>
                <a:cubicBezTo>
                  <a:pt x="454" y="612"/>
                  <a:pt x="452" y="612"/>
                  <a:pt x="451" y="612"/>
                </a:cubicBezTo>
                <a:close/>
                <a:moveTo>
                  <a:pt x="512" y="583"/>
                </a:moveTo>
                <a:cubicBezTo>
                  <a:pt x="508" y="583"/>
                  <a:pt x="504" y="581"/>
                  <a:pt x="502" y="576"/>
                </a:cubicBezTo>
                <a:cubicBezTo>
                  <a:pt x="499" y="571"/>
                  <a:pt x="501" y="564"/>
                  <a:pt x="507" y="561"/>
                </a:cubicBezTo>
                <a:cubicBezTo>
                  <a:pt x="538" y="547"/>
                  <a:pt x="538" y="547"/>
                  <a:pt x="538" y="547"/>
                </a:cubicBezTo>
                <a:cubicBezTo>
                  <a:pt x="543" y="544"/>
                  <a:pt x="550" y="547"/>
                  <a:pt x="553" y="552"/>
                </a:cubicBezTo>
                <a:cubicBezTo>
                  <a:pt x="556" y="558"/>
                  <a:pt x="553" y="565"/>
                  <a:pt x="547" y="567"/>
                </a:cubicBezTo>
                <a:cubicBezTo>
                  <a:pt x="517" y="582"/>
                  <a:pt x="517" y="582"/>
                  <a:pt x="517" y="582"/>
                </a:cubicBezTo>
                <a:cubicBezTo>
                  <a:pt x="515" y="583"/>
                  <a:pt x="514" y="583"/>
                  <a:pt x="512" y="583"/>
                </a:cubicBezTo>
                <a:close/>
                <a:moveTo>
                  <a:pt x="573" y="554"/>
                </a:moveTo>
                <a:cubicBezTo>
                  <a:pt x="569" y="554"/>
                  <a:pt x="565" y="551"/>
                  <a:pt x="563" y="547"/>
                </a:cubicBezTo>
                <a:cubicBezTo>
                  <a:pt x="560" y="542"/>
                  <a:pt x="563" y="535"/>
                  <a:pt x="568" y="532"/>
                </a:cubicBezTo>
                <a:cubicBezTo>
                  <a:pt x="599" y="518"/>
                  <a:pt x="599" y="518"/>
                  <a:pt x="599" y="518"/>
                </a:cubicBezTo>
                <a:cubicBezTo>
                  <a:pt x="605" y="515"/>
                  <a:pt x="611" y="517"/>
                  <a:pt x="614" y="523"/>
                </a:cubicBezTo>
                <a:cubicBezTo>
                  <a:pt x="617" y="529"/>
                  <a:pt x="614" y="536"/>
                  <a:pt x="609" y="538"/>
                </a:cubicBezTo>
                <a:cubicBezTo>
                  <a:pt x="578" y="553"/>
                  <a:pt x="578" y="553"/>
                  <a:pt x="578" y="553"/>
                </a:cubicBezTo>
                <a:cubicBezTo>
                  <a:pt x="577" y="553"/>
                  <a:pt x="575" y="554"/>
                  <a:pt x="573" y="554"/>
                </a:cubicBezTo>
                <a:close/>
                <a:moveTo>
                  <a:pt x="635" y="525"/>
                </a:moveTo>
                <a:cubicBezTo>
                  <a:pt x="630" y="525"/>
                  <a:pt x="626" y="522"/>
                  <a:pt x="624" y="518"/>
                </a:cubicBezTo>
                <a:cubicBezTo>
                  <a:pt x="622" y="513"/>
                  <a:pt x="624" y="506"/>
                  <a:pt x="630" y="503"/>
                </a:cubicBezTo>
                <a:cubicBezTo>
                  <a:pt x="660" y="489"/>
                  <a:pt x="660" y="489"/>
                  <a:pt x="660" y="489"/>
                </a:cubicBezTo>
                <a:cubicBezTo>
                  <a:pt x="666" y="486"/>
                  <a:pt x="673" y="488"/>
                  <a:pt x="675" y="494"/>
                </a:cubicBezTo>
                <a:cubicBezTo>
                  <a:pt x="678" y="500"/>
                  <a:pt x="676" y="506"/>
                  <a:pt x="670" y="509"/>
                </a:cubicBezTo>
                <a:cubicBezTo>
                  <a:pt x="639" y="524"/>
                  <a:pt x="639" y="524"/>
                  <a:pt x="639" y="524"/>
                </a:cubicBezTo>
                <a:cubicBezTo>
                  <a:pt x="638" y="524"/>
                  <a:pt x="636" y="525"/>
                  <a:pt x="635" y="525"/>
                </a:cubicBezTo>
                <a:close/>
                <a:moveTo>
                  <a:pt x="696" y="496"/>
                </a:moveTo>
                <a:cubicBezTo>
                  <a:pt x="692" y="496"/>
                  <a:pt x="687" y="493"/>
                  <a:pt x="686" y="489"/>
                </a:cubicBezTo>
                <a:cubicBezTo>
                  <a:pt x="683" y="484"/>
                  <a:pt x="685" y="477"/>
                  <a:pt x="691" y="474"/>
                </a:cubicBezTo>
                <a:cubicBezTo>
                  <a:pt x="722" y="460"/>
                  <a:pt x="722" y="460"/>
                  <a:pt x="722" y="460"/>
                </a:cubicBezTo>
                <a:cubicBezTo>
                  <a:pt x="727" y="457"/>
                  <a:pt x="734" y="459"/>
                  <a:pt x="737" y="465"/>
                </a:cubicBezTo>
                <a:cubicBezTo>
                  <a:pt x="739" y="471"/>
                  <a:pt x="737" y="477"/>
                  <a:pt x="731" y="480"/>
                </a:cubicBezTo>
                <a:cubicBezTo>
                  <a:pt x="701" y="495"/>
                  <a:pt x="701" y="495"/>
                  <a:pt x="701" y="495"/>
                </a:cubicBezTo>
                <a:cubicBezTo>
                  <a:pt x="699" y="495"/>
                  <a:pt x="697" y="496"/>
                  <a:pt x="696" y="496"/>
                </a:cubicBezTo>
                <a:close/>
                <a:moveTo>
                  <a:pt x="757" y="467"/>
                </a:moveTo>
                <a:cubicBezTo>
                  <a:pt x="753" y="467"/>
                  <a:pt x="749" y="464"/>
                  <a:pt x="747" y="460"/>
                </a:cubicBezTo>
                <a:cubicBezTo>
                  <a:pt x="744" y="454"/>
                  <a:pt x="746" y="448"/>
                  <a:pt x="752" y="445"/>
                </a:cubicBezTo>
                <a:cubicBezTo>
                  <a:pt x="783" y="430"/>
                  <a:pt x="783" y="430"/>
                  <a:pt x="783" y="430"/>
                </a:cubicBezTo>
                <a:cubicBezTo>
                  <a:pt x="788" y="428"/>
                  <a:pt x="795" y="430"/>
                  <a:pt x="798" y="436"/>
                </a:cubicBezTo>
                <a:cubicBezTo>
                  <a:pt x="801" y="441"/>
                  <a:pt x="798" y="448"/>
                  <a:pt x="792" y="451"/>
                </a:cubicBezTo>
                <a:cubicBezTo>
                  <a:pt x="762" y="465"/>
                  <a:pt x="762" y="465"/>
                  <a:pt x="762" y="465"/>
                </a:cubicBezTo>
                <a:cubicBezTo>
                  <a:pt x="760" y="466"/>
                  <a:pt x="759" y="467"/>
                  <a:pt x="757" y="467"/>
                </a:cubicBezTo>
                <a:close/>
                <a:moveTo>
                  <a:pt x="818" y="437"/>
                </a:moveTo>
                <a:cubicBezTo>
                  <a:pt x="814" y="437"/>
                  <a:pt x="810" y="435"/>
                  <a:pt x="808" y="431"/>
                </a:cubicBezTo>
                <a:cubicBezTo>
                  <a:pt x="805" y="425"/>
                  <a:pt x="808" y="419"/>
                  <a:pt x="813" y="416"/>
                </a:cubicBezTo>
                <a:cubicBezTo>
                  <a:pt x="844" y="401"/>
                  <a:pt x="844" y="401"/>
                  <a:pt x="844" y="401"/>
                </a:cubicBezTo>
                <a:cubicBezTo>
                  <a:pt x="850" y="399"/>
                  <a:pt x="856" y="401"/>
                  <a:pt x="859" y="407"/>
                </a:cubicBezTo>
                <a:cubicBezTo>
                  <a:pt x="862" y="412"/>
                  <a:pt x="859" y="419"/>
                  <a:pt x="854" y="422"/>
                </a:cubicBezTo>
                <a:cubicBezTo>
                  <a:pt x="823" y="436"/>
                  <a:pt x="823" y="436"/>
                  <a:pt x="823" y="436"/>
                </a:cubicBezTo>
                <a:cubicBezTo>
                  <a:pt x="822" y="437"/>
                  <a:pt x="820" y="437"/>
                  <a:pt x="818" y="437"/>
                </a:cubicBezTo>
                <a:close/>
                <a:moveTo>
                  <a:pt x="880" y="408"/>
                </a:moveTo>
                <a:cubicBezTo>
                  <a:pt x="875" y="408"/>
                  <a:pt x="871" y="406"/>
                  <a:pt x="869" y="402"/>
                </a:cubicBezTo>
                <a:cubicBezTo>
                  <a:pt x="867" y="396"/>
                  <a:pt x="869" y="389"/>
                  <a:pt x="875" y="387"/>
                </a:cubicBezTo>
                <a:cubicBezTo>
                  <a:pt x="905" y="372"/>
                  <a:pt x="905" y="372"/>
                  <a:pt x="905" y="372"/>
                </a:cubicBezTo>
                <a:cubicBezTo>
                  <a:pt x="911" y="370"/>
                  <a:pt x="918" y="372"/>
                  <a:pt x="920" y="378"/>
                </a:cubicBezTo>
                <a:cubicBezTo>
                  <a:pt x="923" y="383"/>
                  <a:pt x="921" y="390"/>
                  <a:pt x="915" y="393"/>
                </a:cubicBezTo>
                <a:cubicBezTo>
                  <a:pt x="884" y="407"/>
                  <a:pt x="884" y="407"/>
                  <a:pt x="884" y="407"/>
                </a:cubicBezTo>
                <a:cubicBezTo>
                  <a:pt x="883" y="408"/>
                  <a:pt x="881" y="408"/>
                  <a:pt x="880" y="408"/>
                </a:cubicBezTo>
                <a:close/>
                <a:moveTo>
                  <a:pt x="941" y="379"/>
                </a:moveTo>
                <a:cubicBezTo>
                  <a:pt x="937" y="379"/>
                  <a:pt x="933" y="377"/>
                  <a:pt x="931" y="373"/>
                </a:cubicBezTo>
                <a:cubicBezTo>
                  <a:pt x="928" y="367"/>
                  <a:pt x="930" y="360"/>
                  <a:pt x="936" y="358"/>
                </a:cubicBezTo>
                <a:cubicBezTo>
                  <a:pt x="967" y="343"/>
                  <a:pt x="967" y="343"/>
                  <a:pt x="967" y="343"/>
                </a:cubicBezTo>
                <a:cubicBezTo>
                  <a:pt x="972" y="340"/>
                  <a:pt x="979" y="343"/>
                  <a:pt x="982" y="348"/>
                </a:cubicBezTo>
                <a:cubicBezTo>
                  <a:pt x="984" y="354"/>
                  <a:pt x="982" y="361"/>
                  <a:pt x="976" y="364"/>
                </a:cubicBezTo>
                <a:cubicBezTo>
                  <a:pt x="946" y="378"/>
                  <a:pt x="946" y="378"/>
                  <a:pt x="946" y="378"/>
                </a:cubicBezTo>
                <a:cubicBezTo>
                  <a:pt x="944" y="379"/>
                  <a:pt x="942" y="379"/>
                  <a:pt x="941" y="379"/>
                </a:cubicBezTo>
                <a:close/>
                <a:moveTo>
                  <a:pt x="1002" y="350"/>
                </a:moveTo>
                <a:cubicBezTo>
                  <a:pt x="998" y="350"/>
                  <a:pt x="994" y="348"/>
                  <a:pt x="992" y="344"/>
                </a:cubicBezTo>
                <a:cubicBezTo>
                  <a:pt x="989" y="338"/>
                  <a:pt x="992" y="331"/>
                  <a:pt x="997" y="328"/>
                </a:cubicBezTo>
                <a:cubicBezTo>
                  <a:pt x="1011" y="322"/>
                  <a:pt x="1019" y="318"/>
                  <a:pt x="1020" y="318"/>
                </a:cubicBezTo>
                <a:cubicBezTo>
                  <a:pt x="1022" y="316"/>
                  <a:pt x="1025" y="315"/>
                  <a:pt x="1027" y="314"/>
                </a:cubicBezTo>
                <a:cubicBezTo>
                  <a:pt x="1032" y="311"/>
                  <a:pt x="1039" y="312"/>
                  <a:pt x="1043" y="318"/>
                </a:cubicBezTo>
                <a:cubicBezTo>
                  <a:pt x="1046" y="323"/>
                  <a:pt x="1044" y="330"/>
                  <a:pt x="1038" y="333"/>
                </a:cubicBezTo>
                <a:cubicBezTo>
                  <a:pt x="1036" y="335"/>
                  <a:pt x="1033" y="336"/>
                  <a:pt x="1030" y="338"/>
                </a:cubicBezTo>
                <a:cubicBezTo>
                  <a:pt x="1030" y="338"/>
                  <a:pt x="1029" y="338"/>
                  <a:pt x="1007" y="349"/>
                </a:cubicBezTo>
                <a:cubicBezTo>
                  <a:pt x="1006" y="350"/>
                  <a:pt x="1004" y="350"/>
                  <a:pt x="1002" y="350"/>
                </a:cubicBezTo>
                <a:close/>
                <a:moveTo>
                  <a:pt x="1060" y="315"/>
                </a:moveTo>
                <a:cubicBezTo>
                  <a:pt x="1057" y="315"/>
                  <a:pt x="1054" y="314"/>
                  <a:pt x="1052" y="311"/>
                </a:cubicBezTo>
                <a:cubicBezTo>
                  <a:pt x="1047" y="307"/>
                  <a:pt x="1048" y="299"/>
                  <a:pt x="1052" y="295"/>
                </a:cubicBezTo>
                <a:cubicBezTo>
                  <a:pt x="1059" y="288"/>
                  <a:pt x="1066" y="281"/>
                  <a:pt x="1072" y="273"/>
                </a:cubicBezTo>
                <a:cubicBezTo>
                  <a:pt x="1073" y="271"/>
                  <a:pt x="1073" y="271"/>
                  <a:pt x="1073" y="271"/>
                </a:cubicBezTo>
                <a:cubicBezTo>
                  <a:pt x="1076" y="266"/>
                  <a:pt x="1084" y="265"/>
                  <a:pt x="1089" y="269"/>
                </a:cubicBezTo>
                <a:cubicBezTo>
                  <a:pt x="1094" y="272"/>
                  <a:pt x="1095" y="279"/>
                  <a:pt x="1091" y="285"/>
                </a:cubicBezTo>
                <a:cubicBezTo>
                  <a:pt x="1090" y="286"/>
                  <a:pt x="1090" y="286"/>
                  <a:pt x="1090" y="286"/>
                </a:cubicBezTo>
                <a:cubicBezTo>
                  <a:pt x="1084" y="296"/>
                  <a:pt x="1076" y="304"/>
                  <a:pt x="1068" y="312"/>
                </a:cubicBezTo>
                <a:cubicBezTo>
                  <a:pt x="1065" y="314"/>
                  <a:pt x="1063" y="315"/>
                  <a:pt x="1060" y="315"/>
                </a:cubicBezTo>
                <a:close/>
                <a:moveTo>
                  <a:pt x="1098" y="260"/>
                </a:moveTo>
                <a:cubicBezTo>
                  <a:pt x="1097" y="260"/>
                  <a:pt x="1096" y="260"/>
                  <a:pt x="1094" y="259"/>
                </a:cubicBezTo>
                <a:cubicBezTo>
                  <a:pt x="1088" y="257"/>
                  <a:pt x="1086" y="250"/>
                  <a:pt x="1088" y="244"/>
                </a:cubicBezTo>
                <a:cubicBezTo>
                  <a:pt x="1092" y="234"/>
                  <a:pt x="1095" y="224"/>
                  <a:pt x="1097" y="214"/>
                </a:cubicBezTo>
                <a:cubicBezTo>
                  <a:pt x="1098" y="208"/>
                  <a:pt x="1104" y="204"/>
                  <a:pt x="1110" y="205"/>
                </a:cubicBezTo>
                <a:cubicBezTo>
                  <a:pt x="1116" y="206"/>
                  <a:pt x="1120" y="212"/>
                  <a:pt x="1119" y="218"/>
                </a:cubicBezTo>
                <a:cubicBezTo>
                  <a:pt x="1117" y="230"/>
                  <a:pt x="1114" y="242"/>
                  <a:pt x="1109" y="253"/>
                </a:cubicBezTo>
                <a:cubicBezTo>
                  <a:pt x="1107" y="257"/>
                  <a:pt x="1103" y="260"/>
                  <a:pt x="1098" y="260"/>
                </a:cubicBezTo>
                <a:close/>
                <a:moveTo>
                  <a:pt x="1111" y="194"/>
                </a:moveTo>
                <a:cubicBezTo>
                  <a:pt x="1105" y="194"/>
                  <a:pt x="1100" y="189"/>
                  <a:pt x="1099" y="183"/>
                </a:cubicBezTo>
                <a:cubicBezTo>
                  <a:pt x="1099" y="172"/>
                  <a:pt x="1097" y="162"/>
                  <a:pt x="1095" y="152"/>
                </a:cubicBezTo>
                <a:cubicBezTo>
                  <a:pt x="1093" y="146"/>
                  <a:pt x="1097" y="140"/>
                  <a:pt x="1103" y="138"/>
                </a:cubicBezTo>
                <a:cubicBezTo>
                  <a:pt x="1109" y="136"/>
                  <a:pt x="1115" y="140"/>
                  <a:pt x="1117" y="146"/>
                </a:cubicBezTo>
                <a:cubicBezTo>
                  <a:pt x="1120" y="158"/>
                  <a:pt x="1122" y="170"/>
                  <a:pt x="1122" y="182"/>
                </a:cubicBezTo>
                <a:cubicBezTo>
                  <a:pt x="1122" y="188"/>
                  <a:pt x="1117" y="194"/>
                  <a:pt x="1111" y="194"/>
                </a:cubicBezTo>
                <a:cubicBezTo>
                  <a:pt x="1111" y="194"/>
                  <a:pt x="1111" y="194"/>
                  <a:pt x="1111" y="194"/>
                </a:cubicBezTo>
                <a:close/>
                <a:moveTo>
                  <a:pt x="1094" y="129"/>
                </a:moveTo>
                <a:cubicBezTo>
                  <a:pt x="1090" y="129"/>
                  <a:pt x="1086" y="126"/>
                  <a:pt x="1084" y="122"/>
                </a:cubicBezTo>
                <a:cubicBezTo>
                  <a:pt x="1079" y="113"/>
                  <a:pt x="1074" y="104"/>
                  <a:pt x="1067" y="96"/>
                </a:cubicBezTo>
                <a:cubicBezTo>
                  <a:pt x="1063" y="91"/>
                  <a:pt x="1064" y="84"/>
                  <a:pt x="1069" y="80"/>
                </a:cubicBezTo>
                <a:cubicBezTo>
                  <a:pt x="1074" y="76"/>
                  <a:pt x="1081" y="77"/>
                  <a:pt x="1085" y="82"/>
                </a:cubicBezTo>
                <a:cubicBezTo>
                  <a:pt x="1092" y="91"/>
                  <a:pt x="1099" y="101"/>
                  <a:pt x="1104" y="112"/>
                </a:cubicBezTo>
                <a:cubicBezTo>
                  <a:pt x="1107" y="118"/>
                  <a:pt x="1105" y="125"/>
                  <a:pt x="1099" y="127"/>
                </a:cubicBezTo>
                <a:cubicBezTo>
                  <a:pt x="1098" y="128"/>
                  <a:pt x="1096" y="129"/>
                  <a:pt x="1094" y="129"/>
                </a:cubicBezTo>
                <a:close/>
                <a:moveTo>
                  <a:pt x="1052" y="76"/>
                </a:moveTo>
                <a:cubicBezTo>
                  <a:pt x="1050" y="76"/>
                  <a:pt x="1047" y="76"/>
                  <a:pt x="1045" y="74"/>
                </a:cubicBezTo>
                <a:cubicBezTo>
                  <a:pt x="1043" y="72"/>
                  <a:pt x="1041" y="71"/>
                  <a:pt x="1039" y="69"/>
                </a:cubicBezTo>
                <a:cubicBezTo>
                  <a:pt x="1033" y="65"/>
                  <a:pt x="1026" y="60"/>
                  <a:pt x="1019" y="57"/>
                </a:cubicBezTo>
                <a:cubicBezTo>
                  <a:pt x="1013" y="54"/>
                  <a:pt x="1011" y="47"/>
                  <a:pt x="1014" y="42"/>
                </a:cubicBezTo>
                <a:cubicBezTo>
                  <a:pt x="1016" y="36"/>
                  <a:pt x="1023" y="34"/>
                  <a:pt x="1029" y="37"/>
                </a:cubicBezTo>
                <a:cubicBezTo>
                  <a:pt x="1037" y="41"/>
                  <a:pt x="1045" y="45"/>
                  <a:pt x="1052" y="51"/>
                </a:cubicBezTo>
                <a:cubicBezTo>
                  <a:pt x="1055" y="53"/>
                  <a:pt x="1057" y="54"/>
                  <a:pt x="1059" y="56"/>
                </a:cubicBezTo>
                <a:cubicBezTo>
                  <a:pt x="1064" y="60"/>
                  <a:pt x="1065" y="67"/>
                  <a:pt x="1061" y="72"/>
                </a:cubicBezTo>
                <a:cubicBezTo>
                  <a:pt x="1059" y="75"/>
                  <a:pt x="1055" y="76"/>
                  <a:pt x="1052" y="76"/>
                </a:cubicBezTo>
                <a:close/>
                <a:moveTo>
                  <a:pt x="992" y="46"/>
                </a:moveTo>
                <a:cubicBezTo>
                  <a:pt x="991" y="46"/>
                  <a:pt x="990" y="46"/>
                  <a:pt x="989" y="46"/>
                </a:cubicBezTo>
                <a:cubicBezTo>
                  <a:pt x="979" y="43"/>
                  <a:pt x="969" y="42"/>
                  <a:pt x="958" y="42"/>
                </a:cubicBezTo>
                <a:cubicBezTo>
                  <a:pt x="952" y="41"/>
                  <a:pt x="947" y="36"/>
                  <a:pt x="947" y="30"/>
                </a:cubicBezTo>
                <a:cubicBezTo>
                  <a:pt x="948" y="24"/>
                  <a:pt x="953" y="19"/>
                  <a:pt x="959" y="19"/>
                </a:cubicBezTo>
                <a:cubicBezTo>
                  <a:pt x="971" y="19"/>
                  <a:pt x="983" y="21"/>
                  <a:pt x="995" y="24"/>
                </a:cubicBezTo>
                <a:cubicBezTo>
                  <a:pt x="1001" y="26"/>
                  <a:pt x="1005" y="32"/>
                  <a:pt x="1003" y="38"/>
                </a:cubicBezTo>
                <a:cubicBezTo>
                  <a:pt x="1002" y="43"/>
                  <a:pt x="997" y="46"/>
                  <a:pt x="992" y="46"/>
                </a:cubicBezTo>
                <a:close/>
                <a:moveTo>
                  <a:pt x="925" y="41"/>
                </a:moveTo>
                <a:cubicBezTo>
                  <a:pt x="925" y="41"/>
                  <a:pt x="925" y="41"/>
                  <a:pt x="925" y="41"/>
                </a:cubicBezTo>
                <a:cubicBezTo>
                  <a:pt x="891" y="40"/>
                  <a:pt x="891" y="40"/>
                  <a:pt x="891" y="40"/>
                </a:cubicBezTo>
                <a:cubicBezTo>
                  <a:pt x="885" y="40"/>
                  <a:pt x="880" y="35"/>
                  <a:pt x="880" y="29"/>
                </a:cubicBezTo>
                <a:cubicBezTo>
                  <a:pt x="880" y="22"/>
                  <a:pt x="885" y="18"/>
                  <a:pt x="891" y="18"/>
                </a:cubicBezTo>
                <a:cubicBezTo>
                  <a:pt x="925" y="18"/>
                  <a:pt x="925" y="18"/>
                  <a:pt x="925" y="18"/>
                </a:cubicBezTo>
                <a:cubicBezTo>
                  <a:pt x="931" y="18"/>
                  <a:pt x="936" y="24"/>
                  <a:pt x="936" y="30"/>
                </a:cubicBezTo>
                <a:cubicBezTo>
                  <a:pt x="936" y="36"/>
                  <a:pt x="931" y="41"/>
                  <a:pt x="925" y="41"/>
                </a:cubicBezTo>
                <a:close/>
                <a:moveTo>
                  <a:pt x="857" y="40"/>
                </a:moveTo>
                <a:cubicBezTo>
                  <a:pt x="857" y="40"/>
                  <a:pt x="857" y="40"/>
                  <a:pt x="857" y="40"/>
                </a:cubicBezTo>
                <a:cubicBezTo>
                  <a:pt x="823" y="39"/>
                  <a:pt x="823" y="39"/>
                  <a:pt x="823" y="39"/>
                </a:cubicBezTo>
                <a:cubicBezTo>
                  <a:pt x="817" y="39"/>
                  <a:pt x="812" y="34"/>
                  <a:pt x="812" y="27"/>
                </a:cubicBezTo>
                <a:cubicBezTo>
                  <a:pt x="812" y="21"/>
                  <a:pt x="817" y="16"/>
                  <a:pt x="824" y="16"/>
                </a:cubicBezTo>
                <a:cubicBezTo>
                  <a:pt x="857" y="17"/>
                  <a:pt x="857" y="17"/>
                  <a:pt x="857" y="17"/>
                </a:cubicBezTo>
                <a:cubicBezTo>
                  <a:pt x="864" y="17"/>
                  <a:pt x="869" y="22"/>
                  <a:pt x="869" y="29"/>
                </a:cubicBezTo>
                <a:cubicBezTo>
                  <a:pt x="868" y="35"/>
                  <a:pt x="863" y="40"/>
                  <a:pt x="857" y="40"/>
                </a:cubicBezTo>
                <a:close/>
                <a:moveTo>
                  <a:pt x="790" y="38"/>
                </a:moveTo>
                <a:cubicBezTo>
                  <a:pt x="789" y="38"/>
                  <a:pt x="789" y="38"/>
                  <a:pt x="789" y="38"/>
                </a:cubicBezTo>
                <a:cubicBezTo>
                  <a:pt x="756" y="38"/>
                  <a:pt x="756" y="38"/>
                  <a:pt x="756" y="38"/>
                </a:cubicBezTo>
                <a:cubicBezTo>
                  <a:pt x="749" y="38"/>
                  <a:pt x="744" y="32"/>
                  <a:pt x="744" y="26"/>
                </a:cubicBezTo>
                <a:cubicBezTo>
                  <a:pt x="745" y="20"/>
                  <a:pt x="750" y="15"/>
                  <a:pt x="756" y="15"/>
                </a:cubicBezTo>
                <a:cubicBezTo>
                  <a:pt x="790" y="16"/>
                  <a:pt x="790" y="16"/>
                  <a:pt x="790" y="16"/>
                </a:cubicBezTo>
                <a:cubicBezTo>
                  <a:pt x="796" y="16"/>
                  <a:pt x="801" y="21"/>
                  <a:pt x="801" y="27"/>
                </a:cubicBezTo>
                <a:cubicBezTo>
                  <a:pt x="801" y="33"/>
                  <a:pt x="796" y="38"/>
                  <a:pt x="790" y="38"/>
                </a:cubicBezTo>
                <a:close/>
                <a:moveTo>
                  <a:pt x="722" y="37"/>
                </a:moveTo>
                <a:cubicBezTo>
                  <a:pt x="722" y="37"/>
                  <a:pt x="722" y="37"/>
                  <a:pt x="722" y="37"/>
                </a:cubicBezTo>
                <a:cubicBezTo>
                  <a:pt x="688" y="36"/>
                  <a:pt x="688" y="36"/>
                  <a:pt x="688" y="36"/>
                </a:cubicBezTo>
                <a:cubicBezTo>
                  <a:pt x="682" y="36"/>
                  <a:pt x="677" y="31"/>
                  <a:pt x="677" y="25"/>
                </a:cubicBezTo>
                <a:cubicBezTo>
                  <a:pt x="677" y="18"/>
                  <a:pt x="682" y="13"/>
                  <a:pt x="688" y="14"/>
                </a:cubicBezTo>
                <a:cubicBezTo>
                  <a:pt x="722" y="14"/>
                  <a:pt x="722" y="14"/>
                  <a:pt x="722" y="14"/>
                </a:cubicBezTo>
                <a:cubicBezTo>
                  <a:pt x="728" y="14"/>
                  <a:pt x="733" y="20"/>
                  <a:pt x="733" y="26"/>
                </a:cubicBezTo>
                <a:cubicBezTo>
                  <a:pt x="733" y="32"/>
                  <a:pt x="728" y="37"/>
                  <a:pt x="722" y="37"/>
                </a:cubicBezTo>
                <a:close/>
                <a:moveTo>
                  <a:pt x="654" y="36"/>
                </a:moveTo>
                <a:cubicBezTo>
                  <a:pt x="654" y="36"/>
                  <a:pt x="654" y="36"/>
                  <a:pt x="654" y="36"/>
                </a:cubicBezTo>
                <a:cubicBezTo>
                  <a:pt x="620" y="35"/>
                  <a:pt x="620" y="35"/>
                  <a:pt x="620" y="35"/>
                </a:cubicBezTo>
                <a:cubicBezTo>
                  <a:pt x="614" y="35"/>
                  <a:pt x="609" y="30"/>
                  <a:pt x="609" y="23"/>
                </a:cubicBezTo>
                <a:cubicBezTo>
                  <a:pt x="609" y="17"/>
                  <a:pt x="614" y="12"/>
                  <a:pt x="621" y="12"/>
                </a:cubicBezTo>
                <a:cubicBezTo>
                  <a:pt x="654" y="13"/>
                  <a:pt x="654" y="13"/>
                  <a:pt x="654" y="13"/>
                </a:cubicBezTo>
                <a:cubicBezTo>
                  <a:pt x="661" y="13"/>
                  <a:pt x="666" y="18"/>
                  <a:pt x="666" y="25"/>
                </a:cubicBezTo>
                <a:cubicBezTo>
                  <a:pt x="665" y="31"/>
                  <a:pt x="660" y="36"/>
                  <a:pt x="654" y="36"/>
                </a:cubicBezTo>
                <a:close/>
                <a:moveTo>
                  <a:pt x="587" y="34"/>
                </a:moveTo>
                <a:cubicBezTo>
                  <a:pt x="587" y="34"/>
                  <a:pt x="586" y="34"/>
                  <a:pt x="586" y="34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546" y="34"/>
                  <a:pt x="541" y="28"/>
                  <a:pt x="541" y="22"/>
                </a:cubicBezTo>
                <a:cubicBezTo>
                  <a:pt x="542" y="16"/>
                  <a:pt x="547" y="11"/>
                  <a:pt x="553" y="11"/>
                </a:cubicBezTo>
                <a:cubicBezTo>
                  <a:pt x="587" y="12"/>
                  <a:pt x="587" y="12"/>
                  <a:pt x="587" y="12"/>
                </a:cubicBezTo>
                <a:cubicBezTo>
                  <a:pt x="593" y="12"/>
                  <a:pt x="598" y="17"/>
                  <a:pt x="598" y="23"/>
                </a:cubicBezTo>
                <a:cubicBezTo>
                  <a:pt x="598" y="29"/>
                  <a:pt x="593" y="34"/>
                  <a:pt x="587" y="34"/>
                </a:cubicBezTo>
                <a:close/>
                <a:moveTo>
                  <a:pt x="519" y="33"/>
                </a:moveTo>
                <a:cubicBezTo>
                  <a:pt x="519" y="33"/>
                  <a:pt x="519" y="33"/>
                  <a:pt x="519" y="33"/>
                </a:cubicBezTo>
                <a:cubicBezTo>
                  <a:pt x="485" y="32"/>
                  <a:pt x="485" y="32"/>
                  <a:pt x="485" y="32"/>
                </a:cubicBezTo>
                <a:cubicBezTo>
                  <a:pt x="479" y="32"/>
                  <a:pt x="474" y="27"/>
                  <a:pt x="474" y="21"/>
                </a:cubicBezTo>
                <a:cubicBezTo>
                  <a:pt x="474" y="15"/>
                  <a:pt x="479" y="9"/>
                  <a:pt x="485" y="10"/>
                </a:cubicBezTo>
                <a:cubicBezTo>
                  <a:pt x="519" y="10"/>
                  <a:pt x="519" y="10"/>
                  <a:pt x="519" y="10"/>
                </a:cubicBezTo>
                <a:cubicBezTo>
                  <a:pt x="525" y="10"/>
                  <a:pt x="530" y="16"/>
                  <a:pt x="530" y="22"/>
                </a:cubicBezTo>
                <a:cubicBezTo>
                  <a:pt x="530" y="28"/>
                  <a:pt x="525" y="33"/>
                  <a:pt x="519" y="33"/>
                </a:cubicBezTo>
                <a:close/>
                <a:moveTo>
                  <a:pt x="451" y="32"/>
                </a:moveTo>
                <a:cubicBezTo>
                  <a:pt x="451" y="32"/>
                  <a:pt x="451" y="32"/>
                  <a:pt x="451" y="32"/>
                </a:cubicBezTo>
                <a:cubicBezTo>
                  <a:pt x="417" y="31"/>
                  <a:pt x="417" y="31"/>
                  <a:pt x="417" y="31"/>
                </a:cubicBezTo>
                <a:cubicBezTo>
                  <a:pt x="411" y="31"/>
                  <a:pt x="406" y="26"/>
                  <a:pt x="406" y="19"/>
                </a:cubicBezTo>
                <a:cubicBezTo>
                  <a:pt x="406" y="13"/>
                  <a:pt x="411" y="8"/>
                  <a:pt x="418" y="8"/>
                </a:cubicBezTo>
                <a:cubicBezTo>
                  <a:pt x="452" y="9"/>
                  <a:pt x="452" y="9"/>
                  <a:pt x="452" y="9"/>
                </a:cubicBezTo>
                <a:cubicBezTo>
                  <a:pt x="458" y="9"/>
                  <a:pt x="463" y="14"/>
                  <a:pt x="463" y="21"/>
                </a:cubicBezTo>
                <a:cubicBezTo>
                  <a:pt x="463" y="27"/>
                  <a:pt x="457" y="32"/>
                  <a:pt x="451" y="32"/>
                </a:cubicBezTo>
                <a:close/>
                <a:moveTo>
                  <a:pt x="384" y="30"/>
                </a:moveTo>
                <a:cubicBezTo>
                  <a:pt x="384" y="30"/>
                  <a:pt x="384" y="30"/>
                  <a:pt x="383" y="30"/>
                </a:cubicBezTo>
                <a:cubicBezTo>
                  <a:pt x="350" y="30"/>
                  <a:pt x="350" y="30"/>
                  <a:pt x="350" y="30"/>
                </a:cubicBezTo>
                <a:cubicBezTo>
                  <a:pt x="343" y="30"/>
                  <a:pt x="338" y="24"/>
                  <a:pt x="338" y="18"/>
                </a:cubicBezTo>
                <a:cubicBezTo>
                  <a:pt x="339" y="12"/>
                  <a:pt x="344" y="7"/>
                  <a:pt x="350" y="7"/>
                </a:cubicBezTo>
                <a:cubicBezTo>
                  <a:pt x="384" y="8"/>
                  <a:pt x="384" y="8"/>
                  <a:pt x="384" y="8"/>
                </a:cubicBezTo>
                <a:cubicBezTo>
                  <a:pt x="390" y="8"/>
                  <a:pt x="395" y="13"/>
                  <a:pt x="395" y="19"/>
                </a:cubicBezTo>
                <a:cubicBezTo>
                  <a:pt x="395" y="25"/>
                  <a:pt x="390" y="30"/>
                  <a:pt x="384" y="30"/>
                </a:cubicBezTo>
                <a:close/>
                <a:moveTo>
                  <a:pt x="316" y="29"/>
                </a:moveTo>
                <a:cubicBezTo>
                  <a:pt x="316" y="29"/>
                  <a:pt x="316" y="29"/>
                  <a:pt x="316" y="29"/>
                </a:cubicBezTo>
                <a:cubicBezTo>
                  <a:pt x="282" y="28"/>
                  <a:pt x="282" y="28"/>
                  <a:pt x="282" y="28"/>
                </a:cubicBezTo>
                <a:cubicBezTo>
                  <a:pt x="276" y="28"/>
                  <a:pt x="271" y="23"/>
                  <a:pt x="271" y="17"/>
                </a:cubicBezTo>
                <a:cubicBezTo>
                  <a:pt x="271" y="11"/>
                  <a:pt x="276" y="6"/>
                  <a:pt x="282" y="6"/>
                </a:cubicBezTo>
                <a:cubicBezTo>
                  <a:pt x="282" y="6"/>
                  <a:pt x="282" y="6"/>
                  <a:pt x="282" y="6"/>
                </a:cubicBezTo>
                <a:cubicBezTo>
                  <a:pt x="316" y="6"/>
                  <a:pt x="316" y="6"/>
                  <a:pt x="316" y="6"/>
                </a:cubicBezTo>
                <a:cubicBezTo>
                  <a:pt x="322" y="6"/>
                  <a:pt x="327" y="12"/>
                  <a:pt x="327" y="18"/>
                </a:cubicBezTo>
                <a:cubicBezTo>
                  <a:pt x="327" y="24"/>
                  <a:pt x="322" y="29"/>
                  <a:pt x="316" y="29"/>
                </a:cubicBezTo>
                <a:close/>
                <a:moveTo>
                  <a:pt x="248" y="28"/>
                </a:moveTo>
                <a:cubicBezTo>
                  <a:pt x="248" y="28"/>
                  <a:pt x="248" y="28"/>
                  <a:pt x="248" y="28"/>
                </a:cubicBezTo>
                <a:cubicBezTo>
                  <a:pt x="214" y="27"/>
                  <a:pt x="214" y="27"/>
                  <a:pt x="214" y="27"/>
                </a:cubicBezTo>
                <a:cubicBezTo>
                  <a:pt x="208" y="27"/>
                  <a:pt x="203" y="22"/>
                  <a:pt x="203" y="15"/>
                </a:cubicBezTo>
                <a:cubicBezTo>
                  <a:pt x="203" y="9"/>
                  <a:pt x="209" y="4"/>
                  <a:pt x="215" y="4"/>
                </a:cubicBezTo>
                <a:cubicBezTo>
                  <a:pt x="249" y="5"/>
                  <a:pt x="249" y="5"/>
                  <a:pt x="249" y="5"/>
                </a:cubicBezTo>
                <a:cubicBezTo>
                  <a:pt x="255" y="5"/>
                  <a:pt x="260" y="10"/>
                  <a:pt x="260" y="17"/>
                </a:cubicBezTo>
                <a:cubicBezTo>
                  <a:pt x="260" y="23"/>
                  <a:pt x="255" y="28"/>
                  <a:pt x="248" y="28"/>
                </a:cubicBezTo>
                <a:close/>
                <a:moveTo>
                  <a:pt x="181" y="26"/>
                </a:moveTo>
                <a:cubicBezTo>
                  <a:pt x="181" y="26"/>
                  <a:pt x="181" y="26"/>
                  <a:pt x="180" y="26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0" y="26"/>
                  <a:pt x="135" y="20"/>
                  <a:pt x="136" y="14"/>
                </a:cubicBezTo>
                <a:cubicBezTo>
                  <a:pt x="136" y="8"/>
                  <a:pt x="141" y="3"/>
                  <a:pt x="147" y="3"/>
                </a:cubicBezTo>
                <a:cubicBezTo>
                  <a:pt x="181" y="4"/>
                  <a:pt x="181" y="4"/>
                  <a:pt x="181" y="4"/>
                </a:cubicBezTo>
                <a:cubicBezTo>
                  <a:pt x="187" y="4"/>
                  <a:pt x="192" y="9"/>
                  <a:pt x="192" y="15"/>
                </a:cubicBezTo>
                <a:cubicBezTo>
                  <a:pt x="192" y="21"/>
                  <a:pt x="187" y="26"/>
                  <a:pt x="181" y="26"/>
                </a:cubicBezTo>
                <a:close/>
                <a:moveTo>
                  <a:pt x="113" y="25"/>
                </a:moveTo>
                <a:cubicBezTo>
                  <a:pt x="113" y="25"/>
                  <a:pt x="113" y="25"/>
                  <a:pt x="113" y="25"/>
                </a:cubicBezTo>
                <a:cubicBezTo>
                  <a:pt x="79" y="24"/>
                  <a:pt x="79" y="24"/>
                  <a:pt x="79" y="24"/>
                </a:cubicBezTo>
                <a:cubicBezTo>
                  <a:pt x="73" y="24"/>
                  <a:pt x="68" y="19"/>
                  <a:pt x="68" y="13"/>
                </a:cubicBezTo>
                <a:cubicBezTo>
                  <a:pt x="68" y="7"/>
                  <a:pt x="73" y="2"/>
                  <a:pt x="79" y="2"/>
                </a:cubicBezTo>
                <a:cubicBezTo>
                  <a:pt x="113" y="2"/>
                  <a:pt x="113" y="2"/>
                  <a:pt x="113" y="2"/>
                </a:cubicBezTo>
                <a:cubicBezTo>
                  <a:pt x="120" y="3"/>
                  <a:pt x="125" y="8"/>
                  <a:pt x="124" y="14"/>
                </a:cubicBezTo>
                <a:cubicBezTo>
                  <a:pt x="124" y="20"/>
                  <a:pt x="119" y="25"/>
                  <a:pt x="113" y="25"/>
                </a:cubicBezTo>
                <a:close/>
                <a:moveTo>
                  <a:pt x="45" y="24"/>
                </a:moveTo>
                <a:cubicBezTo>
                  <a:pt x="45" y="24"/>
                  <a:pt x="45" y="24"/>
                  <a:pt x="45" y="24"/>
                </a:cubicBezTo>
                <a:cubicBezTo>
                  <a:pt x="11" y="23"/>
                  <a:pt x="11" y="23"/>
                  <a:pt x="11" y="23"/>
                </a:cubicBezTo>
                <a:cubicBezTo>
                  <a:pt x="5" y="23"/>
                  <a:pt x="0" y="18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52" y="1"/>
                  <a:pt x="57" y="6"/>
                  <a:pt x="57" y="13"/>
                </a:cubicBezTo>
                <a:cubicBezTo>
                  <a:pt x="57" y="19"/>
                  <a:pt x="52" y="24"/>
                  <a:pt x="45" y="24"/>
                </a:cubicBezTo>
                <a:close/>
              </a:path>
            </a:pathLst>
          </a:custGeom>
          <a:solidFill>
            <a:srgbClr val="DCDBDB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Freeform: Shape 45"/>
          <p:cNvSpPr/>
          <p:nvPr/>
        </p:nvSpPr>
        <p:spPr bwMode="auto">
          <a:xfrm>
            <a:off x="3321160" y="3874857"/>
            <a:ext cx="120051" cy="76555"/>
          </a:xfrm>
          <a:custGeom>
            <a:avLst/>
            <a:gdLst/>
            <a:ahLst/>
            <a:cxnLst>
              <a:cxn ang="0">
                <a:pos x="13" y="37"/>
              </a:cxn>
              <a:cxn ang="0">
                <a:pos x="2" y="30"/>
              </a:cxn>
              <a:cxn ang="0">
                <a:pos x="9" y="15"/>
              </a:cxn>
              <a:cxn ang="0">
                <a:pos x="24" y="9"/>
              </a:cxn>
              <a:cxn ang="0">
                <a:pos x="26" y="9"/>
              </a:cxn>
              <a:cxn ang="0">
                <a:pos x="27" y="8"/>
              </a:cxn>
              <a:cxn ang="0">
                <a:pos x="39" y="2"/>
              </a:cxn>
              <a:cxn ang="0">
                <a:pos x="54" y="8"/>
              </a:cxn>
              <a:cxn ang="0">
                <a:pos x="49" y="23"/>
              </a:cxn>
              <a:cxn ang="0">
                <a:pos x="37" y="28"/>
              </a:cxn>
              <a:cxn ang="0">
                <a:pos x="33" y="30"/>
              </a:cxn>
              <a:cxn ang="0">
                <a:pos x="31" y="31"/>
              </a:cxn>
              <a:cxn ang="0">
                <a:pos x="17" y="36"/>
              </a:cxn>
              <a:cxn ang="0">
                <a:pos x="13" y="37"/>
              </a:cxn>
            </a:cxnLst>
            <a:rect l="0" t="0" r="r" b="b"/>
            <a:pathLst>
              <a:path w="57" h="37">
                <a:moveTo>
                  <a:pt x="13" y="37"/>
                </a:moveTo>
                <a:cubicBezTo>
                  <a:pt x="8" y="37"/>
                  <a:pt x="4" y="34"/>
                  <a:pt x="2" y="30"/>
                </a:cubicBezTo>
                <a:cubicBezTo>
                  <a:pt x="0" y="24"/>
                  <a:pt x="3" y="17"/>
                  <a:pt x="9" y="15"/>
                </a:cubicBezTo>
                <a:cubicBezTo>
                  <a:pt x="14" y="13"/>
                  <a:pt x="19" y="11"/>
                  <a:pt x="24" y="9"/>
                </a:cubicBezTo>
                <a:cubicBezTo>
                  <a:pt x="25" y="9"/>
                  <a:pt x="25" y="9"/>
                  <a:pt x="26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31" y="6"/>
                  <a:pt x="35" y="4"/>
                  <a:pt x="39" y="2"/>
                </a:cubicBezTo>
                <a:cubicBezTo>
                  <a:pt x="45" y="0"/>
                  <a:pt x="52" y="2"/>
                  <a:pt x="54" y="8"/>
                </a:cubicBezTo>
                <a:cubicBezTo>
                  <a:pt x="57" y="13"/>
                  <a:pt x="55" y="20"/>
                  <a:pt x="49" y="23"/>
                </a:cubicBezTo>
                <a:cubicBezTo>
                  <a:pt x="45" y="25"/>
                  <a:pt x="41" y="27"/>
                  <a:pt x="37" y="28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2" y="30"/>
                  <a:pt x="31" y="31"/>
                </a:cubicBezTo>
                <a:cubicBezTo>
                  <a:pt x="26" y="33"/>
                  <a:pt x="22" y="35"/>
                  <a:pt x="17" y="36"/>
                </a:cubicBezTo>
                <a:cubicBezTo>
                  <a:pt x="15" y="37"/>
                  <a:pt x="14" y="37"/>
                  <a:pt x="13" y="37"/>
                </a:cubicBezTo>
                <a:close/>
              </a:path>
            </a:pathLst>
          </a:custGeom>
          <a:solidFill>
            <a:srgbClr val="DCDBDB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Freeform: Shape 46"/>
          <p:cNvSpPr/>
          <p:nvPr/>
        </p:nvSpPr>
        <p:spPr bwMode="auto">
          <a:xfrm>
            <a:off x="2219824" y="2317675"/>
            <a:ext cx="1089157" cy="1685932"/>
          </a:xfrm>
          <a:custGeom>
            <a:avLst/>
            <a:gdLst/>
            <a:ahLst/>
            <a:cxnLst>
              <a:cxn ang="0">
                <a:pos x="410" y="785"/>
              </a:cxn>
              <a:cxn ang="0">
                <a:pos x="445" y="806"/>
              </a:cxn>
              <a:cxn ang="0">
                <a:pos x="377" y="807"/>
              </a:cxn>
              <a:cxn ang="0">
                <a:pos x="332" y="790"/>
              </a:cxn>
              <a:cxn ang="0">
                <a:pos x="388" y="796"/>
              </a:cxn>
              <a:cxn ang="0">
                <a:pos x="465" y="792"/>
              </a:cxn>
              <a:cxn ang="0">
                <a:pos x="506" y="771"/>
              </a:cxn>
              <a:cxn ang="0">
                <a:pos x="488" y="799"/>
              </a:cxn>
              <a:cxn ang="0">
                <a:pos x="311" y="796"/>
              </a:cxn>
              <a:cxn ang="0">
                <a:pos x="268" y="772"/>
              </a:cxn>
              <a:cxn ang="0">
                <a:pos x="322" y="788"/>
              </a:cxn>
              <a:cxn ang="0">
                <a:pos x="243" y="774"/>
              </a:cxn>
              <a:cxn ang="0">
                <a:pos x="223" y="739"/>
              </a:cxn>
              <a:cxn ang="0">
                <a:pos x="248" y="775"/>
              </a:cxn>
              <a:cxn ang="0">
                <a:pos x="168" y="731"/>
              </a:cxn>
              <a:cxn ang="0">
                <a:pos x="169" y="703"/>
              </a:cxn>
              <a:cxn ang="0">
                <a:pos x="199" y="738"/>
              </a:cxn>
              <a:cxn ang="0">
                <a:pos x="129" y="699"/>
              </a:cxn>
              <a:cxn ang="0">
                <a:pos x="122" y="659"/>
              </a:cxn>
              <a:cxn ang="0">
                <a:pos x="137" y="702"/>
              </a:cxn>
              <a:cxn ang="0">
                <a:pos x="63" y="620"/>
              </a:cxn>
              <a:cxn ang="0">
                <a:pos x="101" y="634"/>
              </a:cxn>
              <a:cxn ang="0">
                <a:pos x="56" y="596"/>
              </a:cxn>
              <a:cxn ang="0">
                <a:pos x="38" y="544"/>
              </a:cxn>
              <a:cxn ang="0">
                <a:pos x="61" y="595"/>
              </a:cxn>
              <a:cxn ang="0">
                <a:pos x="20" y="527"/>
              </a:cxn>
              <a:cxn ang="0">
                <a:pos x="33" y="488"/>
              </a:cxn>
              <a:cxn ang="0">
                <a:pos x="31" y="534"/>
              </a:cxn>
              <a:cxn ang="0">
                <a:pos x="1" y="425"/>
              </a:cxn>
              <a:cxn ang="0">
                <a:pos x="27" y="456"/>
              </a:cxn>
              <a:cxn ang="0">
                <a:pos x="12" y="403"/>
              </a:cxn>
              <a:cxn ang="0">
                <a:pos x="3" y="357"/>
              </a:cxn>
              <a:cxn ang="0">
                <a:pos x="23" y="392"/>
              </a:cxn>
              <a:cxn ang="0">
                <a:pos x="17" y="336"/>
              </a:cxn>
              <a:cxn ang="0">
                <a:pos x="31" y="282"/>
              </a:cxn>
              <a:cxn ang="0">
                <a:pos x="19" y="337"/>
              </a:cxn>
              <a:cxn ang="0">
                <a:pos x="27" y="257"/>
              </a:cxn>
              <a:cxn ang="0">
                <a:pos x="62" y="236"/>
              </a:cxn>
              <a:cxn ang="0">
                <a:pos x="67" y="213"/>
              </a:cxn>
              <a:cxn ang="0">
                <a:pos x="76" y="167"/>
              </a:cxn>
              <a:cxn ang="0">
                <a:pos x="77" y="207"/>
              </a:cxn>
              <a:cxn ang="0">
                <a:pos x="99" y="156"/>
              </a:cxn>
              <a:cxn ang="0">
                <a:pos x="137" y="115"/>
              </a:cxn>
              <a:cxn ang="0">
                <a:pos x="106" y="158"/>
              </a:cxn>
              <a:cxn ang="0">
                <a:pos x="146" y="91"/>
              </a:cxn>
              <a:cxn ang="0">
                <a:pos x="187" y="89"/>
              </a:cxn>
              <a:cxn ang="0">
                <a:pos x="208" y="73"/>
              </a:cxn>
              <a:cxn ang="0">
                <a:pos x="233" y="36"/>
              </a:cxn>
              <a:cxn ang="0">
                <a:pos x="214" y="72"/>
              </a:cxn>
              <a:cxn ang="0">
                <a:pos x="258" y="38"/>
              </a:cxn>
              <a:cxn ang="0">
                <a:pos x="312" y="21"/>
              </a:cxn>
              <a:cxn ang="0">
                <a:pos x="269" y="45"/>
              </a:cxn>
              <a:cxn ang="0">
                <a:pos x="331" y="5"/>
              </a:cxn>
              <a:cxn ang="0">
                <a:pos x="367" y="23"/>
              </a:cxn>
            </a:cxnLst>
            <a:rect l="0" t="0" r="r" b="b"/>
            <a:pathLst>
              <a:path w="522" h="808">
                <a:moveTo>
                  <a:pt x="410" y="808"/>
                </a:moveTo>
                <a:cubicBezTo>
                  <a:pt x="404" y="808"/>
                  <a:pt x="399" y="803"/>
                  <a:pt x="399" y="796"/>
                </a:cubicBezTo>
                <a:cubicBezTo>
                  <a:pt x="399" y="790"/>
                  <a:pt x="404" y="785"/>
                  <a:pt x="410" y="785"/>
                </a:cubicBezTo>
                <a:cubicBezTo>
                  <a:pt x="421" y="785"/>
                  <a:pt x="432" y="784"/>
                  <a:pt x="442" y="783"/>
                </a:cubicBezTo>
                <a:cubicBezTo>
                  <a:pt x="448" y="782"/>
                  <a:pt x="454" y="787"/>
                  <a:pt x="455" y="793"/>
                </a:cubicBezTo>
                <a:cubicBezTo>
                  <a:pt x="455" y="799"/>
                  <a:pt x="451" y="805"/>
                  <a:pt x="445" y="806"/>
                </a:cubicBezTo>
                <a:cubicBezTo>
                  <a:pt x="433" y="807"/>
                  <a:pt x="422" y="807"/>
                  <a:pt x="410" y="808"/>
                </a:cubicBezTo>
                <a:cubicBezTo>
                  <a:pt x="410" y="808"/>
                  <a:pt x="410" y="808"/>
                  <a:pt x="410" y="808"/>
                </a:cubicBezTo>
                <a:close/>
                <a:moveTo>
                  <a:pt x="377" y="807"/>
                </a:moveTo>
                <a:cubicBezTo>
                  <a:pt x="376" y="807"/>
                  <a:pt x="376" y="807"/>
                  <a:pt x="376" y="807"/>
                </a:cubicBezTo>
                <a:cubicBezTo>
                  <a:pt x="365" y="806"/>
                  <a:pt x="353" y="804"/>
                  <a:pt x="342" y="803"/>
                </a:cubicBezTo>
                <a:cubicBezTo>
                  <a:pt x="336" y="802"/>
                  <a:pt x="331" y="796"/>
                  <a:pt x="332" y="790"/>
                </a:cubicBezTo>
                <a:cubicBezTo>
                  <a:pt x="333" y="784"/>
                  <a:pt x="339" y="779"/>
                  <a:pt x="345" y="780"/>
                </a:cubicBezTo>
                <a:cubicBezTo>
                  <a:pt x="356" y="782"/>
                  <a:pt x="367" y="783"/>
                  <a:pt x="378" y="784"/>
                </a:cubicBezTo>
                <a:cubicBezTo>
                  <a:pt x="384" y="784"/>
                  <a:pt x="388" y="790"/>
                  <a:pt x="388" y="796"/>
                </a:cubicBezTo>
                <a:cubicBezTo>
                  <a:pt x="388" y="802"/>
                  <a:pt x="383" y="807"/>
                  <a:pt x="377" y="807"/>
                </a:cubicBezTo>
                <a:close/>
                <a:moveTo>
                  <a:pt x="476" y="801"/>
                </a:moveTo>
                <a:cubicBezTo>
                  <a:pt x="471" y="801"/>
                  <a:pt x="466" y="797"/>
                  <a:pt x="465" y="792"/>
                </a:cubicBezTo>
                <a:cubicBezTo>
                  <a:pt x="464" y="785"/>
                  <a:pt x="468" y="780"/>
                  <a:pt x="474" y="778"/>
                </a:cubicBezTo>
                <a:cubicBezTo>
                  <a:pt x="477" y="778"/>
                  <a:pt x="480" y="777"/>
                  <a:pt x="483" y="777"/>
                </a:cubicBezTo>
                <a:cubicBezTo>
                  <a:pt x="491" y="775"/>
                  <a:pt x="498" y="773"/>
                  <a:pt x="506" y="771"/>
                </a:cubicBezTo>
                <a:cubicBezTo>
                  <a:pt x="512" y="769"/>
                  <a:pt x="518" y="773"/>
                  <a:pt x="520" y="779"/>
                </a:cubicBezTo>
                <a:cubicBezTo>
                  <a:pt x="522" y="785"/>
                  <a:pt x="518" y="791"/>
                  <a:pt x="512" y="793"/>
                </a:cubicBezTo>
                <a:cubicBezTo>
                  <a:pt x="504" y="795"/>
                  <a:pt x="496" y="797"/>
                  <a:pt x="488" y="799"/>
                </a:cubicBezTo>
                <a:cubicBezTo>
                  <a:pt x="485" y="799"/>
                  <a:pt x="482" y="800"/>
                  <a:pt x="479" y="801"/>
                </a:cubicBezTo>
                <a:cubicBezTo>
                  <a:pt x="478" y="801"/>
                  <a:pt x="477" y="801"/>
                  <a:pt x="476" y="801"/>
                </a:cubicBezTo>
                <a:close/>
                <a:moveTo>
                  <a:pt x="311" y="796"/>
                </a:moveTo>
                <a:cubicBezTo>
                  <a:pt x="310" y="796"/>
                  <a:pt x="309" y="796"/>
                  <a:pt x="308" y="796"/>
                </a:cubicBezTo>
                <a:cubicBezTo>
                  <a:pt x="297" y="793"/>
                  <a:pt x="286" y="790"/>
                  <a:pt x="275" y="786"/>
                </a:cubicBezTo>
                <a:cubicBezTo>
                  <a:pt x="269" y="784"/>
                  <a:pt x="266" y="778"/>
                  <a:pt x="268" y="772"/>
                </a:cubicBezTo>
                <a:cubicBezTo>
                  <a:pt x="270" y="766"/>
                  <a:pt x="276" y="763"/>
                  <a:pt x="282" y="765"/>
                </a:cubicBezTo>
                <a:cubicBezTo>
                  <a:pt x="293" y="768"/>
                  <a:pt x="303" y="771"/>
                  <a:pt x="314" y="774"/>
                </a:cubicBezTo>
                <a:cubicBezTo>
                  <a:pt x="320" y="775"/>
                  <a:pt x="323" y="782"/>
                  <a:pt x="322" y="788"/>
                </a:cubicBezTo>
                <a:cubicBezTo>
                  <a:pt x="321" y="793"/>
                  <a:pt x="316" y="796"/>
                  <a:pt x="311" y="796"/>
                </a:cubicBezTo>
                <a:close/>
                <a:moveTo>
                  <a:pt x="248" y="775"/>
                </a:moveTo>
                <a:cubicBezTo>
                  <a:pt x="246" y="775"/>
                  <a:pt x="245" y="775"/>
                  <a:pt x="243" y="774"/>
                </a:cubicBezTo>
                <a:cubicBezTo>
                  <a:pt x="233" y="769"/>
                  <a:pt x="222" y="764"/>
                  <a:pt x="212" y="759"/>
                </a:cubicBezTo>
                <a:cubicBezTo>
                  <a:pt x="207" y="756"/>
                  <a:pt x="205" y="749"/>
                  <a:pt x="208" y="744"/>
                </a:cubicBezTo>
                <a:cubicBezTo>
                  <a:pt x="211" y="738"/>
                  <a:pt x="218" y="736"/>
                  <a:pt x="223" y="739"/>
                </a:cubicBezTo>
                <a:cubicBezTo>
                  <a:pt x="233" y="744"/>
                  <a:pt x="242" y="749"/>
                  <a:pt x="252" y="753"/>
                </a:cubicBezTo>
                <a:cubicBezTo>
                  <a:pt x="258" y="756"/>
                  <a:pt x="261" y="762"/>
                  <a:pt x="258" y="768"/>
                </a:cubicBezTo>
                <a:cubicBezTo>
                  <a:pt x="256" y="772"/>
                  <a:pt x="252" y="775"/>
                  <a:pt x="248" y="775"/>
                </a:cubicBezTo>
                <a:close/>
                <a:moveTo>
                  <a:pt x="189" y="743"/>
                </a:moveTo>
                <a:cubicBezTo>
                  <a:pt x="187" y="743"/>
                  <a:pt x="185" y="743"/>
                  <a:pt x="183" y="741"/>
                </a:cubicBezTo>
                <a:cubicBezTo>
                  <a:pt x="178" y="738"/>
                  <a:pt x="173" y="734"/>
                  <a:pt x="168" y="731"/>
                </a:cubicBezTo>
                <a:cubicBezTo>
                  <a:pt x="164" y="728"/>
                  <a:pt x="159" y="725"/>
                  <a:pt x="155" y="721"/>
                </a:cubicBezTo>
                <a:cubicBezTo>
                  <a:pt x="150" y="717"/>
                  <a:pt x="149" y="710"/>
                  <a:pt x="153" y="705"/>
                </a:cubicBezTo>
                <a:cubicBezTo>
                  <a:pt x="157" y="700"/>
                  <a:pt x="164" y="699"/>
                  <a:pt x="169" y="703"/>
                </a:cubicBezTo>
                <a:cubicBezTo>
                  <a:pt x="173" y="706"/>
                  <a:pt x="177" y="710"/>
                  <a:pt x="181" y="713"/>
                </a:cubicBezTo>
                <a:cubicBezTo>
                  <a:pt x="186" y="716"/>
                  <a:pt x="191" y="719"/>
                  <a:pt x="195" y="722"/>
                </a:cubicBezTo>
                <a:cubicBezTo>
                  <a:pt x="201" y="726"/>
                  <a:pt x="202" y="733"/>
                  <a:pt x="199" y="738"/>
                </a:cubicBezTo>
                <a:cubicBezTo>
                  <a:pt x="196" y="741"/>
                  <a:pt x="193" y="743"/>
                  <a:pt x="189" y="743"/>
                </a:cubicBezTo>
                <a:close/>
                <a:moveTo>
                  <a:pt x="137" y="702"/>
                </a:moveTo>
                <a:cubicBezTo>
                  <a:pt x="134" y="702"/>
                  <a:pt x="131" y="701"/>
                  <a:pt x="129" y="699"/>
                </a:cubicBezTo>
                <a:cubicBezTo>
                  <a:pt x="121" y="691"/>
                  <a:pt x="112" y="683"/>
                  <a:pt x="105" y="674"/>
                </a:cubicBezTo>
                <a:cubicBezTo>
                  <a:pt x="101" y="670"/>
                  <a:pt x="101" y="663"/>
                  <a:pt x="106" y="658"/>
                </a:cubicBezTo>
                <a:cubicBezTo>
                  <a:pt x="110" y="654"/>
                  <a:pt x="117" y="655"/>
                  <a:pt x="122" y="659"/>
                </a:cubicBezTo>
                <a:cubicBezTo>
                  <a:pt x="129" y="667"/>
                  <a:pt x="136" y="675"/>
                  <a:pt x="144" y="682"/>
                </a:cubicBezTo>
                <a:cubicBezTo>
                  <a:pt x="149" y="687"/>
                  <a:pt x="149" y="694"/>
                  <a:pt x="145" y="698"/>
                </a:cubicBezTo>
                <a:cubicBezTo>
                  <a:pt x="143" y="701"/>
                  <a:pt x="140" y="702"/>
                  <a:pt x="137" y="702"/>
                </a:cubicBezTo>
                <a:close/>
                <a:moveTo>
                  <a:pt x="92" y="652"/>
                </a:moveTo>
                <a:cubicBezTo>
                  <a:pt x="88" y="652"/>
                  <a:pt x="85" y="651"/>
                  <a:pt x="83" y="648"/>
                </a:cubicBezTo>
                <a:cubicBezTo>
                  <a:pt x="76" y="639"/>
                  <a:pt x="69" y="629"/>
                  <a:pt x="63" y="620"/>
                </a:cubicBezTo>
                <a:cubicBezTo>
                  <a:pt x="60" y="614"/>
                  <a:pt x="61" y="607"/>
                  <a:pt x="67" y="604"/>
                </a:cubicBezTo>
                <a:cubicBezTo>
                  <a:pt x="72" y="601"/>
                  <a:pt x="79" y="602"/>
                  <a:pt x="82" y="608"/>
                </a:cubicBezTo>
                <a:cubicBezTo>
                  <a:pt x="88" y="617"/>
                  <a:pt x="94" y="626"/>
                  <a:pt x="101" y="634"/>
                </a:cubicBezTo>
                <a:cubicBezTo>
                  <a:pt x="105" y="639"/>
                  <a:pt x="104" y="646"/>
                  <a:pt x="99" y="650"/>
                </a:cubicBezTo>
                <a:cubicBezTo>
                  <a:pt x="97" y="652"/>
                  <a:pt x="94" y="652"/>
                  <a:pt x="92" y="652"/>
                </a:cubicBezTo>
                <a:close/>
                <a:moveTo>
                  <a:pt x="56" y="596"/>
                </a:moveTo>
                <a:cubicBezTo>
                  <a:pt x="52" y="596"/>
                  <a:pt x="48" y="594"/>
                  <a:pt x="46" y="590"/>
                </a:cubicBezTo>
                <a:cubicBezTo>
                  <a:pt x="41" y="580"/>
                  <a:pt x="36" y="569"/>
                  <a:pt x="32" y="559"/>
                </a:cubicBezTo>
                <a:cubicBezTo>
                  <a:pt x="29" y="553"/>
                  <a:pt x="32" y="546"/>
                  <a:pt x="38" y="544"/>
                </a:cubicBezTo>
                <a:cubicBezTo>
                  <a:pt x="43" y="542"/>
                  <a:pt x="50" y="544"/>
                  <a:pt x="52" y="550"/>
                </a:cubicBezTo>
                <a:cubicBezTo>
                  <a:pt x="57" y="560"/>
                  <a:pt x="61" y="570"/>
                  <a:pt x="66" y="579"/>
                </a:cubicBezTo>
                <a:cubicBezTo>
                  <a:pt x="69" y="585"/>
                  <a:pt x="67" y="592"/>
                  <a:pt x="61" y="595"/>
                </a:cubicBezTo>
                <a:cubicBezTo>
                  <a:pt x="60" y="596"/>
                  <a:pt x="58" y="596"/>
                  <a:pt x="56" y="596"/>
                </a:cubicBezTo>
                <a:close/>
                <a:moveTo>
                  <a:pt x="31" y="534"/>
                </a:moveTo>
                <a:cubicBezTo>
                  <a:pt x="26" y="534"/>
                  <a:pt x="21" y="531"/>
                  <a:pt x="20" y="527"/>
                </a:cubicBezTo>
                <a:cubicBezTo>
                  <a:pt x="16" y="516"/>
                  <a:pt x="13" y="505"/>
                  <a:pt x="11" y="493"/>
                </a:cubicBezTo>
                <a:cubicBezTo>
                  <a:pt x="9" y="487"/>
                  <a:pt x="13" y="481"/>
                  <a:pt x="19" y="480"/>
                </a:cubicBezTo>
                <a:cubicBezTo>
                  <a:pt x="25" y="478"/>
                  <a:pt x="31" y="482"/>
                  <a:pt x="33" y="488"/>
                </a:cubicBezTo>
                <a:cubicBezTo>
                  <a:pt x="35" y="499"/>
                  <a:pt x="38" y="509"/>
                  <a:pt x="41" y="520"/>
                </a:cubicBezTo>
                <a:cubicBezTo>
                  <a:pt x="43" y="526"/>
                  <a:pt x="40" y="532"/>
                  <a:pt x="34" y="534"/>
                </a:cubicBezTo>
                <a:cubicBezTo>
                  <a:pt x="33" y="534"/>
                  <a:pt x="32" y="534"/>
                  <a:pt x="31" y="534"/>
                </a:cubicBezTo>
                <a:close/>
                <a:moveTo>
                  <a:pt x="16" y="469"/>
                </a:moveTo>
                <a:cubicBezTo>
                  <a:pt x="10" y="469"/>
                  <a:pt x="5" y="465"/>
                  <a:pt x="4" y="460"/>
                </a:cubicBezTo>
                <a:cubicBezTo>
                  <a:pt x="3" y="448"/>
                  <a:pt x="2" y="437"/>
                  <a:pt x="1" y="425"/>
                </a:cubicBezTo>
                <a:cubicBezTo>
                  <a:pt x="1" y="419"/>
                  <a:pt x="5" y="414"/>
                  <a:pt x="12" y="414"/>
                </a:cubicBezTo>
                <a:cubicBezTo>
                  <a:pt x="18" y="413"/>
                  <a:pt x="23" y="418"/>
                  <a:pt x="24" y="424"/>
                </a:cubicBezTo>
                <a:cubicBezTo>
                  <a:pt x="24" y="435"/>
                  <a:pt x="25" y="446"/>
                  <a:pt x="27" y="456"/>
                </a:cubicBezTo>
                <a:cubicBezTo>
                  <a:pt x="28" y="463"/>
                  <a:pt x="23" y="468"/>
                  <a:pt x="17" y="469"/>
                </a:cubicBezTo>
                <a:cubicBezTo>
                  <a:pt x="17" y="469"/>
                  <a:pt x="16" y="469"/>
                  <a:pt x="16" y="469"/>
                </a:cubicBezTo>
                <a:close/>
                <a:moveTo>
                  <a:pt x="12" y="403"/>
                </a:moveTo>
                <a:cubicBezTo>
                  <a:pt x="12" y="403"/>
                  <a:pt x="12" y="403"/>
                  <a:pt x="12" y="403"/>
                </a:cubicBezTo>
                <a:cubicBezTo>
                  <a:pt x="5" y="403"/>
                  <a:pt x="0" y="397"/>
                  <a:pt x="1" y="391"/>
                </a:cubicBezTo>
                <a:cubicBezTo>
                  <a:pt x="1" y="380"/>
                  <a:pt x="2" y="368"/>
                  <a:pt x="3" y="357"/>
                </a:cubicBezTo>
                <a:cubicBezTo>
                  <a:pt x="4" y="351"/>
                  <a:pt x="9" y="346"/>
                  <a:pt x="16" y="347"/>
                </a:cubicBezTo>
                <a:cubicBezTo>
                  <a:pt x="22" y="348"/>
                  <a:pt x="26" y="353"/>
                  <a:pt x="26" y="359"/>
                </a:cubicBezTo>
                <a:cubicBezTo>
                  <a:pt x="24" y="370"/>
                  <a:pt x="24" y="381"/>
                  <a:pt x="23" y="392"/>
                </a:cubicBezTo>
                <a:cubicBezTo>
                  <a:pt x="23" y="398"/>
                  <a:pt x="18" y="403"/>
                  <a:pt x="12" y="403"/>
                </a:cubicBezTo>
                <a:close/>
                <a:moveTo>
                  <a:pt x="19" y="337"/>
                </a:moveTo>
                <a:cubicBezTo>
                  <a:pt x="19" y="337"/>
                  <a:pt x="18" y="336"/>
                  <a:pt x="17" y="336"/>
                </a:cubicBezTo>
                <a:cubicBezTo>
                  <a:pt x="11" y="335"/>
                  <a:pt x="7" y="329"/>
                  <a:pt x="8" y="323"/>
                </a:cubicBezTo>
                <a:cubicBezTo>
                  <a:pt x="11" y="312"/>
                  <a:pt x="13" y="301"/>
                  <a:pt x="16" y="290"/>
                </a:cubicBezTo>
                <a:cubicBezTo>
                  <a:pt x="18" y="284"/>
                  <a:pt x="25" y="280"/>
                  <a:pt x="31" y="282"/>
                </a:cubicBezTo>
                <a:cubicBezTo>
                  <a:pt x="37" y="284"/>
                  <a:pt x="40" y="290"/>
                  <a:pt x="38" y="296"/>
                </a:cubicBezTo>
                <a:cubicBezTo>
                  <a:pt x="35" y="306"/>
                  <a:pt x="33" y="317"/>
                  <a:pt x="31" y="327"/>
                </a:cubicBezTo>
                <a:cubicBezTo>
                  <a:pt x="29" y="333"/>
                  <a:pt x="25" y="337"/>
                  <a:pt x="19" y="337"/>
                </a:cubicBezTo>
                <a:close/>
                <a:moveTo>
                  <a:pt x="38" y="272"/>
                </a:moveTo>
                <a:cubicBezTo>
                  <a:pt x="37" y="272"/>
                  <a:pt x="35" y="272"/>
                  <a:pt x="34" y="272"/>
                </a:cubicBezTo>
                <a:cubicBezTo>
                  <a:pt x="28" y="269"/>
                  <a:pt x="25" y="263"/>
                  <a:pt x="27" y="257"/>
                </a:cubicBezTo>
                <a:cubicBezTo>
                  <a:pt x="32" y="246"/>
                  <a:pt x="36" y="236"/>
                  <a:pt x="41" y="226"/>
                </a:cubicBezTo>
                <a:cubicBezTo>
                  <a:pt x="44" y="220"/>
                  <a:pt x="51" y="218"/>
                  <a:pt x="56" y="220"/>
                </a:cubicBezTo>
                <a:cubicBezTo>
                  <a:pt x="62" y="223"/>
                  <a:pt x="64" y="230"/>
                  <a:pt x="62" y="236"/>
                </a:cubicBezTo>
                <a:cubicBezTo>
                  <a:pt x="57" y="245"/>
                  <a:pt x="53" y="255"/>
                  <a:pt x="49" y="265"/>
                </a:cubicBezTo>
                <a:cubicBezTo>
                  <a:pt x="47" y="270"/>
                  <a:pt x="43" y="272"/>
                  <a:pt x="38" y="272"/>
                </a:cubicBezTo>
                <a:close/>
                <a:moveTo>
                  <a:pt x="67" y="213"/>
                </a:moveTo>
                <a:cubicBezTo>
                  <a:pt x="65" y="213"/>
                  <a:pt x="63" y="212"/>
                  <a:pt x="61" y="211"/>
                </a:cubicBezTo>
                <a:cubicBezTo>
                  <a:pt x="56" y="208"/>
                  <a:pt x="54" y="201"/>
                  <a:pt x="58" y="195"/>
                </a:cubicBezTo>
                <a:cubicBezTo>
                  <a:pt x="63" y="186"/>
                  <a:pt x="70" y="176"/>
                  <a:pt x="76" y="167"/>
                </a:cubicBezTo>
                <a:cubicBezTo>
                  <a:pt x="80" y="162"/>
                  <a:pt x="87" y="160"/>
                  <a:pt x="92" y="164"/>
                </a:cubicBezTo>
                <a:cubicBezTo>
                  <a:pt x="97" y="168"/>
                  <a:pt x="98" y="175"/>
                  <a:pt x="95" y="180"/>
                </a:cubicBezTo>
                <a:cubicBezTo>
                  <a:pt x="89" y="189"/>
                  <a:pt x="83" y="198"/>
                  <a:pt x="77" y="207"/>
                </a:cubicBezTo>
                <a:cubicBezTo>
                  <a:pt x="75" y="211"/>
                  <a:pt x="71" y="213"/>
                  <a:pt x="67" y="213"/>
                </a:cubicBezTo>
                <a:close/>
                <a:moveTo>
                  <a:pt x="106" y="158"/>
                </a:moveTo>
                <a:cubicBezTo>
                  <a:pt x="104" y="158"/>
                  <a:pt x="101" y="157"/>
                  <a:pt x="99" y="156"/>
                </a:cubicBezTo>
                <a:cubicBezTo>
                  <a:pt x="94" y="152"/>
                  <a:pt x="94" y="144"/>
                  <a:pt x="98" y="140"/>
                </a:cubicBezTo>
                <a:cubicBezTo>
                  <a:pt x="105" y="131"/>
                  <a:pt x="113" y="122"/>
                  <a:pt x="121" y="114"/>
                </a:cubicBezTo>
                <a:cubicBezTo>
                  <a:pt x="125" y="110"/>
                  <a:pt x="133" y="110"/>
                  <a:pt x="137" y="115"/>
                </a:cubicBezTo>
                <a:cubicBezTo>
                  <a:pt x="141" y="119"/>
                  <a:pt x="141" y="126"/>
                  <a:pt x="137" y="131"/>
                </a:cubicBezTo>
                <a:cubicBezTo>
                  <a:pt x="129" y="138"/>
                  <a:pt x="122" y="146"/>
                  <a:pt x="115" y="154"/>
                </a:cubicBezTo>
                <a:cubicBezTo>
                  <a:pt x="113" y="157"/>
                  <a:pt x="109" y="158"/>
                  <a:pt x="106" y="158"/>
                </a:cubicBezTo>
                <a:close/>
                <a:moveTo>
                  <a:pt x="154" y="111"/>
                </a:moveTo>
                <a:cubicBezTo>
                  <a:pt x="150" y="111"/>
                  <a:pt x="147" y="110"/>
                  <a:pt x="145" y="107"/>
                </a:cubicBezTo>
                <a:cubicBezTo>
                  <a:pt x="141" y="103"/>
                  <a:pt x="142" y="95"/>
                  <a:pt x="146" y="91"/>
                </a:cubicBezTo>
                <a:cubicBezTo>
                  <a:pt x="155" y="84"/>
                  <a:pt x="164" y="77"/>
                  <a:pt x="174" y="71"/>
                </a:cubicBezTo>
                <a:cubicBezTo>
                  <a:pt x="179" y="67"/>
                  <a:pt x="186" y="68"/>
                  <a:pt x="190" y="73"/>
                </a:cubicBezTo>
                <a:cubicBezTo>
                  <a:pt x="193" y="79"/>
                  <a:pt x="192" y="86"/>
                  <a:pt x="187" y="89"/>
                </a:cubicBezTo>
                <a:cubicBezTo>
                  <a:pt x="178" y="95"/>
                  <a:pt x="169" y="102"/>
                  <a:pt x="161" y="109"/>
                </a:cubicBezTo>
                <a:cubicBezTo>
                  <a:pt x="159" y="111"/>
                  <a:pt x="156" y="111"/>
                  <a:pt x="154" y="111"/>
                </a:cubicBezTo>
                <a:close/>
                <a:moveTo>
                  <a:pt x="208" y="73"/>
                </a:moveTo>
                <a:cubicBezTo>
                  <a:pt x="205" y="73"/>
                  <a:pt x="201" y="71"/>
                  <a:pt x="199" y="68"/>
                </a:cubicBezTo>
                <a:cubicBezTo>
                  <a:pt x="195" y="62"/>
                  <a:pt x="197" y="55"/>
                  <a:pt x="203" y="52"/>
                </a:cubicBezTo>
                <a:cubicBezTo>
                  <a:pt x="213" y="46"/>
                  <a:pt x="223" y="41"/>
                  <a:pt x="233" y="36"/>
                </a:cubicBezTo>
                <a:cubicBezTo>
                  <a:pt x="239" y="34"/>
                  <a:pt x="246" y="36"/>
                  <a:pt x="248" y="42"/>
                </a:cubicBezTo>
                <a:cubicBezTo>
                  <a:pt x="251" y="47"/>
                  <a:pt x="249" y="54"/>
                  <a:pt x="243" y="57"/>
                </a:cubicBezTo>
                <a:cubicBezTo>
                  <a:pt x="233" y="61"/>
                  <a:pt x="223" y="66"/>
                  <a:pt x="214" y="72"/>
                </a:cubicBezTo>
                <a:cubicBezTo>
                  <a:pt x="212" y="73"/>
                  <a:pt x="210" y="73"/>
                  <a:pt x="208" y="73"/>
                </a:cubicBezTo>
                <a:close/>
                <a:moveTo>
                  <a:pt x="269" y="45"/>
                </a:moveTo>
                <a:cubicBezTo>
                  <a:pt x="264" y="45"/>
                  <a:pt x="260" y="42"/>
                  <a:pt x="258" y="38"/>
                </a:cubicBezTo>
                <a:cubicBezTo>
                  <a:pt x="256" y="32"/>
                  <a:pt x="259" y="25"/>
                  <a:pt x="265" y="23"/>
                </a:cubicBezTo>
                <a:cubicBezTo>
                  <a:pt x="276" y="19"/>
                  <a:pt x="287" y="16"/>
                  <a:pt x="298" y="13"/>
                </a:cubicBezTo>
                <a:cubicBezTo>
                  <a:pt x="304" y="11"/>
                  <a:pt x="310" y="15"/>
                  <a:pt x="312" y="21"/>
                </a:cubicBezTo>
                <a:cubicBezTo>
                  <a:pt x="313" y="27"/>
                  <a:pt x="310" y="33"/>
                  <a:pt x="304" y="34"/>
                </a:cubicBezTo>
                <a:cubicBezTo>
                  <a:pt x="293" y="37"/>
                  <a:pt x="283" y="41"/>
                  <a:pt x="273" y="44"/>
                </a:cubicBezTo>
                <a:cubicBezTo>
                  <a:pt x="271" y="45"/>
                  <a:pt x="270" y="45"/>
                  <a:pt x="269" y="45"/>
                </a:cubicBezTo>
                <a:close/>
                <a:moveTo>
                  <a:pt x="333" y="27"/>
                </a:moveTo>
                <a:cubicBezTo>
                  <a:pt x="328" y="27"/>
                  <a:pt x="323" y="24"/>
                  <a:pt x="322" y="18"/>
                </a:cubicBezTo>
                <a:cubicBezTo>
                  <a:pt x="321" y="12"/>
                  <a:pt x="325" y="6"/>
                  <a:pt x="331" y="5"/>
                </a:cubicBezTo>
                <a:cubicBezTo>
                  <a:pt x="342" y="3"/>
                  <a:pt x="354" y="1"/>
                  <a:pt x="365" y="0"/>
                </a:cubicBezTo>
                <a:cubicBezTo>
                  <a:pt x="371" y="0"/>
                  <a:pt x="377" y="4"/>
                  <a:pt x="378" y="10"/>
                </a:cubicBezTo>
                <a:cubicBezTo>
                  <a:pt x="378" y="17"/>
                  <a:pt x="374" y="22"/>
                  <a:pt x="367" y="23"/>
                </a:cubicBezTo>
                <a:cubicBezTo>
                  <a:pt x="357" y="24"/>
                  <a:pt x="346" y="25"/>
                  <a:pt x="335" y="27"/>
                </a:cubicBezTo>
                <a:cubicBezTo>
                  <a:pt x="335" y="27"/>
                  <a:pt x="334" y="27"/>
                  <a:pt x="333" y="27"/>
                </a:cubicBezTo>
                <a:close/>
              </a:path>
            </a:pathLst>
          </a:custGeom>
          <a:solidFill>
            <a:srgbClr val="DCDBDB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Freeform: Shape 47"/>
          <p:cNvSpPr/>
          <p:nvPr/>
        </p:nvSpPr>
        <p:spPr bwMode="auto">
          <a:xfrm>
            <a:off x="3695232" y="2648249"/>
            <a:ext cx="93953" cy="107872"/>
          </a:xfrm>
          <a:custGeom>
            <a:avLst/>
            <a:gdLst/>
            <a:ahLst/>
            <a:cxnLst>
              <a:cxn ang="0">
                <a:pos x="32" y="52"/>
              </a:cxn>
              <a:cxn ang="0">
                <a:pos x="23" y="47"/>
              </a:cxn>
              <a:cxn ang="0">
                <a:pos x="14" y="33"/>
              </a:cxn>
              <a:cxn ang="0">
                <a:pos x="13" y="33"/>
              </a:cxn>
              <a:cxn ang="0">
                <a:pos x="4" y="19"/>
              </a:cxn>
              <a:cxn ang="0">
                <a:pos x="6" y="3"/>
              </a:cxn>
              <a:cxn ang="0">
                <a:pos x="22" y="6"/>
              </a:cxn>
              <a:cxn ang="0">
                <a:pos x="32" y="19"/>
              </a:cxn>
              <a:cxn ang="0">
                <a:pos x="32" y="20"/>
              </a:cxn>
              <a:cxn ang="0">
                <a:pos x="42" y="34"/>
              </a:cxn>
              <a:cxn ang="0">
                <a:pos x="39" y="50"/>
              </a:cxn>
              <a:cxn ang="0">
                <a:pos x="32" y="52"/>
              </a:cxn>
            </a:cxnLst>
            <a:rect l="0" t="0" r="r" b="b"/>
            <a:pathLst>
              <a:path w="45" h="52">
                <a:moveTo>
                  <a:pt x="32" y="52"/>
                </a:moveTo>
                <a:cubicBezTo>
                  <a:pt x="29" y="52"/>
                  <a:pt x="25" y="50"/>
                  <a:pt x="23" y="47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3" y="33"/>
                  <a:pt x="13" y="33"/>
                </a:cubicBezTo>
                <a:cubicBezTo>
                  <a:pt x="10" y="28"/>
                  <a:pt x="7" y="24"/>
                  <a:pt x="4" y="19"/>
                </a:cubicBezTo>
                <a:cubicBezTo>
                  <a:pt x="0" y="14"/>
                  <a:pt x="1" y="7"/>
                  <a:pt x="6" y="3"/>
                </a:cubicBezTo>
                <a:cubicBezTo>
                  <a:pt x="11" y="0"/>
                  <a:pt x="18" y="1"/>
                  <a:pt x="22" y="6"/>
                </a:cubicBezTo>
                <a:cubicBezTo>
                  <a:pt x="25" y="10"/>
                  <a:pt x="29" y="15"/>
                  <a:pt x="32" y="19"/>
                </a:cubicBezTo>
                <a:cubicBezTo>
                  <a:pt x="32" y="20"/>
                  <a:pt x="32" y="20"/>
                  <a:pt x="32" y="20"/>
                </a:cubicBezTo>
                <a:cubicBezTo>
                  <a:pt x="42" y="34"/>
                  <a:pt x="42" y="34"/>
                  <a:pt x="42" y="34"/>
                </a:cubicBezTo>
                <a:cubicBezTo>
                  <a:pt x="45" y="39"/>
                  <a:pt x="44" y="46"/>
                  <a:pt x="39" y="50"/>
                </a:cubicBezTo>
                <a:cubicBezTo>
                  <a:pt x="37" y="51"/>
                  <a:pt x="35" y="52"/>
                  <a:pt x="32" y="52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Freeform: Shape 48"/>
          <p:cNvSpPr/>
          <p:nvPr/>
        </p:nvSpPr>
        <p:spPr bwMode="auto">
          <a:xfrm>
            <a:off x="2698287" y="2763081"/>
            <a:ext cx="2308805" cy="2190495"/>
          </a:xfrm>
          <a:custGeom>
            <a:avLst/>
            <a:gdLst/>
            <a:ahLst/>
            <a:cxnLst>
              <a:cxn ang="0">
                <a:pos x="939" y="1027"/>
              </a:cxn>
              <a:cxn ang="0">
                <a:pos x="939" y="1050"/>
              </a:cxn>
              <a:cxn ang="0">
                <a:pos x="1017" y="1018"/>
              </a:cxn>
              <a:cxn ang="0">
                <a:pos x="871" y="1036"/>
              </a:cxn>
              <a:cxn ang="0">
                <a:pos x="872" y="1011"/>
              </a:cxn>
              <a:cxn ang="0">
                <a:pos x="1027" y="1012"/>
              </a:cxn>
              <a:cxn ang="0">
                <a:pos x="1042" y="1014"/>
              </a:cxn>
              <a:cxn ang="0">
                <a:pos x="776" y="971"/>
              </a:cxn>
              <a:cxn ang="0">
                <a:pos x="756" y="972"/>
              </a:cxn>
              <a:cxn ang="0">
                <a:pos x="762" y="950"/>
              </a:cxn>
              <a:cxn ang="0">
                <a:pos x="1068" y="948"/>
              </a:cxn>
              <a:cxn ang="0">
                <a:pos x="1078" y="965"/>
              </a:cxn>
              <a:cxn ang="0">
                <a:pos x="672" y="901"/>
              </a:cxn>
              <a:cxn ang="0">
                <a:pos x="632" y="905"/>
              </a:cxn>
              <a:cxn ang="0">
                <a:pos x="647" y="900"/>
              </a:cxn>
              <a:cxn ang="0">
                <a:pos x="1085" y="881"/>
              </a:cxn>
              <a:cxn ang="0">
                <a:pos x="1107" y="889"/>
              </a:cxn>
              <a:cxn ang="0">
                <a:pos x="538" y="840"/>
              </a:cxn>
              <a:cxn ang="0">
                <a:pos x="518" y="841"/>
              </a:cxn>
              <a:cxn ang="0">
                <a:pos x="524" y="819"/>
              </a:cxn>
              <a:cxn ang="0">
                <a:pos x="1059" y="799"/>
              </a:cxn>
              <a:cxn ang="0">
                <a:pos x="1085" y="834"/>
              </a:cxn>
              <a:cxn ang="0">
                <a:pos x="435" y="770"/>
              </a:cxn>
              <a:cxn ang="0">
                <a:pos x="1040" y="771"/>
              </a:cxn>
              <a:cxn ang="0">
                <a:pos x="1056" y="774"/>
              </a:cxn>
              <a:cxn ang="0">
                <a:pos x="360" y="742"/>
              </a:cxn>
              <a:cxn ang="0">
                <a:pos x="340" y="742"/>
              </a:cxn>
              <a:cxn ang="0">
                <a:pos x="345" y="721"/>
              </a:cxn>
              <a:cxn ang="0">
                <a:pos x="982" y="688"/>
              </a:cxn>
              <a:cxn ang="0">
                <a:pos x="1011" y="720"/>
              </a:cxn>
              <a:cxn ang="0">
                <a:pos x="256" y="672"/>
              </a:cxn>
              <a:cxn ang="0">
                <a:pos x="216" y="676"/>
              </a:cxn>
              <a:cxn ang="0">
                <a:pos x="231" y="671"/>
              </a:cxn>
              <a:cxn ang="0">
                <a:pos x="947" y="616"/>
              </a:cxn>
              <a:cxn ang="0">
                <a:pos x="162" y="644"/>
              </a:cxn>
              <a:cxn ang="0">
                <a:pos x="167" y="623"/>
              </a:cxn>
              <a:cxn ang="0">
                <a:pos x="67" y="594"/>
              </a:cxn>
              <a:cxn ang="0">
                <a:pos x="102" y="611"/>
              </a:cxn>
              <a:cxn ang="0">
                <a:pos x="924" y="563"/>
              </a:cxn>
              <a:cxn ang="0">
                <a:pos x="37" y="577"/>
              </a:cxn>
              <a:cxn ang="0">
                <a:pos x="53" y="573"/>
              </a:cxn>
              <a:cxn ang="0">
                <a:pos x="870" y="505"/>
              </a:cxn>
              <a:cxn ang="0">
                <a:pos x="857" y="498"/>
              </a:cxn>
              <a:cxn ang="0">
                <a:pos x="866" y="480"/>
              </a:cxn>
              <a:cxn ang="0">
                <a:pos x="790" y="409"/>
              </a:cxn>
              <a:cxn ang="0">
                <a:pos x="818" y="442"/>
              </a:cxn>
              <a:cxn ang="0">
                <a:pos x="770" y="341"/>
              </a:cxn>
              <a:cxn ang="0">
                <a:pos x="732" y="326"/>
              </a:cxn>
              <a:cxn ang="0">
                <a:pos x="748" y="329"/>
              </a:cxn>
              <a:cxn ang="0">
                <a:pos x="677" y="227"/>
              </a:cxn>
              <a:cxn ang="0">
                <a:pos x="664" y="219"/>
              </a:cxn>
              <a:cxn ang="0">
                <a:pos x="674" y="202"/>
              </a:cxn>
              <a:cxn ang="0">
                <a:pos x="597" y="131"/>
              </a:cxn>
              <a:cxn ang="0">
                <a:pos x="626" y="164"/>
              </a:cxn>
              <a:cxn ang="0">
                <a:pos x="578" y="62"/>
              </a:cxn>
              <a:cxn ang="0">
                <a:pos x="540" y="47"/>
              </a:cxn>
              <a:cxn ang="0">
                <a:pos x="555" y="50"/>
              </a:cxn>
            </a:cxnLst>
            <a:rect l="0" t="0" r="r" b="b"/>
            <a:pathLst>
              <a:path w="1107" h="1050">
                <a:moveTo>
                  <a:pt x="939" y="1050"/>
                </a:moveTo>
                <a:cubicBezTo>
                  <a:pt x="928" y="1050"/>
                  <a:pt x="917" y="1049"/>
                  <a:pt x="906" y="1047"/>
                </a:cubicBezTo>
                <a:cubicBezTo>
                  <a:pt x="899" y="1045"/>
                  <a:pt x="895" y="1039"/>
                  <a:pt x="897" y="1033"/>
                </a:cubicBezTo>
                <a:cubicBezTo>
                  <a:pt x="898" y="1027"/>
                  <a:pt x="904" y="1023"/>
                  <a:pt x="910" y="1024"/>
                </a:cubicBezTo>
                <a:cubicBezTo>
                  <a:pt x="919" y="1026"/>
                  <a:pt x="929" y="1027"/>
                  <a:pt x="939" y="1027"/>
                </a:cubicBezTo>
                <a:cubicBezTo>
                  <a:pt x="940" y="1027"/>
                  <a:pt x="940" y="1027"/>
                  <a:pt x="941" y="1027"/>
                </a:cubicBezTo>
                <a:cubicBezTo>
                  <a:pt x="941" y="1027"/>
                  <a:pt x="941" y="1027"/>
                  <a:pt x="941" y="1027"/>
                </a:cubicBezTo>
                <a:cubicBezTo>
                  <a:pt x="948" y="1027"/>
                  <a:pt x="953" y="1032"/>
                  <a:pt x="953" y="1038"/>
                </a:cubicBezTo>
                <a:cubicBezTo>
                  <a:pt x="953" y="1045"/>
                  <a:pt x="948" y="1050"/>
                  <a:pt x="942" y="1050"/>
                </a:cubicBezTo>
                <a:cubicBezTo>
                  <a:pt x="941" y="1050"/>
                  <a:pt x="940" y="1050"/>
                  <a:pt x="939" y="1050"/>
                </a:cubicBezTo>
                <a:close/>
                <a:moveTo>
                  <a:pt x="975" y="1046"/>
                </a:moveTo>
                <a:cubicBezTo>
                  <a:pt x="970" y="1046"/>
                  <a:pt x="965" y="1042"/>
                  <a:pt x="964" y="1037"/>
                </a:cubicBezTo>
                <a:cubicBezTo>
                  <a:pt x="963" y="1031"/>
                  <a:pt x="966" y="1025"/>
                  <a:pt x="972" y="1023"/>
                </a:cubicBezTo>
                <a:cubicBezTo>
                  <a:pt x="983" y="1021"/>
                  <a:pt x="993" y="1017"/>
                  <a:pt x="1002" y="1013"/>
                </a:cubicBezTo>
                <a:cubicBezTo>
                  <a:pt x="1008" y="1010"/>
                  <a:pt x="1014" y="1013"/>
                  <a:pt x="1017" y="1018"/>
                </a:cubicBezTo>
                <a:cubicBezTo>
                  <a:pt x="1020" y="1024"/>
                  <a:pt x="1017" y="1031"/>
                  <a:pt x="1012" y="1033"/>
                </a:cubicBezTo>
                <a:cubicBezTo>
                  <a:pt x="1001" y="1039"/>
                  <a:pt x="989" y="1043"/>
                  <a:pt x="978" y="1045"/>
                </a:cubicBezTo>
                <a:cubicBezTo>
                  <a:pt x="977" y="1046"/>
                  <a:pt x="976" y="1046"/>
                  <a:pt x="975" y="1046"/>
                </a:cubicBezTo>
                <a:close/>
                <a:moveTo>
                  <a:pt x="876" y="1037"/>
                </a:moveTo>
                <a:cubicBezTo>
                  <a:pt x="874" y="1037"/>
                  <a:pt x="873" y="1036"/>
                  <a:pt x="871" y="1036"/>
                </a:cubicBezTo>
                <a:cubicBezTo>
                  <a:pt x="868" y="1034"/>
                  <a:pt x="865" y="1033"/>
                  <a:pt x="862" y="1031"/>
                </a:cubicBezTo>
                <a:cubicBezTo>
                  <a:pt x="862" y="1031"/>
                  <a:pt x="861" y="1031"/>
                  <a:pt x="840" y="1019"/>
                </a:cubicBezTo>
                <a:cubicBezTo>
                  <a:pt x="835" y="1016"/>
                  <a:pt x="833" y="1009"/>
                  <a:pt x="836" y="1004"/>
                </a:cubicBezTo>
                <a:cubicBezTo>
                  <a:pt x="839" y="998"/>
                  <a:pt x="845" y="996"/>
                  <a:pt x="851" y="999"/>
                </a:cubicBezTo>
                <a:cubicBezTo>
                  <a:pt x="869" y="1009"/>
                  <a:pt x="872" y="1011"/>
                  <a:pt x="872" y="1011"/>
                </a:cubicBezTo>
                <a:cubicBezTo>
                  <a:pt x="875" y="1012"/>
                  <a:pt x="878" y="1014"/>
                  <a:pt x="880" y="1015"/>
                </a:cubicBezTo>
                <a:cubicBezTo>
                  <a:pt x="886" y="1017"/>
                  <a:pt x="889" y="1024"/>
                  <a:pt x="886" y="1030"/>
                </a:cubicBezTo>
                <a:cubicBezTo>
                  <a:pt x="884" y="1034"/>
                  <a:pt x="880" y="1037"/>
                  <a:pt x="876" y="1037"/>
                </a:cubicBezTo>
                <a:close/>
                <a:moveTo>
                  <a:pt x="1036" y="1017"/>
                </a:moveTo>
                <a:cubicBezTo>
                  <a:pt x="1032" y="1017"/>
                  <a:pt x="1029" y="1015"/>
                  <a:pt x="1027" y="1012"/>
                </a:cubicBezTo>
                <a:cubicBezTo>
                  <a:pt x="1023" y="1007"/>
                  <a:pt x="1024" y="1000"/>
                  <a:pt x="1029" y="996"/>
                </a:cubicBezTo>
                <a:cubicBezTo>
                  <a:pt x="1037" y="990"/>
                  <a:pt x="1044" y="983"/>
                  <a:pt x="1051" y="974"/>
                </a:cubicBezTo>
                <a:cubicBezTo>
                  <a:pt x="1055" y="970"/>
                  <a:pt x="1062" y="969"/>
                  <a:pt x="1067" y="973"/>
                </a:cubicBezTo>
                <a:cubicBezTo>
                  <a:pt x="1072" y="977"/>
                  <a:pt x="1072" y="984"/>
                  <a:pt x="1068" y="989"/>
                </a:cubicBezTo>
                <a:cubicBezTo>
                  <a:pt x="1061" y="998"/>
                  <a:pt x="1052" y="1007"/>
                  <a:pt x="1042" y="1014"/>
                </a:cubicBezTo>
                <a:cubicBezTo>
                  <a:pt x="1040" y="1016"/>
                  <a:pt x="1038" y="1017"/>
                  <a:pt x="1036" y="1017"/>
                </a:cubicBezTo>
                <a:close/>
                <a:moveTo>
                  <a:pt x="816" y="1004"/>
                </a:moveTo>
                <a:cubicBezTo>
                  <a:pt x="814" y="1004"/>
                  <a:pt x="812" y="1004"/>
                  <a:pt x="810" y="1003"/>
                </a:cubicBezTo>
                <a:cubicBezTo>
                  <a:pt x="780" y="986"/>
                  <a:pt x="780" y="986"/>
                  <a:pt x="780" y="986"/>
                </a:cubicBezTo>
                <a:cubicBezTo>
                  <a:pt x="775" y="983"/>
                  <a:pt x="773" y="977"/>
                  <a:pt x="776" y="971"/>
                </a:cubicBezTo>
                <a:cubicBezTo>
                  <a:pt x="779" y="966"/>
                  <a:pt x="786" y="964"/>
                  <a:pt x="791" y="967"/>
                </a:cubicBezTo>
                <a:cubicBezTo>
                  <a:pt x="821" y="983"/>
                  <a:pt x="821" y="983"/>
                  <a:pt x="821" y="983"/>
                </a:cubicBezTo>
                <a:cubicBezTo>
                  <a:pt x="827" y="986"/>
                  <a:pt x="829" y="993"/>
                  <a:pt x="826" y="998"/>
                </a:cubicBezTo>
                <a:cubicBezTo>
                  <a:pt x="824" y="1002"/>
                  <a:pt x="820" y="1004"/>
                  <a:pt x="816" y="1004"/>
                </a:cubicBezTo>
                <a:close/>
                <a:moveTo>
                  <a:pt x="756" y="972"/>
                </a:moveTo>
                <a:cubicBezTo>
                  <a:pt x="754" y="972"/>
                  <a:pt x="752" y="971"/>
                  <a:pt x="751" y="970"/>
                </a:cubicBezTo>
                <a:cubicBezTo>
                  <a:pt x="721" y="954"/>
                  <a:pt x="721" y="954"/>
                  <a:pt x="721" y="954"/>
                </a:cubicBezTo>
                <a:cubicBezTo>
                  <a:pt x="715" y="951"/>
                  <a:pt x="713" y="944"/>
                  <a:pt x="716" y="938"/>
                </a:cubicBezTo>
                <a:cubicBezTo>
                  <a:pt x="719" y="933"/>
                  <a:pt x="726" y="931"/>
                  <a:pt x="732" y="934"/>
                </a:cubicBezTo>
                <a:cubicBezTo>
                  <a:pt x="762" y="950"/>
                  <a:pt x="762" y="950"/>
                  <a:pt x="762" y="950"/>
                </a:cubicBezTo>
                <a:cubicBezTo>
                  <a:pt x="767" y="953"/>
                  <a:pt x="769" y="960"/>
                  <a:pt x="766" y="966"/>
                </a:cubicBezTo>
                <a:cubicBezTo>
                  <a:pt x="764" y="969"/>
                  <a:pt x="760" y="972"/>
                  <a:pt x="756" y="972"/>
                </a:cubicBezTo>
                <a:close/>
                <a:moveTo>
                  <a:pt x="1078" y="965"/>
                </a:moveTo>
                <a:cubicBezTo>
                  <a:pt x="1077" y="965"/>
                  <a:pt x="1075" y="964"/>
                  <a:pt x="1073" y="964"/>
                </a:cubicBezTo>
                <a:cubicBezTo>
                  <a:pt x="1068" y="961"/>
                  <a:pt x="1065" y="954"/>
                  <a:pt x="1068" y="948"/>
                </a:cubicBezTo>
                <a:cubicBezTo>
                  <a:pt x="1073" y="939"/>
                  <a:pt x="1077" y="929"/>
                  <a:pt x="1080" y="919"/>
                </a:cubicBezTo>
                <a:cubicBezTo>
                  <a:pt x="1081" y="913"/>
                  <a:pt x="1088" y="910"/>
                  <a:pt x="1094" y="911"/>
                </a:cubicBezTo>
                <a:cubicBezTo>
                  <a:pt x="1100" y="913"/>
                  <a:pt x="1103" y="919"/>
                  <a:pt x="1102" y="925"/>
                </a:cubicBezTo>
                <a:cubicBezTo>
                  <a:pt x="1098" y="937"/>
                  <a:pt x="1094" y="948"/>
                  <a:pt x="1088" y="959"/>
                </a:cubicBezTo>
                <a:cubicBezTo>
                  <a:pt x="1086" y="963"/>
                  <a:pt x="1082" y="965"/>
                  <a:pt x="1078" y="965"/>
                </a:cubicBezTo>
                <a:close/>
                <a:moveTo>
                  <a:pt x="697" y="939"/>
                </a:moveTo>
                <a:cubicBezTo>
                  <a:pt x="695" y="939"/>
                  <a:pt x="693" y="938"/>
                  <a:pt x="691" y="937"/>
                </a:cubicBezTo>
                <a:cubicBezTo>
                  <a:pt x="661" y="921"/>
                  <a:pt x="661" y="921"/>
                  <a:pt x="661" y="921"/>
                </a:cubicBezTo>
                <a:cubicBezTo>
                  <a:pt x="656" y="918"/>
                  <a:pt x="654" y="911"/>
                  <a:pt x="657" y="906"/>
                </a:cubicBezTo>
                <a:cubicBezTo>
                  <a:pt x="660" y="900"/>
                  <a:pt x="667" y="898"/>
                  <a:pt x="672" y="901"/>
                </a:cubicBezTo>
                <a:cubicBezTo>
                  <a:pt x="702" y="918"/>
                  <a:pt x="702" y="918"/>
                  <a:pt x="702" y="918"/>
                </a:cubicBezTo>
                <a:cubicBezTo>
                  <a:pt x="708" y="921"/>
                  <a:pt x="710" y="927"/>
                  <a:pt x="707" y="933"/>
                </a:cubicBezTo>
                <a:cubicBezTo>
                  <a:pt x="704" y="937"/>
                  <a:pt x="701" y="939"/>
                  <a:pt x="697" y="939"/>
                </a:cubicBezTo>
                <a:close/>
                <a:moveTo>
                  <a:pt x="637" y="906"/>
                </a:moveTo>
                <a:cubicBezTo>
                  <a:pt x="635" y="906"/>
                  <a:pt x="633" y="906"/>
                  <a:pt x="632" y="905"/>
                </a:cubicBezTo>
                <a:cubicBezTo>
                  <a:pt x="602" y="888"/>
                  <a:pt x="602" y="888"/>
                  <a:pt x="602" y="888"/>
                </a:cubicBezTo>
                <a:cubicBezTo>
                  <a:pt x="596" y="885"/>
                  <a:pt x="594" y="878"/>
                  <a:pt x="598" y="873"/>
                </a:cubicBezTo>
                <a:cubicBezTo>
                  <a:pt x="601" y="867"/>
                  <a:pt x="607" y="865"/>
                  <a:pt x="613" y="868"/>
                </a:cubicBezTo>
                <a:cubicBezTo>
                  <a:pt x="643" y="885"/>
                  <a:pt x="643" y="885"/>
                  <a:pt x="643" y="885"/>
                </a:cubicBezTo>
                <a:cubicBezTo>
                  <a:pt x="648" y="888"/>
                  <a:pt x="650" y="895"/>
                  <a:pt x="647" y="900"/>
                </a:cubicBezTo>
                <a:cubicBezTo>
                  <a:pt x="645" y="904"/>
                  <a:pt x="641" y="906"/>
                  <a:pt x="637" y="906"/>
                </a:cubicBezTo>
                <a:close/>
                <a:moveTo>
                  <a:pt x="1096" y="900"/>
                </a:moveTo>
                <a:cubicBezTo>
                  <a:pt x="1096" y="900"/>
                  <a:pt x="1095" y="900"/>
                  <a:pt x="1095" y="900"/>
                </a:cubicBezTo>
                <a:cubicBezTo>
                  <a:pt x="1089" y="900"/>
                  <a:pt x="1084" y="894"/>
                  <a:pt x="1084" y="888"/>
                </a:cubicBezTo>
                <a:cubicBezTo>
                  <a:pt x="1085" y="886"/>
                  <a:pt x="1085" y="883"/>
                  <a:pt x="1085" y="881"/>
                </a:cubicBezTo>
                <a:cubicBezTo>
                  <a:pt x="1085" y="873"/>
                  <a:pt x="1084" y="865"/>
                  <a:pt x="1083" y="857"/>
                </a:cubicBezTo>
                <a:cubicBezTo>
                  <a:pt x="1082" y="851"/>
                  <a:pt x="1086" y="845"/>
                  <a:pt x="1092" y="844"/>
                </a:cubicBezTo>
                <a:cubicBezTo>
                  <a:pt x="1098" y="843"/>
                  <a:pt x="1104" y="847"/>
                  <a:pt x="1105" y="853"/>
                </a:cubicBezTo>
                <a:cubicBezTo>
                  <a:pt x="1107" y="862"/>
                  <a:pt x="1107" y="872"/>
                  <a:pt x="1107" y="881"/>
                </a:cubicBezTo>
                <a:cubicBezTo>
                  <a:pt x="1107" y="884"/>
                  <a:pt x="1107" y="887"/>
                  <a:pt x="1107" y="889"/>
                </a:cubicBezTo>
                <a:cubicBezTo>
                  <a:pt x="1107" y="895"/>
                  <a:pt x="1102" y="900"/>
                  <a:pt x="1096" y="900"/>
                </a:cubicBezTo>
                <a:close/>
                <a:moveTo>
                  <a:pt x="578" y="873"/>
                </a:moveTo>
                <a:cubicBezTo>
                  <a:pt x="576" y="873"/>
                  <a:pt x="574" y="873"/>
                  <a:pt x="572" y="872"/>
                </a:cubicBezTo>
                <a:cubicBezTo>
                  <a:pt x="543" y="856"/>
                  <a:pt x="543" y="856"/>
                  <a:pt x="543" y="856"/>
                </a:cubicBezTo>
                <a:cubicBezTo>
                  <a:pt x="537" y="853"/>
                  <a:pt x="535" y="846"/>
                  <a:pt x="538" y="840"/>
                </a:cubicBezTo>
                <a:cubicBezTo>
                  <a:pt x="541" y="835"/>
                  <a:pt x="548" y="833"/>
                  <a:pt x="553" y="836"/>
                </a:cubicBezTo>
                <a:cubicBezTo>
                  <a:pt x="583" y="852"/>
                  <a:pt x="583" y="852"/>
                  <a:pt x="583" y="852"/>
                </a:cubicBezTo>
                <a:cubicBezTo>
                  <a:pt x="589" y="855"/>
                  <a:pt x="591" y="862"/>
                  <a:pt x="588" y="867"/>
                </a:cubicBezTo>
                <a:cubicBezTo>
                  <a:pt x="586" y="871"/>
                  <a:pt x="582" y="873"/>
                  <a:pt x="578" y="873"/>
                </a:cubicBezTo>
                <a:close/>
                <a:moveTo>
                  <a:pt x="518" y="841"/>
                </a:moveTo>
                <a:cubicBezTo>
                  <a:pt x="516" y="841"/>
                  <a:pt x="515" y="840"/>
                  <a:pt x="513" y="839"/>
                </a:cubicBezTo>
                <a:cubicBezTo>
                  <a:pt x="483" y="823"/>
                  <a:pt x="483" y="823"/>
                  <a:pt x="483" y="823"/>
                </a:cubicBezTo>
                <a:cubicBezTo>
                  <a:pt x="478" y="820"/>
                  <a:pt x="476" y="813"/>
                  <a:pt x="479" y="807"/>
                </a:cubicBezTo>
                <a:cubicBezTo>
                  <a:pt x="482" y="802"/>
                  <a:pt x="489" y="800"/>
                  <a:pt x="494" y="803"/>
                </a:cubicBezTo>
                <a:cubicBezTo>
                  <a:pt x="524" y="819"/>
                  <a:pt x="524" y="819"/>
                  <a:pt x="524" y="819"/>
                </a:cubicBezTo>
                <a:cubicBezTo>
                  <a:pt x="529" y="822"/>
                  <a:pt x="531" y="829"/>
                  <a:pt x="528" y="835"/>
                </a:cubicBezTo>
                <a:cubicBezTo>
                  <a:pt x="526" y="839"/>
                  <a:pt x="522" y="841"/>
                  <a:pt x="518" y="841"/>
                </a:cubicBezTo>
                <a:close/>
                <a:moveTo>
                  <a:pt x="1085" y="834"/>
                </a:moveTo>
                <a:cubicBezTo>
                  <a:pt x="1080" y="834"/>
                  <a:pt x="1076" y="831"/>
                  <a:pt x="1074" y="827"/>
                </a:cubicBezTo>
                <a:cubicBezTo>
                  <a:pt x="1070" y="817"/>
                  <a:pt x="1065" y="808"/>
                  <a:pt x="1059" y="799"/>
                </a:cubicBezTo>
                <a:cubicBezTo>
                  <a:pt x="1056" y="794"/>
                  <a:pt x="1057" y="787"/>
                  <a:pt x="1062" y="783"/>
                </a:cubicBezTo>
                <a:cubicBezTo>
                  <a:pt x="1068" y="780"/>
                  <a:pt x="1075" y="781"/>
                  <a:pt x="1078" y="786"/>
                </a:cubicBezTo>
                <a:cubicBezTo>
                  <a:pt x="1085" y="796"/>
                  <a:pt x="1091" y="807"/>
                  <a:pt x="1095" y="818"/>
                </a:cubicBezTo>
                <a:cubicBezTo>
                  <a:pt x="1098" y="824"/>
                  <a:pt x="1095" y="831"/>
                  <a:pt x="1089" y="833"/>
                </a:cubicBezTo>
                <a:cubicBezTo>
                  <a:pt x="1088" y="834"/>
                  <a:pt x="1086" y="834"/>
                  <a:pt x="1085" y="834"/>
                </a:cubicBezTo>
                <a:close/>
                <a:moveTo>
                  <a:pt x="459" y="808"/>
                </a:moveTo>
                <a:cubicBezTo>
                  <a:pt x="457" y="808"/>
                  <a:pt x="455" y="807"/>
                  <a:pt x="453" y="806"/>
                </a:cubicBezTo>
                <a:cubicBezTo>
                  <a:pt x="424" y="790"/>
                  <a:pt x="424" y="790"/>
                  <a:pt x="424" y="790"/>
                </a:cubicBezTo>
                <a:cubicBezTo>
                  <a:pt x="418" y="787"/>
                  <a:pt x="416" y="780"/>
                  <a:pt x="419" y="775"/>
                </a:cubicBezTo>
                <a:cubicBezTo>
                  <a:pt x="422" y="769"/>
                  <a:pt x="429" y="767"/>
                  <a:pt x="435" y="770"/>
                </a:cubicBezTo>
                <a:cubicBezTo>
                  <a:pt x="464" y="787"/>
                  <a:pt x="464" y="787"/>
                  <a:pt x="464" y="787"/>
                </a:cubicBezTo>
                <a:cubicBezTo>
                  <a:pt x="470" y="790"/>
                  <a:pt x="472" y="797"/>
                  <a:pt x="469" y="802"/>
                </a:cubicBezTo>
                <a:cubicBezTo>
                  <a:pt x="467" y="806"/>
                  <a:pt x="463" y="808"/>
                  <a:pt x="459" y="808"/>
                </a:cubicBezTo>
                <a:close/>
                <a:moveTo>
                  <a:pt x="1050" y="776"/>
                </a:moveTo>
                <a:cubicBezTo>
                  <a:pt x="1046" y="776"/>
                  <a:pt x="1042" y="774"/>
                  <a:pt x="1040" y="771"/>
                </a:cubicBezTo>
                <a:cubicBezTo>
                  <a:pt x="1021" y="743"/>
                  <a:pt x="1021" y="743"/>
                  <a:pt x="1021" y="743"/>
                </a:cubicBezTo>
                <a:cubicBezTo>
                  <a:pt x="1017" y="738"/>
                  <a:pt x="1019" y="731"/>
                  <a:pt x="1024" y="728"/>
                </a:cubicBezTo>
                <a:cubicBezTo>
                  <a:pt x="1029" y="724"/>
                  <a:pt x="1036" y="725"/>
                  <a:pt x="1040" y="731"/>
                </a:cubicBezTo>
                <a:cubicBezTo>
                  <a:pt x="1059" y="758"/>
                  <a:pt x="1059" y="758"/>
                  <a:pt x="1059" y="758"/>
                </a:cubicBezTo>
                <a:cubicBezTo>
                  <a:pt x="1062" y="764"/>
                  <a:pt x="1061" y="771"/>
                  <a:pt x="1056" y="774"/>
                </a:cubicBezTo>
                <a:cubicBezTo>
                  <a:pt x="1054" y="775"/>
                  <a:pt x="1052" y="776"/>
                  <a:pt x="1050" y="776"/>
                </a:cubicBezTo>
                <a:close/>
                <a:moveTo>
                  <a:pt x="399" y="775"/>
                </a:moveTo>
                <a:cubicBezTo>
                  <a:pt x="398" y="775"/>
                  <a:pt x="396" y="775"/>
                  <a:pt x="394" y="774"/>
                </a:cubicBezTo>
                <a:cubicBezTo>
                  <a:pt x="364" y="757"/>
                  <a:pt x="364" y="757"/>
                  <a:pt x="364" y="757"/>
                </a:cubicBezTo>
                <a:cubicBezTo>
                  <a:pt x="359" y="754"/>
                  <a:pt x="357" y="747"/>
                  <a:pt x="360" y="742"/>
                </a:cubicBezTo>
                <a:cubicBezTo>
                  <a:pt x="363" y="736"/>
                  <a:pt x="370" y="734"/>
                  <a:pt x="375" y="738"/>
                </a:cubicBezTo>
                <a:cubicBezTo>
                  <a:pt x="405" y="754"/>
                  <a:pt x="405" y="754"/>
                  <a:pt x="405" y="754"/>
                </a:cubicBezTo>
                <a:cubicBezTo>
                  <a:pt x="410" y="757"/>
                  <a:pt x="412" y="764"/>
                  <a:pt x="409" y="769"/>
                </a:cubicBezTo>
                <a:cubicBezTo>
                  <a:pt x="407" y="773"/>
                  <a:pt x="403" y="775"/>
                  <a:pt x="399" y="775"/>
                </a:cubicBezTo>
                <a:close/>
                <a:moveTo>
                  <a:pt x="340" y="742"/>
                </a:moveTo>
                <a:cubicBezTo>
                  <a:pt x="338" y="742"/>
                  <a:pt x="336" y="742"/>
                  <a:pt x="335" y="741"/>
                </a:cubicBezTo>
                <a:cubicBezTo>
                  <a:pt x="305" y="725"/>
                  <a:pt x="305" y="725"/>
                  <a:pt x="305" y="725"/>
                </a:cubicBezTo>
                <a:cubicBezTo>
                  <a:pt x="299" y="722"/>
                  <a:pt x="297" y="715"/>
                  <a:pt x="300" y="709"/>
                </a:cubicBezTo>
                <a:cubicBezTo>
                  <a:pt x="303" y="704"/>
                  <a:pt x="310" y="702"/>
                  <a:pt x="316" y="705"/>
                </a:cubicBezTo>
                <a:cubicBezTo>
                  <a:pt x="345" y="721"/>
                  <a:pt x="345" y="721"/>
                  <a:pt x="345" y="721"/>
                </a:cubicBezTo>
                <a:cubicBezTo>
                  <a:pt x="351" y="724"/>
                  <a:pt x="353" y="731"/>
                  <a:pt x="350" y="737"/>
                </a:cubicBezTo>
                <a:cubicBezTo>
                  <a:pt x="348" y="740"/>
                  <a:pt x="344" y="742"/>
                  <a:pt x="340" y="742"/>
                </a:cubicBezTo>
                <a:close/>
                <a:moveTo>
                  <a:pt x="1011" y="720"/>
                </a:moveTo>
                <a:cubicBezTo>
                  <a:pt x="1007" y="720"/>
                  <a:pt x="1004" y="719"/>
                  <a:pt x="1002" y="716"/>
                </a:cubicBezTo>
                <a:cubicBezTo>
                  <a:pt x="982" y="688"/>
                  <a:pt x="982" y="688"/>
                  <a:pt x="982" y="688"/>
                </a:cubicBezTo>
                <a:cubicBezTo>
                  <a:pt x="979" y="683"/>
                  <a:pt x="980" y="676"/>
                  <a:pt x="985" y="672"/>
                </a:cubicBezTo>
                <a:cubicBezTo>
                  <a:pt x="990" y="668"/>
                  <a:pt x="998" y="670"/>
                  <a:pt x="1001" y="675"/>
                </a:cubicBezTo>
                <a:cubicBezTo>
                  <a:pt x="1020" y="703"/>
                  <a:pt x="1020" y="703"/>
                  <a:pt x="1020" y="703"/>
                </a:cubicBezTo>
                <a:cubicBezTo>
                  <a:pt x="1024" y="708"/>
                  <a:pt x="1023" y="715"/>
                  <a:pt x="1017" y="718"/>
                </a:cubicBezTo>
                <a:cubicBezTo>
                  <a:pt x="1015" y="720"/>
                  <a:pt x="1013" y="720"/>
                  <a:pt x="1011" y="720"/>
                </a:cubicBezTo>
                <a:close/>
                <a:moveTo>
                  <a:pt x="281" y="710"/>
                </a:moveTo>
                <a:cubicBezTo>
                  <a:pt x="279" y="710"/>
                  <a:pt x="277" y="709"/>
                  <a:pt x="275" y="708"/>
                </a:cubicBezTo>
                <a:cubicBezTo>
                  <a:pt x="245" y="692"/>
                  <a:pt x="245" y="692"/>
                  <a:pt x="245" y="692"/>
                </a:cubicBezTo>
                <a:cubicBezTo>
                  <a:pt x="240" y="689"/>
                  <a:pt x="238" y="682"/>
                  <a:pt x="241" y="676"/>
                </a:cubicBezTo>
                <a:cubicBezTo>
                  <a:pt x="244" y="671"/>
                  <a:pt x="251" y="669"/>
                  <a:pt x="256" y="672"/>
                </a:cubicBezTo>
                <a:cubicBezTo>
                  <a:pt x="286" y="688"/>
                  <a:pt x="286" y="688"/>
                  <a:pt x="286" y="688"/>
                </a:cubicBezTo>
                <a:cubicBezTo>
                  <a:pt x="292" y="691"/>
                  <a:pt x="294" y="698"/>
                  <a:pt x="291" y="704"/>
                </a:cubicBezTo>
                <a:cubicBezTo>
                  <a:pt x="288" y="708"/>
                  <a:pt x="285" y="710"/>
                  <a:pt x="281" y="710"/>
                </a:cubicBezTo>
                <a:close/>
                <a:moveTo>
                  <a:pt x="221" y="677"/>
                </a:moveTo>
                <a:cubicBezTo>
                  <a:pt x="219" y="677"/>
                  <a:pt x="217" y="676"/>
                  <a:pt x="216" y="676"/>
                </a:cubicBezTo>
                <a:cubicBezTo>
                  <a:pt x="186" y="659"/>
                  <a:pt x="186" y="659"/>
                  <a:pt x="186" y="659"/>
                </a:cubicBezTo>
                <a:cubicBezTo>
                  <a:pt x="181" y="656"/>
                  <a:pt x="179" y="649"/>
                  <a:pt x="182" y="644"/>
                </a:cubicBezTo>
                <a:cubicBezTo>
                  <a:pt x="185" y="638"/>
                  <a:pt x="191" y="636"/>
                  <a:pt x="197" y="639"/>
                </a:cubicBezTo>
                <a:cubicBezTo>
                  <a:pt x="227" y="656"/>
                  <a:pt x="227" y="656"/>
                  <a:pt x="227" y="656"/>
                </a:cubicBezTo>
                <a:cubicBezTo>
                  <a:pt x="232" y="659"/>
                  <a:pt x="234" y="666"/>
                  <a:pt x="231" y="671"/>
                </a:cubicBezTo>
                <a:cubicBezTo>
                  <a:pt x="229" y="675"/>
                  <a:pt x="225" y="677"/>
                  <a:pt x="221" y="677"/>
                </a:cubicBezTo>
                <a:close/>
                <a:moveTo>
                  <a:pt x="973" y="665"/>
                </a:moveTo>
                <a:cubicBezTo>
                  <a:pt x="969" y="665"/>
                  <a:pt x="965" y="663"/>
                  <a:pt x="963" y="660"/>
                </a:cubicBezTo>
                <a:cubicBezTo>
                  <a:pt x="944" y="632"/>
                  <a:pt x="944" y="632"/>
                  <a:pt x="944" y="632"/>
                </a:cubicBezTo>
                <a:cubicBezTo>
                  <a:pt x="940" y="627"/>
                  <a:pt x="942" y="620"/>
                  <a:pt x="947" y="616"/>
                </a:cubicBezTo>
                <a:cubicBezTo>
                  <a:pt x="952" y="613"/>
                  <a:pt x="959" y="614"/>
                  <a:pt x="963" y="619"/>
                </a:cubicBezTo>
                <a:cubicBezTo>
                  <a:pt x="982" y="647"/>
                  <a:pt x="982" y="647"/>
                  <a:pt x="982" y="647"/>
                </a:cubicBezTo>
                <a:cubicBezTo>
                  <a:pt x="985" y="652"/>
                  <a:pt x="984" y="659"/>
                  <a:pt x="979" y="663"/>
                </a:cubicBezTo>
                <a:cubicBezTo>
                  <a:pt x="977" y="664"/>
                  <a:pt x="975" y="665"/>
                  <a:pt x="973" y="665"/>
                </a:cubicBezTo>
                <a:close/>
                <a:moveTo>
                  <a:pt x="162" y="644"/>
                </a:moveTo>
                <a:cubicBezTo>
                  <a:pt x="160" y="644"/>
                  <a:pt x="158" y="644"/>
                  <a:pt x="156" y="643"/>
                </a:cubicBezTo>
                <a:cubicBezTo>
                  <a:pt x="127" y="626"/>
                  <a:pt x="127" y="626"/>
                  <a:pt x="127" y="626"/>
                </a:cubicBezTo>
                <a:cubicBezTo>
                  <a:pt x="121" y="623"/>
                  <a:pt x="119" y="616"/>
                  <a:pt x="122" y="611"/>
                </a:cubicBezTo>
                <a:cubicBezTo>
                  <a:pt x="125" y="605"/>
                  <a:pt x="132" y="604"/>
                  <a:pt x="138" y="607"/>
                </a:cubicBezTo>
                <a:cubicBezTo>
                  <a:pt x="167" y="623"/>
                  <a:pt x="167" y="623"/>
                  <a:pt x="167" y="623"/>
                </a:cubicBezTo>
                <a:cubicBezTo>
                  <a:pt x="173" y="626"/>
                  <a:pt x="175" y="633"/>
                  <a:pt x="172" y="638"/>
                </a:cubicBezTo>
                <a:cubicBezTo>
                  <a:pt x="170" y="642"/>
                  <a:pt x="166" y="644"/>
                  <a:pt x="162" y="644"/>
                </a:cubicBezTo>
                <a:close/>
                <a:moveTo>
                  <a:pt x="102" y="611"/>
                </a:moveTo>
                <a:cubicBezTo>
                  <a:pt x="100" y="611"/>
                  <a:pt x="99" y="611"/>
                  <a:pt x="97" y="610"/>
                </a:cubicBezTo>
                <a:cubicBezTo>
                  <a:pt x="67" y="594"/>
                  <a:pt x="67" y="594"/>
                  <a:pt x="67" y="594"/>
                </a:cubicBezTo>
                <a:cubicBezTo>
                  <a:pt x="62" y="591"/>
                  <a:pt x="60" y="584"/>
                  <a:pt x="63" y="578"/>
                </a:cubicBezTo>
                <a:cubicBezTo>
                  <a:pt x="66" y="573"/>
                  <a:pt x="73" y="571"/>
                  <a:pt x="78" y="574"/>
                </a:cubicBezTo>
                <a:cubicBezTo>
                  <a:pt x="108" y="590"/>
                  <a:pt x="108" y="590"/>
                  <a:pt x="108" y="590"/>
                </a:cubicBezTo>
                <a:cubicBezTo>
                  <a:pt x="113" y="593"/>
                  <a:pt x="115" y="600"/>
                  <a:pt x="112" y="606"/>
                </a:cubicBezTo>
                <a:cubicBezTo>
                  <a:pt x="110" y="609"/>
                  <a:pt x="106" y="611"/>
                  <a:pt x="102" y="611"/>
                </a:cubicBezTo>
                <a:close/>
                <a:moveTo>
                  <a:pt x="934" y="609"/>
                </a:moveTo>
                <a:cubicBezTo>
                  <a:pt x="930" y="609"/>
                  <a:pt x="927" y="607"/>
                  <a:pt x="925" y="604"/>
                </a:cubicBezTo>
                <a:cubicBezTo>
                  <a:pt x="905" y="576"/>
                  <a:pt x="905" y="576"/>
                  <a:pt x="905" y="576"/>
                </a:cubicBezTo>
                <a:cubicBezTo>
                  <a:pt x="902" y="571"/>
                  <a:pt x="903" y="564"/>
                  <a:pt x="908" y="561"/>
                </a:cubicBezTo>
                <a:cubicBezTo>
                  <a:pt x="913" y="557"/>
                  <a:pt x="921" y="558"/>
                  <a:pt x="924" y="563"/>
                </a:cubicBezTo>
                <a:cubicBezTo>
                  <a:pt x="943" y="591"/>
                  <a:pt x="943" y="591"/>
                  <a:pt x="943" y="591"/>
                </a:cubicBezTo>
                <a:cubicBezTo>
                  <a:pt x="947" y="596"/>
                  <a:pt x="946" y="604"/>
                  <a:pt x="940" y="607"/>
                </a:cubicBezTo>
                <a:cubicBezTo>
                  <a:pt x="938" y="608"/>
                  <a:pt x="936" y="609"/>
                  <a:pt x="934" y="609"/>
                </a:cubicBezTo>
                <a:close/>
                <a:moveTo>
                  <a:pt x="43" y="579"/>
                </a:moveTo>
                <a:cubicBezTo>
                  <a:pt x="41" y="579"/>
                  <a:pt x="39" y="578"/>
                  <a:pt x="37" y="577"/>
                </a:cubicBezTo>
                <a:cubicBezTo>
                  <a:pt x="8" y="561"/>
                  <a:pt x="8" y="561"/>
                  <a:pt x="8" y="561"/>
                </a:cubicBezTo>
                <a:cubicBezTo>
                  <a:pt x="2" y="558"/>
                  <a:pt x="0" y="551"/>
                  <a:pt x="3" y="545"/>
                </a:cubicBezTo>
                <a:cubicBezTo>
                  <a:pt x="6" y="540"/>
                  <a:pt x="13" y="538"/>
                  <a:pt x="19" y="541"/>
                </a:cubicBezTo>
                <a:cubicBezTo>
                  <a:pt x="48" y="557"/>
                  <a:pt x="48" y="557"/>
                  <a:pt x="48" y="557"/>
                </a:cubicBezTo>
                <a:cubicBezTo>
                  <a:pt x="54" y="560"/>
                  <a:pt x="56" y="567"/>
                  <a:pt x="53" y="573"/>
                </a:cubicBezTo>
                <a:cubicBezTo>
                  <a:pt x="51" y="576"/>
                  <a:pt x="47" y="579"/>
                  <a:pt x="43" y="579"/>
                </a:cubicBezTo>
                <a:close/>
                <a:moveTo>
                  <a:pt x="895" y="553"/>
                </a:moveTo>
                <a:cubicBezTo>
                  <a:pt x="892" y="553"/>
                  <a:pt x="888" y="552"/>
                  <a:pt x="886" y="549"/>
                </a:cubicBezTo>
                <a:cubicBezTo>
                  <a:pt x="867" y="521"/>
                  <a:pt x="867" y="521"/>
                  <a:pt x="867" y="521"/>
                </a:cubicBezTo>
                <a:cubicBezTo>
                  <a:pt x="863" y="516"/>
                  <a:pt x="865" y="508"/>
                  <a:pt x="870" y="505"/>
                </a:cubicBezTo>
                <a:cubicBezTo>
                  <a:pt x="875" y="501"/>
                  <a:pt x="882" y="503"/>
                  <a:pt x="886" y="508"/>
                </a:cubicBezTo>
                <a:cubicBezTo>
                  <a:pt x="905" y="536"/>
                  <a:pt x="905" y="536"/>
                  <a:pt x="905" y="536"/>
                </a:cubicBezTo>
                <a:cubicBezTo>
                  <a:pt x="908" y="541"/>
                  <a:pt x="907" y="548"/>
                  <a:pt x="902" y="551"/>
                </a:cubicBezTo>
                <a:cubicBezTo>
                  <a:pt x="900" y="553"/>
                  <a:pt x="898" y="553"/>
                  <a:pt x="895" y="553"/>
                </a:cubicBezTo>
                <a:close/>
                <a:moveTo>
                  <a:pt x="857" y="498"/>
                </a:moveTo>
                <a:cubicBezTo>
                  <a:pt x="853" y="498"/>
                  <a:pt x="850" y="496"/>
                  <a:pt x="848" y="493"/>
                </a:cubicBezTo>
                <a:cubicBezTo>
                  <a:pt x="828" y="465"/>
                  <a:pt x="828" y="465"/>
                  <a:pt x="828" y="465"/>
                </a:cubicBezTo>
                <a:cubicBezTo>
                  <a:pt x="825" y="460"/>
                  <a:pt x="826" y="453"/>
                  <a:pt x="831" y="449"/>
                </a:cubicBezTo>
                <a:cubicBezTo>
                  <a:pt x="836" y="446"/>
                  <a:pt x="843" y="447"/>
                  <a:pt x="847" y="452"/>
                </a:cubicBezTo>
                <a:cubicBezTo>
                  <a:pt x="866" y="480"/>
                  <a:pt x="866" y="480"/>
                  <a:pt x="866" y="480"/>
                </a:cubicBezTo>
                <a:cubicBezTo>
                  <a:pt x="870" y="485"/>
                  <a:pt x="869" y="492"/>
                  <a:pt x="863" y="496"/>
                </a:cubicBezTo>
                <a:cubicBezTo>
                  <a:pt x="861" y="497"/>
                  <a:pt x="859" y="498"/>
                  <a:pt x="857" y="498"/>
                </a:cubicBezTo>
                <a:close/>
                <a:moveTo>
                  <a:pt x="818" y="442"/>
                </a:moveTo>
                <a:cubicBezTo>
                  <a:pt x="815" y="442"/>
                  <a:pt x="811" y="440"/>
                  <a:pt x="809" y="437"/>
                </a:cubicBezTo>
                <a:cubicBezTo>
                  <a:pt x="790" y="409"/>
                  <a:pt x="790" y="409"/>
                  <a:pt x="790" y="409"/>
                </a:cubicBezTo>
                <a:cubicBezTo>
                  <a:pt x="786" y="404"/>
                  <a:pt x="788" y="397"/>
                  <a:pt x="793" y="394"/>
                </a:cubicBezTo>
                <a:cubicBezTo>
                  <a:pt x="798" y="390"/>
                  <a:pt x="805" y="391"/>
                  <a:pt x="809" y="396"/>
                </a:cubicBezTo>
                <a:cubicBezTo>
                  <a:pt x="828" y="424"/>
                  <a:pt x="828" y="424"/>
                  <a:pt x="828" y="424"/>
                </a:cubicBezTo>
                <a:cubicBezTo>
                  <a:pt x="831" y="429"/>
                  <a:pt x="830" y="436"/>
                  <a:pt x="825" y="440"/>
                </a:cubicBezTo>
                <a:cubicBezTo>
                  <a:pt x="823" y="441"/>
                  <a:pt x="821" y="442"/>
                  <a:pt x="818" y="442"/>
                </a:cubicBezTo>
                <a:close/>
                <a:moveTo>
                  <a:pt x="780" y="386"/>
                </a:moveTo>
                <a:cubicBezTo>
                  <a:pt x="776" y="386"/>
                  <a:pt x="773" y="385"/>
                  <a:pt x="771" y="381"/>
                </a:cubicBezTo>
                <a:cubicBezTo>
                  <a:pt x="751" y="354"/>
                  <a:pt x="751" y="354"/>
                  <a:pt x="751" y="354"/>
                </a:cubicBezTo>
                <a:cubicBezTo>
                  <a:pt x="748" y="348"/>
                  <a:pt x="749" y="341"/>
                  <a:pt x="754" y="338"/>
                </a:cubicBezTo>
                <a:cubicBezTo>
                  <a:pt x="759" y="334"/>
                  <a:pt x="766" y="336"/>
                  <a:pt x="770" y="341"/>
                </a:cubicBezTo>
                <a:cubicBezTo>
                  <a:pt x="789" y="369"/>
                  <a:pt x="789" y="369"/>
                  <a:pt x="789" y="369"/>
                </a:cubicBezTo>
                <a:cubicBezTo>
                  <a:pt x="793" y="374"/>
                  <a:pt x="792" y="381"/>
                  <a:pt x="786" y="384"/>
                </a:cubicBezTo>
                <a:cubicBezTo>
                  <a:pt x="784" y="386"/>
                  <a:pt x="782" y="386"/>
                  <a:pt x="780" y="386"/>
                </a:cubicBezTo>
                <a:close/>
                <a:moveTo>
                  <a:pt x="741" y="331"/>
                </a:moveTo>
                <a:cubicBezTo>
                  <a:pt x="738" y="331"/>
                  <a:pt x="734" y="329"/>
                  <a:pt x="732" y="326"/>
                </a:cubicBezTo>
                <a:cubicBezTo>
                  <a:pt x="713" y="298"/>
                  <a:pt x="713" y="298"/>
                  <a:pt x="713" y="298"/>
                </a:cubicBezTo>
                <a:cubicBezTo>
                  <a:pt x="709" y="293"/>
                  <a:pt x="711" y="286"/>
                  <a:pt x="716" y="282"/>
                </a:cubicBezTo>
                <a:cubicBezTo>
                  <a:pt x="721" y="279"/>
                  <a:pt x="728" y="280"/>
                  <a:pt x="732" y="285"/>
                </a:cubicBezTo>
                <a:cubicBezTo>
                  <a:pt x="751" y="313"/>
                  <a:pt x="751" y="313"/>
                  <a:pt x="751" y="313"/>
                </a:cubicBezTo>
                <a:cubicBezTo>
                  <a:pt x="754" y="318"/>
                  <a:pt x="753" y="325"/>
                  <a:pt x="748" y="329"/>
                </a:cubicBezTo>
                <a:cubicBezTo>
                  <a:pt x="746" y="330"/>
                  <a:pt x="744" y="331"/>
                  <a:pt x="741" y="331"/>
                </a:cubicBezTo>
                <a:close/>
                <a:moveTo>
                  <a:pt x="703" y="275"/>
                </a:moveTo>
                <a:cubicBezTo>
                  <a:pt x="699" y="275"/>
                  <a:pt x="696" y="273"/>
                  <a:pt x="694" y="270"/>
                </a:cubicBezTo>
                <a:cubicBezTo>
                  <a:pt x="674" y="242"/>
                  <a:pt x="674" y="242"/>
                  <a:pt x="674" y="242"/>
                </a:cubicBezTo>
                <a:cubicBezTo>
                  <a:pt x="671" y="237"/>
                  <a:pt x="672" y="230"/>
                  <a:pt x="677" y="227"/>
                </a:cubicBezTo>
                <a:cubicBezTo>
                  <a:pt x="682" y="223"/>
                  <a:pt x="689" y="224"/>
                  <a:pt x="693" y="229"/>
                </a:cubicBezTo>
                <a:cubicBezTo>
                  <a:pt x="712" y="257"/>
                  <a:pt x="712" y="257"/>
                  <a:pt x="712" y="257"/>
                </a:cubicBezTo>
                <a:cubicBezTo>
                  <a:pt x="716" y="262"/>
                  <a:pt x="715" y="269"/>
                  <a:pt x="709" y="273"/>
                </a:cubicBezTo>
                <a:cubicBezTo>
                  <a:pt x="707" y="274"/>
                  <a:pt x="705" y="275"/>
                  <a:pt x="703" y="275"/>
                </a:cubicBezTo>
                <a:close/>
                <a:moveTo>
                  <a:pt x="664" y="219"/>
                </a:moveTo>
                <a:cubicBezTo>
                  <a:pt x="661" y="219"/>
                  <a:pt x="657" y="218"/>
                  <a:pt x="655" y="214"/>
                </a:cubicBezTo>
                <a:cubicBezTo>
                  <a:pt x="636" y="187"/>
                  <a:pt x="636" y="187"/>
                  <a:pt x="636" y="187"/>
                </a:cubicBezTo>
                <a:cubicBezTo>
                  <a:pt x="632" y="181"/>
                  <a:pt x="634" y="174"/>
                  <a:pt x="639" y="171"/>
                </a:cubicBezTo>
                <a:cubicBezTo>
                  <a:pt x="644" y="167"/>
                  <a:pt x="651" y="169"/>
                  <a:pt x="655" y="174"/>
                </a:cubicBezTo>
                <a:cubicBezTo>
                  <a:pt x="674" y="202"/>
                  <a:pt x="674" y="202"/>
                  <a:pt x="674" y="202"/>
                </a:cubicBezTo>
                <a:cubicBezTo>
                  <a:pt x="677" y="207"/>
                  <a:pt x="676" y="214"/>
                  <a:pt x="671" y="217"/>
                </a:cubicBezTo>
                <a:cubicBezTo>
                  <a:pt x="669" y="219"/>
                  <a:pt x="667" y="219"/>
                  <a:pt x="664" y="219"/>
                </a:cubicBezTo>
                <a:close/>
                <a:moveTo>
                  <a:pt x="626" y="164"/>
                </a:moveTo>
                <a:cubicBezTo>
                  <a:pt x="622" y="164"/>
                  <a:pt x="619" y="162"/>
                  <a:pt x="617" y="159"/>
                </a:cubicBezTo>
                <a:cubicBezTo>
                  <a:pt x="597" y="131"/>
                  <a:pt x="597" y="131"/>
                  <a:pt x="597" y="131"/>
                </a:cubicBezTo>
                <a:cubicBezTo>
                  <a:pt x="594" y="126"/>
                  <a:pt x="595" y="119"/>
                  <a:pt x="600" y="115"/>
                </a:cubicBezTo>
                <a:cubicBezTo>
                  <a:pt x="605" y="112"/>
                  <a:pt x="612" y="113"/>
                  <a:pt x="616" y="118"/>
                </a:cubicBezTo>
                <a:cubicBezTo>
                  <a:pt x="635" y="146"/>
                  <a:pt x="635" y="146"/>
                  <a:pt x="635" y="146"/>
                </a:cubicBezTo>
                <a:cubicBezTo>
                  <a:pt x="639" y="151"/>
                  <a:pt x="638" y="158"/>
                  <a:pt x="632" y="162"/>
                </a:cubicBezTo>
                <a:cubicBezTo>
                  <a:pt x="630" y="163"/>
                  <a:pt x="628" y="164"/>
                  <a:pt x="626" y="164"/>
                </a:cubicBezTo>
                <a:close/>
                <a:moveTo>
                  <a:pt x="587" y="108"/>
                </a:moveTo>
                <a:cubicBezTo>
                  <a:pt x="584" y="108"/>
                  <a:pt x="580" y="106"/>
                  <a:pt x="578" y="103"/>
                </a:cubicBezTo>
                <a:cubicBezTo>
                  <a:pt x="559" y="75"/>
                  <a:pt x="559" y="75"/>
                  <a:pt x="559" y="75"/>
                </a:cubicBezTo>
                <a:cubicBezTo>
                  <a:pt x="555" y="70"/>
                  <a:pt x="557" y="63"/>
                  <a:pt x="562" y="59"/>
                </a:cubicBezTo>
                <a:cubicBezTo>
                  <a:pt x="567" y="56"/>
                  <a:pt x="574" y="57"/>
                  <a:pt x="578" y="62"/>
                </a:cubicBezTo>
                <a:cubicBezTo>
                  <a:pt x="597" y="90"/>
                  <a:pt x="597" y="90"/>
                  <a:pt x="597" y="90"/>
                </a:cubicBezTo>
                <a:cubicBezTo>
                  <a:pt x="600" y="95"/>
                  <a:pt x="599" y="102"/>
                  <a:pt x="594" y="106"/>
                </a:cubicBezTo>
                <a:cubicBezTo>
                  <a:pt x="592" y="107"/>
                  <a:pt x="590" y="108"/>
                  <a:pt x="587" y="108"/>
                </a:cubicBezTo>
                <a:close/>
                <a:moveTo>
                  <a:pt x="549" y="52"/>
                </a:moveTo>
                <a:cubicBezTo>
                  <a:pt x="545" y="52"/>
                  <a:pt x="542" y="51"/>
                  <a:pt x="540" y="47"/>
                </a:cubicBezTo>
                <a:cubicBezTo>
                  <a:pt x="520" y="20"/>
                  <a:pt x="520" y="20"/>
                  <a:pt x="520" y="20"/>
                </a:cubicBezTo>
                <a:cubicBezTo>
                  <a:pt x="517" y="14"/>
                  <a:pt x="518" y="7"/>
                  <a:pt x="523" y="4"/>
                </a:cubicBezTo>
                <a:cubicBezTo>
                  <a:pt x="528" y="0"/>
                  <a:pt x="535" y="2"/>
                  <a:pt x="539" y="7"/>
                </a:cubicBezTo>
                <a:cubicBezTo>
                  <a:pt x="558" y="35"/>
                  <a:pt x="558" y="35"/>
                  <a:pt x="558" y="35"/>
                </a:cubicBezTo>
                <a:cubicBezTo>
                  <a:pt x="562" y="40"/>
                  <a:pt x="561" y="47"/>
                  <a:pt x="555" y="50"/>
                </a:cubicBezTo>
                <a:cubicBezTo>
                  <a:pt x="553" y="52"/>
                  <a:pt x="551" y="52"/>
                  <a:pt x="549" y="52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Freeform: Shape 49"/>
          <p:cNvSpPr/>
          <p:nvPr/>
        </p:nvSpPr>
        <p:spPr bwMode="auto">
          <a:xfrm>
            <a:off x="2581716" y="3815701"/>
            <a:ext cx="113092" cy="88733"/>
          </a:xfrm>
          <a:custGeom>
            <a:avLst/>
            <a:gdLst/>
            <a:ahLst/>
            <a:cxnLst>
              <a:cxn ang="0">
                <a:pos x="42" y="42"/>
              </a:cxn>
              <a:cxn ang="0">
                <a:pos x="36" y="41"/>
              </a:cxn>
              <a:cxn ang="0">
                <a:pos x="24" y="34"/>
              </a:cxn>
              <a:cxn ang="0">
                <a:pos x="21" y="32"/>
              </a:cxn>
              <a:cxn ang="0">
                <a:pos x="19" y="31"/>
              </a:cxn>
              <a:cxn ang="0">
                <a:pos x="6" y="23"/>
              </a:cxn>
              <a:cxn ang="0">
                <a:pos x="3" y="7"/>
              </a:cxn>
              <a:cxn ang="0">
                <a:pos x="19" y="4"/>
              </a:cxn>
              <a:cxn ang="0">
                <a:pos x="33" y="13"/>
              </a:cxn>
              <a:cxn ang="0">
                <a:pos x="34" y="13"/>
              </a:cxn>
              <a:cxn ang="0">
                <a:pos x="36" y="14"/>
              </a:cxn>
              <a:cxn ang="0">
                <a:pos x="47" y="21"/>
              </a:cxn>
              <a:cxn ang="0">
                <a:pos x="52" y="36"/>
              </a:cxn>
              <a:cxn ang="0">
                <a:pos x="42" y="42"/>
              </a:cxn>
            </a:cxnLst>
            <a:rect l="0" t="0" r="r" b="b"/>
            <a:pathLst>
              <a:path w="55" h="42">
                <a:moveTo>
                  <a:pt x="42" y="42"/>
                </a:moveTo>
                <a:cubicBezTo>
                  <a:pt x="40" y="42"/>
                  <a:pt x="38" y="42"/>
                  <a:pt x="36" y="41"/>
                </a:cubicBezTo>
                <a:cubicBezTo>
                  <a:pt x="32" y="39"/>
                  <a:pt x="28" y="36"/>
                  <a:pt x="24" y="34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0" y="31"/>
                  <a:pt x="19" y="31"/>
                </a:cubicBezTo>
                <a:cubicBezTo>
                  <a:pt x="15" y="28"/>
                  <a:pt x="11" y="25"/>
                  <a:pt x="6" y="23"/>
                </a:cubicBezTo>
                <a:cubicBezTo>
                  <a:pt x="1" y="19"/>
                  <a:pt x="0" y="12"/>
                  <a:pt x="3" y="7"/>
                </a:cubicBezTo>
                <a:cubicBezTo>
                  <a:pt x="7" y="2"/>
                  <a:pt x="14" y="0"/>
                  <a:pt x="19" y="4"/>
                </a:cubicBezTo>
                <a:cubicBezTo>
                  <a:pt x="24" y="7"/>
                  <a:pt x="28" y="10"/>
                  <a:pt x="33" y="13"/>
                </a:cubicBezTo>
                <a:cubicBezTo>
                  <a:pt x="33" y="13"/>
                  <a:pt x="34" y="13"/>
                  <a:pt x="34" y="13"/>
                </a:cubicBezTo>
                <a:cubicBezTo>
                  <a:pt x="36" y="14"/>
                  <a:pt x="36" y="14"/>
                  <a:pt x="36" y="14"/>
                </a:cubicBezTo>
                <a:cubicBezTo>
                  <a:pt x="40" y="17"/>
                  <a:pt x="43" y="19"/>
                  <a:pt x="47" y="21"/>
                </a:cubicBezTo>
                <a:cubicBezTo>
                  <a:pt x="53" y="24"/>
                  <a:pt x="55" y="31"/>
                  <a:pt x="52" y="36"/>
                </a:cubicBezTo>
                <a:cubicBezTo>
                  <a:pt x="49" y="40"/>
                  <a:pt x="46" y="42"/>
                  <a:pt x="42" y="42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Freeform: Shape 50"/>
          <p:cNvSpPr/>
          <p:nvPr/>
        </p:nvSpPr>
        <p:spPr bwMode="auto">
          <a:xfrm>
            <a:off x="2219824" y="2317675"/>
            <a:ext cx="1484108" cy="1508465"/>
          </a:xfrm>
          <a:custGeom>
            <a:avLst/>
            <a:gdLst/>
            <a:ahLst/>
            <a:cxnLst>
              <a:cxn ang="0">
                <a:pos x="133" y="704"/>
              </a:cxn>
              <a:cxn ang="0">
                <a:pos x="141" y="681"/>
              </a:cxn>
              <a:cxn ang="0">
                <a:pos x="168" y="718"/>
              </a:cxn>
              <a:cxn ang="0">
                <a:pos x="102" y="673"/>
              </a:cxn>
              <a:cxn ang="0">
                <a:pos x="99" y="633"/>
              </a:cxn>
              <a:cxn ang="0">
                <a:pos x="110" y="677"/>
              </a:cxn>
              <a:cxn ang="0">
                <a:pos x="44" y="588"/>
              </a:cxn>
              <a:cxn ang="0">
                <a:pos x="80" y="606"/>
              </a:cxn>
              <a:cxn ang="0">
                <a:pos x="40" y="564"/>
              </a:cxn>
              <a:cxn ang="0">
                <a:pos x="26" y="510"/>
              </a:cxn>
              <a:cxn ang="0">
                <a:pos x="45" y="563"/>
              </a:cxn>
              <a:cxn ang="0">
                <a:pos x="10" y="491"/>
              </a:cxn>
              <a:cxn ang="0">
                <a:pos x="26" y="454"/>
              </a:cxn>
              <a:cxn ang="0">
                <a:pos x="21" y="500"/>
              </a:cxn>
              <a:cxn ang="0">
                <a:pos x="0" y="404"/>
              </a:cxn>
              <a:cxn ang="0">
                <a:pos x="23" y="390"/>
              </a:cxn>
              <a:cxn ang="0">
                <a:pos x="13" y="434"/>
              </a:cxn>
              <a:cxn ang="0">
                <a:pos x="13" y="367"/>
              </a:cxn>
              <a:cxn ang="0">
                <a:pos x="22" y="312"/>
              </a:cxn>
              <a:cxn ang="0">
                <a:pos x="15" y="367"/>
              </a:cxn>
              <a:cxn ang="0">
                <a:pos x="18" y="287"/>
              </a:cxn>
              <a:cxn ang="0">
                <a:pos x="50" y="263"/>
              </a:cxn>
              <a:cxn ang="0">
                <a:pos x="53" y="240"/>
              </a:cxn>
              <a:cxn ang="0">
                <a:pos x="60" y="193"/>
              </a:cxn>
              <a:cxn ang="0">
                <a:pos x="63" y="234"/>
              </a:cxn>
              <a:cxn ang="0">
                <a:pos x="81" y="181"/>
              </a:cxn>
              <a:cxn ang="0">
                <a:pos x="116" y="137"/>
              </a:cxn>
              <a:cxn ang="0">
                <a:pos x="88" y="183"/>
              </a:cxn>
              <a:cxn ang="0">
                <a:pos x="668" y="128"/>
              </a:cxn>
              <a:cxn ang="0">
                <a:pos x="707" y="137"/>
              </a:cxn>
              <a:cxn ang="0">
                <a:pos x="132" y="133"/>
              </a:cxn>
              <a:cxn ang="0">
                <a:pos x="149" y="90"/>
              </a:cxn>
              <a:cxn ang="0">
                <a:pos x="140" y="130"/>
              </a:cxn>
              <a:cxn ang="0">
                <a:pos x="643" y="107"/>
              </a:cxn>
              <a:cxn ang="0">
                <a:pos x="630" y="69"/>
              </a:cxn>
              <a:cxn ang="0">
                <a:pos x="650" y="109"/>
              </a:cxn>
              <a:cxn ang="0">
                <a:pos x="177" y="70"/>
              </a:cxn>
              <a:cxn ang="0">
                <a:pos x="217" y="71"/>
              </a:cxn>
              <a:cxn ang="0">
                <a:pos x="595" y="72"/>
              </a:cxn>
              <a:cxn ang="0">
                <a:pos x="555" y="41"/>
              </a:cxn>
              <a:cxn ang="0">
                <a:pos x="605" y="66"/>
              </a:cxn>
              <a:cxn ang="0">
                <a:pos x="231" y="51"/>
              </a:cxn>
              <a:cxn ang="0">
                <a:pos x="283" y="30"/>
              </a:cxn>
              <a:cxn ang="0">
                <a:pos x="241" y="58"/>
              </a:cxn>
              <a:cxn ang="0">
                <a:pos x="500" y="34"/>
              </a:cxn>
              <a:cxn ang="0">
                <a:pos x="538" y="23"/>
              </a:cxn>
              <a:cxn ang="0">
                <a:pos x="304" y="35"/>
              </a:cxn>
              <a:cxn ang="0">
                <a:pos x="335" y="6"/>
              </a:cxn>
              <a:cxn ang="0">
                <a:pos x="307" y="35"/>
              </a:cxn>
              <a:cxn ang="0">
                <a:pos x="468" y="28"/>
              </a:cxn>
              <a:cxn ang="0">
                <a:pos x="438" y="1"/>
              </a:cxn>
              <a:cxn ang="0">
                <a:pos x="470" y="28"/>
              </a:cxn>
              <a:cxn ang="0">
                <a:pos x="369" y="1"/>
              </a:cxn>
              <a:cxn ang="0">
                <a:pos x="415" y="11"/>
              </a:cxn>
              <a:cxn ang="0">
                <a:pos x="370" y="24"/>
              </a:cxn>
            </a:cxnLst>
            <a:rect l="0" t="0" r="r" b="b"/>
            <a:pathLst>
              <a:path w="711" h="723">
                <a:moveTo>
                  <a:pt x="159" y="723"/>
                </a:moveTo>
                <a:cubicBezTo>
                  <a:pt x="156" y="723"/>
                  <a:pt x="154" y="722"/>
                  <a:pt x="152" y="720"/>
                </a:cubicBezTo>
                <a:cubicBezTo>
                  <a:pt x="145" y="715"/>
                  <a:pt x="139" y="709"/>
                  <a:pt x="133" y="704"/>
                </a:cubicBezTo>
                <a:cubicBezTo>
                  <a:pt x="130" y="702"/>
                  <a:pt x="128" y="700"/>
                  <a:pt x="126" y="698"/>
                </a:cubicBezTo>
                <a:cubicBezTo>
                  <a:pt x="121" y="693"/>
                  <a:pt x="121" y="686"/>
                  <a:pt x="125" y="681"/>
                </a:cubicBezTo>
                <a:cubicBezTo>
                  <a:pt x="130" y="677"/>
                  <a:pt x="137" y="677"/>
                  <a:pt x="141" y="681"/>
                </a:cubicBezTo>
                <a:cubicBezTo>
                  <a:pt x="144" y="683"/>
                  <a:pt x="146" y="685"/>
                  <a:pt x="148" y="687"/>
                </a:cubicBezTo>
                <a:cubicBezTo>
                  <a:pt x="154" y="692"/>
                  <a:pt x="160" y="698"/>
                  <a:pt x="166" y="702"/>
                </a:cubicBezTo>
                <a:cubicBezTo>
                  <a:pt x="171" y="706"/>
                  <a:pt x="172" y="714"/>
                  <a:pt x="168" y="718"/>
                </a:cubicBezTo>
                <a:cubicBezTo>
                  <a:pt x="165" y="721"/>
                  <a:pt x="162" y="723"/>
                  <a:pt x="159" y="723"/>
                </a:cubicBezTo>
                <a:close/>
                <a:moveTo>
                  <a:pt x="110" y="677"/>
                </a:moveTo>
                <a:cubicBezTo>
                  <a:pt x="107" y="677"/>
                  <a:pt x="104" y="675"/>
                  <a:pt x="102" y="673"/>
                </a:cubicBezTo>
                <a:cubicBezTo>
                  <a:pt x="94" y="664"/>
                  <a:pt x="87" y="655"/>
                  <a:pt x="80" y="646"/>
                </a:cubicBezTo>
                <a:cubicBezTo>
                  <a:pt x="77" y="641"/>
                  <a:pt x="78" y="634"/>
                  <a:pt x="83" y="630"/>
                </a:cubicBezTo>
                <a:cubicBezTo>
                  <a:pt x="88" y="627"/>
                  <a:pt x="95" y="628"/>
                  <a:pt x="99" y="633"/>
                </a:cubicBezTo>
                <a:cubicBezTo>
                  <a:pt x="105" y="641"/>
                  <a:pt x="112" y="650"/>
                  <a:pt x="119" y="658"/>
                </a:cubicBezTo>
                <a:cubicBezTo>
                  <a:pt x="123" y="662"/>
                  <a:pt x="123" y="670"/>
                  <a:pt x="118" y="674"/>
                </a:cubicBezTo>
                <a:cubicBezTo>
                  <a:pt x="116" y="676"/>
                  <a:pt x="113" y="677"/>
                  <a:pt x="110" y="677"/>
                </a:cubicBezTo>
                <a:close/>
                <a:moveTo>
                  <a:pt x="71" y="623"/>
                </a:moveTo>
                <a:cubicBezTo>
                  <a:pt x="67" y="623"/>
                  <a:pt x="63" y="621"/>
                  <a:pt x="61" y="618"/>
                </a:cubicBezTo>
                <a:cubicBezTo>
                  <a:pt x="55" y="608"/>
                  <a:pt x="49" y="598"/>
                  <a:pt x="44" y="588"/>
                </a:cubicBezTo>
                <a:cubicBezTo>
                  <a:pt x="41" y="582"/>
                  <a:pt x="44" y="575"/>
                  <a:pt x="49" y="573"/>
                </a:cubicBezTo>
                <a:cubicBezTo>
                  <a:pt x="55" y="570"/>
                  <a:pt x="62" y="572"/>
                  <a:pt x="64" y="578"/>
                </a:cubicBezTo>
                <a:cubicBezTo>
                  <a:pt x="69" y="587"/>
                  <a:pt x="75" y="597"/>
                  <a:pt x="80" y="606"/>
                </a:cubicBezTo>
                <a:cubicBezTo>
                  <a:pt x="84" y="611"/>
                  <a:pt x="82" y="618"/>
                  <a:pt x="77" y="621"/>
                </a:cubicBezTo>
                <a:cubicBezTo>
                  <a:pt x="75" y="623"/>
                  <a:pt x="73" y="623"/>
                  <a:pt x="71" y="623"/>
                </a:cubicBezTo>
                <a:close/>
                <a:moveTo>
                  <a:pt x="40" y="564"/>
                </a:moveTo>
                <a:cubicBezTo>
                  <a:pt x="36" y="564"/>
                  <a:pt x="32" y="561"/>
                  <a:pt x="30" y="557"/>
                </a:cubicBezTo>
                <a:cubicBezTo>
                  <a:pt x="26" y="546"/>
                  <a:pt x="22" y="535"/>
                  <a:pt x="18" y="524"/>
                </a:cubicBezTo>
                <a:cubicBezTo>
                  <a:pt x="17" y="518"/>
                  <a:pt x="20" y="512"/>
                  <a:pt x="26" y="510"/>
                </a:cubicBezTo>
                <a:cubicBezTo>
                  <a:pt x="32" y="508"/>
                  <a:pt x="38" y="512"/>
                  <a:pt x="40" y="518"/>
                </a:cubicBezTo>
                <a:cubicBezTo>
                  <a:pt x="43" y="528"/>
                  <a:pt x="47" y="538"/>
                  <a:pt x="51" y="548"/>
                </a:cubicBezTo>
                <a:cubicBezTo>
                  <a:pt x="53" y="554"/>
                  <a:pt x="50" y="560"/>
                  <a:pt x="45" y="563"/>
                </a:cubicBezTo>
                <a:cubicBezTo>
                  <a:pt x="43" y="563"/>
                  <a:pt x="42" y="564"/>
                  <a:pt x="40" y="564"/>
                </a:cubicBezTo>
                <a:close/>
                <a:moveTo>
                  <a:pt x="21" y="500"/>
                </a:moveTo>
                <a:cubicBezTo>
                  <a:pt x="15" y="500"/>
                  <a:pt x="11" y="496"/>
                  <a:pt x="10" y="491"/>
                </a:cubicBezTo>
                <a:cubicBezTo>
                  <a:pt x="7" y="480"/>
                  <a:pt x="5" y="469"/>
                  <a:pt x="4" y="457"/>
                </a:cubicBezTo>
                <a:cubicBezTo>
                  <a:pt x="3" y="451"/>
                  <a:pt x="7" y="445"/>
                  <a:pt x="14" y="445"/>
                </a:cubicBezTo>
                <a:cubicBezTo>
                  <a:pt x="20" y="444"/>
                  <a:pt x="25" y="448"/>
                  <a:pt x="26" y="454"/>
                </a:cubicBezTo>
                <a:cubicBezTo>
                  <a:pt x="28" y="465"/>
                  <a:pt x="30" y="476"/>
                  <a:pt x="32" y="486"/>
                </a:cubicBezTo>
                <a:cubicBezTo>
                  <a:pt x="33" y="492"/>
                  <a:pt x="29" y="498"/>
                  <a:pt x="23" y="500"/>
                </a:cubicBezTo>
                <a:cubicBezTo>
                  <a:pt x="22" y="500"/>
                  <a:pt x="22" y="500"/>
                  <a:pt x="21" y="500"/>
                </a:cubicBezTo>
                <a:close/>
                <a:moveTo>
                  <a:pt x="12" y="434"/>
                </a:moveTo>
                <a:cubicBezTo>
                  <a:pt x="6" y="434"/>
                  <a:pt x="1" y="429"/>
                  <a:pt x="1" y="423"/>
                </a:cubicBezTo>
                <a:cubicBezTo>
                  <a:pt x="1" y="417"/>
                  <a:pt x="0" y="411"/>
                  <a:pt x="0" y="404"/>
                </a:cubicBezTo>
                <a:cubicBezTo>
                  <a:pt x="0" y="399"/>
                  <a:pt x="0" y="394"/>
                  <a:pt x="1" y="389"/>
                </a:cubicBezTo>
                <a:cubicBezTo>
                  <a:pt x="1" y="382"/>
                  <a:pt x="6" y="378"/>
                  <a:pt x="12" y="378"/>
                </a:cubicBezTo>
                <a:cubicBezTo>
                  <a:pt x="19" y="378"/>
                  <a:pt x="24" y="383"/>
                  <a:pt x="23" y="390"/>
                </a:cubicBezTo>
                <a:cubicBezTo>
                  <a:pt x="23" y="394"/>
                  <a:pt x="23" y="399"/>
                  <a:pt x="23" y="404"/>
                </a:cubicBezTo>
                <a:cubicBezTo>
                  <a:pt x="23" y="410"/>
                  <a:pt x="23" y="416"/>
                  <a:pt x="23" y="422"/>
                </a:cubicBezTo>
                <a:cubicBezTo>
                  <a:pt x="24" y="428"/>
                  <a:pt x="19" y="434"/>
                  <a:pt x="13" y="434"/>
                </a:cubicBezTo>
                <a:cubicBezTo>
                  <a:pt x="12" y="434"/>
                  <a:pt x="12" y="434"/>
                  <a:pt x="12" y="434"/>
                </a:cubicBezTo>
                <a:close/>
                <a:moveTo>
                  <a:pt x="15" y="367"/>
                </a:moveTo>
                <a:cubicBezTo>
                  <a:pt x="14" y="367"/>
                  <a:pt x="14" y="367"/>
                  <a:pt x="13" y="367"/>
                </a:cubicBezTo>
                <a:cubicBezTo>
                  <a:pt x="7" y="366"/>
                  <a:pt x="3" y="361"/>
                  <a:pt x="3" y="354"/>
                </a:cubicBezTo>
                <a:cubicBezTo>
                  <a:pt x="5" y="343"/>
                  <a:pt x="7" y="332"/>
                  <a:pt x="9" y="321"/>
                </a:cubicBezTo>
                <a:cubicBezTo>
                  <a:pt x="10" y="314"/>
                  <a:pt x="16" y="311"/>
                  <a:pt x="22" y="312"/>
                </a:cubicBezTo>
                <a:cubicBezTo>
                  <a:pt x="29" y="313"/>
                  <a:pt x="33" y="319"/>
                  <a:pt x="31" y="325"/>
                </a:cubicBezTo>
                <a:cubicBezTo>
                  <a:pt x="29" y="336"/>
                  <a:pt x="27" y="347"/>
                  <a:pt x="26" y="357"/>
                </a:cubicBezTo>
                <a:cubicBezTo>
                  <a:pt x="25" y="363"/>
                  <a:pt x="20" y="367"/>
                  <a:pt x="15" y="367"/>
                </a:cubicBezTo>
                <a:close/>
                <a:moveTo>
                  <a:pt x="28" y="302"/>
                </a:moveTo>
                <a:cubicBezTo>
                  <a:pt x="27" y="302"/>
                  <a:pt x="26" y="302"/>
                  <a:pt x="25" y="301"/>
                </a:cubicBezTo>
                <a:cubicBezTo>
                  <a:pt x="19" y="300"/>
                  <a:pt x="16" y="293"/>
                  <a:pt x="18" y="287"/>
                </a:cubicBezTo>
                <a:cubicBezTo>
                  <a:pt x="21" y="276"/>
                  <a:pt x="25" y="265"/>
                  <a:pt x="29" y="255"/>
                </a:cubicBezTo>
                <a:cubicBezTo>
                  <a:pt x="31" y="249"/>
                  <a:pt x="38" y="246"/>
                  <a:pt x="44" y="249"/>
                </a:cubicBezTo>
                <a:cubicBezTo>
                  <a:pt x="49" y="251"/>
                  <a:pt x="52" y="257"/>
                  <a:pt x="50" y="263"/>
                </a:cubicBezTo>
                <a:cubicBezTo>
                  <a:pt x="46" y="273"/>
                  <a:pt x="42" y="284"/>
                  <a:pt x="39" y="294"/>
                </a:cubicBezTo>
                <a:cubicBezTo>
                  <a:pt x="38" y="299"/>
                  <a:pt x="33" y="302"/>
                  <a:pt x="28" y="302"/>
                </a:cubicBezTo>
                <a:close/>
                <a:moveTo>
                  <a:pt x="53" y="240"/>
                </a:moveTo>
                <a:cubicBezTo>
                  <a:pt x="51" y="240"/>
                  <a:pt x="50" y="240"/>
                  <a:pt x="48" y="239"/>
                </a:cubicBezTo>
                <a:cubicBezTo>
                  <a:pt x="42" y="236"/>
                  <a:pt x="40" y="229"/>
                  <a:pt x="43" y="224"/>
                </a:cubicBezTo>
                <a:cubicBezTo>
                  <a:pt x="48" y="213"/>
                  <a:pt x="54" y="203"/>
                  <a:pt x="60" y="193"/>
                </a:cubicBezTo>
                <a:cubicBezTo>
                  <a:pt x="63" y="188"/>
                  <a:pt x="70" y="186"/>
                  <a:pt x="75" y="190"/>
                </a:cubicBezTo>
                <a:cubicBezTo>
                  <a:pt x="80" y="193"/>
                  <a:pt x="82" y="200"/>
                  <a:pt x="79" y="205"/>
                </a:cubicBezTo>
                <a:cubicBezTo>
                  <a:pt x="73" y="214"/>
                  <a:pt x="68" y="224"/>
                  <a:pt x="63" y="234"/>
                </a:cubicBezTo>
                <a:cubicBezTo>
                  <a:pt x="61" y="238"/>
                  <a:pt x="57" y="240"/>
                  <a:pt x="53" y="240"/>
                </a:cubicBezTo>
                <a:close/>
                <a:moveTo>
                  <a:pt x="88" y="183"/>
                </a:moveTo>
                <a:cubicBezTo>
                  <a:pt x="85" y="183"/>
                  <a:pt x="83" y="182"/>
                  <a:pt x="81" y="181"/>
                </a:cubicBezTo>
                <a:cubicBezTo>
                  <a:pt x="76" y="177"/>
                  <a:pt x="75" y="170"/>
                  <a:pt x="79" y="165"/>
                </a:cubicBezTo>
                <a:cubicBezTo>
                  <a:pt x="85" y="156"/>
                  <a:pt x="93" y="147"/>
                  <a:pt x="100" y="138"/>
                </a:cubicBezTo>
                <a:cubicBezTo>
                  <a:pt x="104" y="133"/>
                  <a:pt x="111" y="133"/>
                  <a:pt x="116" y="137"/>
                </a:cubicBezTo>
                <a:cubicBezTo>
                  <a:pt x="121" y="141"/>
                  <a:pt x="121" y="148"/>
                  <a:pt x="117" y="153"/>
                </a:cubicBezTo>
                <a:cubicBezTo>
                  <a:pt x="110" y="161"/>
                  <a:pt x="103" y="170"/>
                  <a:pt x="97" y="178"/>
                </a:cubicBezTo>
                <a:cubicBezTo>
                  <a:pt x="95" y="181"/>
                  <a:pt x="91" y="183"/>
                  <a:pt x="88" y="183"/>
                </a:cubicBezTo>
                <a:close/>
                <a:moveTo>
                  <a:pt x="699" y="155"/>
                </a:moveTo>
                <a:cubicBezTo>
                  <a:pt x="696" y="155"/>
                  <a:pt x="692" y="154"/>
                  <a:pt x="690" y="152"/>
                </a:cubicBezTo>
                <a:cubicBezTo>
                  <a:pt x="683" y="144"/>
                  <a:pt x="676" y="136"/>
                  <a:pt x="668" y="128"/>
                </a:cubicBezTo>
                <a:cubicBezTo>
                  <a:pt x="663" y="124"/>
                  <a:pt x="663" y="117"/>
                  <a:pt x="667" y="112"/>
                </a:cubicBezTo>
                <a:cubicBezTo>
                  <a:pt x="672" y="108"/>
                  <a:pt x="679" y="108"/>
                  <a:pt x="683" y="112"/>
                </a:cubicBezTo>
                <a:cubicBezTo>
                  <a:pt x="692" y="120"/>
                  <a:pt x="700" y="128"/>
                  <a:pt x="707" y="137"/>
                </a:cubicBezTo>
                <a:cubicBezTo>
                  <a:pt x="711" y="141"/>
                  <a:pt x="711" y="149"/>
                  <a:pt x="706" y="153"/>
                </a:cubicBezTo>
                <a:cubicBezTo>
                  <a:pt x="704" y="155"/>
                  <a:pt x="701" y="155"/>
                  <a:pt x="699" y="155"/>
                </a:cubicBezTo>
                <a:close/>
                <a:moveTo>
                  <a:pt x="132" y="133"/>
                </a:moveTo>
                <a:cubicBezTo>
                  <a:pt x="129" y="133"/>
                  <a:pt x="126" y="132"/>
                  <a:pt x="124" y="129"/>
                </a:cubicBezTo>
                <a:cubicBezTo>
                  <a:pt x="119" y="125"/>
                  <a:pt x="119" y="118"/>
                  <a:pt x="124" y="113"/>
                </a:cubicBezTo>
                <a:cubicBezTo>
                  <a:pt x="132" y="105"/>
                  <a:pt x="141" y="98"/>
                  <a:pt x="149" y="90"/>
                </a:cubicBezTo>
                <a:cubicBezTo>
                  <a:pt x="154" y="86"/>
                  <a:pt x="161" y="87"/>
                  <a:pt x="165" y="92"/>
                </a:cubicBezTo>
                <a:cubicBezTo>
                  <a:pt x="169" y="97"/>
                  <a:pt x="169" y="104"/>
                  <a:pt x="164" y="108"/>
                </a:cubicBezTo>
                <a:cubicBezTo>
                  <a:pt x="155" y="115"/>
                  <a:pt x="147" y="122"/>
                  <a:pt x="140" y="130"/>
                </a:cubicBezTo>
                <a:cubicBezTo>
                  <a:pt x="137" y="132"/>
                  <a:pt x="135" y="133"/>
                  <a:pt x="132" y="133"/>
                </a:cubicBezTo>
                <a:close/>
                <a:moveTo>
                  <a:pt x="650" y="109"/>
                </a:moveTo>
                <a:cubicBezTo>
                  <a:pt x="648" y="109"/>
                  <a:pt x="645" y="109"/>
                  <a:pt x="643" y="107"/>
                </a:cubicBezTo>
                <a:cubicBezTo>
                  <a:pt x="635" y="100"/>
                  <a:pt x="626" y="94"/>
                  <a:pt x="617" y="88"/>
                </a:cubicBezTo>
                <a:cubicBezTo>
                  <a:pt x="612" y="84"/>
                  <a:pt x="611" y="77"/>
                  <a:pt x="614" y="72"/>
                </a:cubicBezTo>
                <a:cubicBezTo>
                  <a:pt x="618" y="67"/>
                  <a:pt x="625" y="65"/>
                  <a:pt x="630" y="69"/>
                </a:cubicBezTo>
                <a:cubicBezTo>
                  <a:pt x="639" y="75"/>
                  <a:pt x="649" y="82"/>
                  <a:pt x="658" y="89"/>
                </a:cubicBezTo>
                <a:cubicBezTo>
                  <a:pt x="662" y="93"/>
                  <a:pt x="663" y="100"/>
                  <a:pt x="659" y="105"/>
                </a:cubicBezTo>
                <a:cubicBezTo>
                  <a:pt x="657" y="108"/>
                  <a:pt x="654" y="109"/>
                  <a:pt x="650" y="109"/>
                </a:cubicBezTo>
                <a:close/>
                <a:moveTo>
                  <a:pt x="183" y="91"/>
                </a:moveTo>
                <a:cubicBezTo>
                  <a:pt x="180" y="91"/>
                  <a:pt x="176" y="89"/>
                  <a:pt x="174" y="86"/>
                </a:cubicBezTo>
                <a:cubicBezTo>
                  <a:pt x="170" y="80"/>
                  <a:pt x="172" y="73"/>
                  <a:pt x="177" y="70"/>
                </a:cubicBezTo>
                <a:cubicBezTo>
                  <a:pt x="186" y="63"/>
                  <a:pt x="196" y="57"/>
                  <a:pt x="206" y="52"/>
                </a:cubicBezTo>
                <a:cubicBezTo>
                  <a:pt x="212" y="49"/>
                  <a:pt x="218" y="51"/>
                  <a:pt x="222" y="56"/>
                </a:cubicBezTo>
                <a:cubicBezTo>
                  <a:pt x="225" y="61"/>
                  <a:pt x="223" y="68"/>
                  <a:pt x="217" y="71"/>
                </a:cubicBezTo>
                <a:cubicBezTo>
                  <a:pt x="208" y="77"/>
                  <a:pt x="199" y="83"/>
                  <a:pt x="190" y="89"/>
                </a:cubicBezTo>
                <a:cubicBezTo>
                  <a:pt x="188" y="90"/>
                  <a:pt x="186" y="91"/>
                  <a:pt x="183" y="91"/>
                </a:cubicBezTo>
                <a:close/>
                <a:moveTo>
                  <a:pt x="595" y="72"/>
                </a:moveTo>
                <a:cubicBezTo>
                  <a:pt x="593" y="72"/>
                  <a:pt x="591" y="72"/>
                  <a:pt x="590" y="71"/>
                </a:cubicBezTo>
                <a:cubicBezTo>
                  <a:pt x="580" y="65"/>
                  <a:pt x="571" y="60"/>
                  <a:pt x="561" y="56"/>
                </a:cubicBezTo>
                <a:cubicBezTo>
                  <a:pt x="555" y="53"/>
                  <a:pt x="552" y="47"/>
                  <a:pt x="555" y="41"/>
                </a:cubicBezTo>
                <a:cubicBezTo>
                  <a:pt x="558" y="35"/>
                  <a:pt x="564" y="33"/>
                  <a:pt x="570" y="35"/>
                </a:cubicBezTo>
                <a:cubicBezTo>
                  <a:pt x="580" y="40"/>
                  <a:pt x="591" y="45"/>
                  <a:pt x="601" y="51"/>
                </a:cubicBezTo>
                <a:cubicBezTo>
                  <a:pt x="606" y="54"/>
                  <a:pt x="608" y="61"/>
                  <a:pt x="605" y="66"/>
                </a:cubicBezTo>
                <a:cubicBezTo>
                  <a:pt x="603" y="70"/>
                  <a:pt x="599" y="72"/>
                  <a:pt x="595" y="72"/>
                </a:cubicBezTo>
                <a:close/>
                <a:moveTo>
                  <a:pt x="241" y="58"/>
                </a:moveTo>
                <a:cubicBezTo>
                  <a:pt x="237" y="58"/>
                  <a:pt x="233" y="55"/>
                  <a:pt x="231" y="51"/>
                </a:cubicBezTo>
                <a:cubicBezTo>
                  <a:pt x="229" y="45"/>
                  <a:pt x="231" y="39"/>
                  <a:pt x="237" y="36"/>
                </a:cubicBezTo>
                <a:cubicBezTo>
                  <a:pt x="247" y="31"/>
                  <a:pt x="258" y="27"/>
                  <a:pt x="269" y="23"/>
                </a:cubicBezTo>
                <a:cubicBezTo>
                  <a:pt x="274" y="21"/>
                  <a:pt x="281" y="24"/>
                  <a:pt x="283" y="30"/>
                </a:cubicBezTo>
                <a:cubicBezTo>
                  <a:pt x="285" y="36"/>
                  <a:pt x="282" y="42"/>
                  <a:pt x="276" y="45"/>
                </a:cubicBezTo>
                <a:cubicBezTo>
                  <a:pt x="266" y="48"/>
                  <a:pt x="256" y="52"/>
                  <a:pt x="246" y="57"/>
                </a:cubicBezTo>
                <a:cubicBezTo>
                  <a:pt x="245" y="57"/>
                  <a:pt x="243" y="58"/>
                  <a:pt x="241" y="58"/>
                </a:cubicBezTo>
                <a:close/>
                <a:moveTo>
                  <a:pt x="534" y="45"/>
                </a:moveTo>
                <a:cubicBezTo>
                  <a:pt x="533" y="45"/>
                  <a:pt x="532" y="44"/>
                  <a:pt x="531" y="44"/>
                </a:cubicBezTo>
                <a:cubicBezTo>
                  <a:pt x="520" y="40"/>
                  <a:pt x="510" y="37"/>
                  <a:pt x="500" y="34"/>
                </a:cubicBezTo>
                <a:cubicBezTo>
                  <a:pt x="494" y="33"/>
                  <a:pt x="490" y="27"/>
                  <a:pt x="491" y="21"/>
                </a:cubicBezTo>
                <a:cubicBezTo>
                  <a:pt x="493" y="15"/>
                  <a:pt x="499" y="11"/>
                  <a:pt x="505" y="13"/>
                </a:cubicBezTo>
                <a:cubicBezTo>
                  <a:pt x="516" y="15"/>
                  <a:pt x="527" y="19"/>
                  <a:pt x="538" y="23"/>
                </a:cubicBezTo>
                <a:cubicBezTo>
                  <a:pt x="544" y="25"/>
                  <a:pt x="547" y="31"/>
                  <a:pt x="545" y="37"/>
                </a:cubicBezTo>
                <a:cubicBezTo>
                  <a:pt x="543" y="42"/>
                  <a:pt x="539" y="45"/>
                  <a:pt x="534" y="45"/>
                </a:cubicBezTo>
                <a:close/>
                <a:moveTo>
                  <a:pt x="304" y="35"/>
                </a:moveTo>
                <a:cubicBezTo>
                  <a:pt x="299" y="35"/>
                  <a:pt x="295" y="32"/>
                  <a:pt x="293" y="27"/>
                </a:cubicBezTo>
                <a:cubicBezTo>
                  <a:pt x="292" y="21"/>
                  <a:pt x="295" y="15"/>
                  <a:pt x="301" y="13"/>
                </a:cubicBezTo>
                <a:cubicBezTo>
                  <a:pt x="312" y="10"/>
                  <a:pt x="324" y="8"/>
                  <a:pt x="335" y="6"/>
                </a:cubicBezTo>
                <a:cubicBezTo>
                  <a:pt x="341" y="5"/>
                  <a:pt x="347" y="9"/>
                  <a:pt x="348" y="15"/>
                </a:cubicBezTo>
                <a:cubicBezTo>
                  <a:pt x="349" y="21"/>
                  <a:pt x="345" y="27"/>
                  <a:pt x="339" y="28"/>
                </a:cubicBezTo>
                <a:cubicBezTo>
                  <a:pt x="328" y="30"/>
                  <a:pt x="318" y="32"/>
                  <a:pt x="307" y="35"/>
                </a:cubicBezTo>
                <a:cubicBezTo>
                  <a:pt x="306" y="35"/>
                  <a:pt x="305" y="35"/>
                  <a:pt x="304" y="35"/>
                </a:cubicBezTo>
                <a:close/>
                <a:moveTo>
                  <a:pt x="470" y="28"/>
                </a:moveTo>
                <a:cubicBezTo>
                  <a:pt x="469" y="28"/>
                  <a:pt x="469" y="28"/>
                  <a:pt x="468" y="28"/>
                </a:cubicBezTo>
                <a:cubicBezTo>
                  <a:pt x="457" y="26"/>
                  <a:pt x="446" y="25"/>
                  <a:pt x="436" y="24"/>
                </a:cubicBezTo>
                <a:cubicBezTo>
                  <a:pt x="429" y="23"/>
                  <a:pt x="425" y="18"/>
                  <a:pt x="425" y="12"/>
                </a:cubicBezTo>
                <a:cubicBezTo>
                  <a:pt x="426" y="5"/>
                  <a:pt x="431" y="1"/>
                  <a:pt x="438" y="1"/>
                </a:cubicBezTo>
                <a:cubicBezTo>
                  <a:pt x="449" y="2"/>
                  <a:pt x="460" y="3"/>
                  <a:pt x="472" y="5"/>
                </a:cubicBezTo>
                <a:cubicBezTo>
                  <a:pt x="478" y="6"/>
                  <a:pt x="482" y="12"/>
                  <a:pt x="481" y="18"/>
                </a:cubicBezTo>
                <a:cubicBezTo>
                  <a:pt x="480" y="24"/>
                  <a:pt x="475" y="28"/>
                  <a:pt x="470" y="28"/>
                </a:cubicBezTo>
                <a:close/>
                <a:moveTo>
                  <a:pt x="370" y="24"/>
                </a:moveTo>
                <a:cubicBezTo>
                  <a:pt x="364" y="24"/>
                  <a:pt x="359" y="19"/>
                  <a:pt x="359" y="14"/>
                </a:cubicBezTo>
                <a:cubicBezTo>
                  <a:pt x="358" y="7"/>
                  <a:pt x="363" y="2"/>
                  <a:pt x="369" y="1"/>
                </a:cubicBezTo>
                <a:cubicBezTo>
                  <a:pt x="380" y="0"/>
                  <a:pt x="392" y="0"/>
                  <a:pt x="403" y="0"/>
                </a:cubicBezTo>
                <a:cubicBezTo>
                  <a:pt x="403" y="0"/>
                  <a:pt x="403" y="0"/>
                  <a:pt x="403" y="0"/>
                </a:cubicBezTo>
                <a:cubicBezTo>
                  <a:pt x="410" y="0"/>
                  <a:pt x="415" y="5"/>
                  <a:pt x="415" y="11"/>
                </a:cubicBezTo>
                <a:cubicBezTo>
                  <a:pt x="415" y="17"/>
                  <a:pt x="410" y="22"/>
                  <a:pt x="403" y="22"/>
                </a:cubicBezTo>
                <a:cubicBezTo>
                  <a:pt x="392" y="22"/>
                  <a:pt x="382" y="23"/>
                  <a:pt x="371" y="24"/>
                </a:cubicBezTo>
                <a:cubicBezTo>
                  <a:pt x="371" y="24"/>
                  <a:pt x="370" y="24"/>
                  <a:pt x="370" y="24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Freeform: Shape 51"/>
          <p:cNvSpPr/>
          <p:nvPr/>
        </p:nvSpPr>
        <p:spPr bwMode="auto">
          <a:xfrm>
            <a:off x="7007940" y="1353788"/>
            <a:ext cx="60896" cy="48716"/>
          </a:xfrm>
          <a:custGeom>
            <a:avLst/>
            <a:gdLst/>
            <a:ahLst/>
            <a:cxnLst>
              <a:cxn ang="0">
                <a:pos x="9" y="23"/>
              </a:cxn>
              <a:cxn ang="0">
                <a:pos x="2" y="19"/>
              </a:cxn>
              <a:cxn ang="0">
                <a:pos x="6" y="7"/>
              </a:cxn>
              <a:cxn ang="0">
                <a:pos x="16" y="2"/>
              </a:cxn>
              <a:cxn ang="0">
                <a:pos x="27" y="6"/>
              </a:cxn>
              <a:cxn ang="0">
                <a:pos x="23" y="18"/>
              </a:cxn>
              <a:cxn ang="0">
                <a:pos x="13" y="23"/>
              </a:cxn>
              <a:cxn ang="0">
                <a:pos x="9" y="23"/>
              </a:cxn>
            </a:cxnLst>
            <a:rect l="0" t="0" r="r" b="b"/>
            <a:pathLst>
              <a:path w="29" h="23">
                <a:moveTo>
                  <a:pt x="9" y="23"/>
                </a:moveTo>
                <a:cubicBezTo>
                  <a:pt x="6" y="23"/>
                  <a:pt x="3" y="22"/>
                  <a:pt x="2" y="19"/>
                </a:cubicBezTo>
                <a:cubicBezTo>
                  <a:pt x="0" y="15"/>
                  <a:pt x="1" y="9"/>
                  <a:pt x="6" y="7"/>
                </a:cubicBezTo>
                <a:cubicBezTo>
                  <a:pt x="9" y="6"/>
                  <a:pt x="12" y="4"/>
                  <a:pt x="16" y="2"/>
                </a:cubicBezTo>
                <a:cubicBezTo>
                  <a:pt x="20" y="0"/>
                  <a:pt x="25" y="2"/>
                  <a:pt x="27" y="6"/>
                </a:cubicBezTo>
                <a:cubicBezTo>
                  <a:pt x="29" y="11"/>
                  <a:pt x="27" y="16"/>
                  <a:pt x="23" y="18"/>
                </a:cubicBezTo>
                <a:cubicBezTo>
                  <a:pt x="20" y="19"/>
                  <a:pt x="16" y="21"/>
                  <a:pt x="13" y="23"/>
                </a:cubicBezTo>
                <a:cubicBezTo>
                  <a:pt x="12" y="23"/>
                  <a:pt x="11" y="23"/>
                  <a:pt x="9" y="23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Freeform: Shape 52"/>
          <p:cNvSpPr/>
          <p:nvPr/>
        </p:nvSpPr>
        <p:spPr bwMode="auto">
          <a:xfrm>
            <a:off x="7074056" y="1230257"/>
            <a:ext cx="1852960" cy="1186591"/>
          </a:xfrm>
          <a:custGeom>
            <a:avLst/>
            <a:gdLst/>
            <a:ahLst/>
            <a:cxnLst>
              <a:cxn ang="0">
                <a:pos x="875" y="528"/>
              </a:cxn>
              <a:cxn ang="0">
                <a:pos x="879" y="568"/>
              </a:cxn>
              <a:cxn ang="0">
                <a:pos x="865" y="484"/>
              </a:cxn>
              <a:cxn ang="0">
                <a:pos x="872" y="523"/>
              </a:cxn>
              <a:cxn ang="0">
                <a:pos x="853" y="440"/>
              </a:cxn>
              <a:cxn ang="0">
                <a:pos x="862" y="478"/>
              </a:cxn>
              <a:cxn ang="0">
                <a:pos x="837" y="397"/>
              </a:cxn>
              <a:cxn ang="0">
                <a:pos x="848" y="435"/>
              </a:cxn>
              <a:cxn ang="0">
                <a:pos x="818" y="356"/>
              </a:cxn>
              <a:cxn ang="0">
                <a:pos x="831" y="393"/>
              </a:cxn>
              <a:cxn ang="0">
                <a:pos x="796" y="316"/>
              </a:cxn>
              <a:cxn ang="0">
                <a:pos x="811" y="352"/>
              </a:cxn>
              <a:cxn ang="0">
                <a:pos x="771" y="278"/>
              </a:cxn>
              <a:cxn ang="0">
                <a:pos x="789" y="312"/>
              </a:cxn>
              <a:cxn ang="0">
                <a:pos x="744" y="241"/>
              </a:cxn>
              <a:cxn ang="0">
                <a:pos x="763" y="275"/>
              </a:cxn>
              <a:cxn ang="0">
                <a:pos x="714" y="207"/>
              </a:cxn>
              <a:cxn ang="0">
                <a:pos x="735" y="239"/>
              </a:cxn>
              <a:cxn ang="0">
                <a:pos x="682" y="175"/>
              </a:cxn>
              <a:cxn ang="0">
                <a:pos x="704" y="205"/>
              </a:cxn>
              <a:cxn ang="0">
                <a:pos x="647" y="145"/>
              </a:cxn>
              <a:cxn ang="0">
                <a:pos x="671" y="174"/>
              </a:cxn>
              <a:cxn ang="0">
                <a:pos x="611" y="118"/>
              </a:cxn>
              <a:cxn ang="0">
                <a:pos x="636" y="145"/>
              </a:cxn>
              <a:cxn ang="0">
                <a:pos x="572" y="93"/>
              </a:cxn>
              <a:cxn ang="0">
                <a:pos x="599" y="118"/>
              </a:cxn>
              <a:cxn ang="0">
                <a:pos x="532" y="72"/>
              </a:cxn>
              <a:cxn ang="0">
                <a:pos x="559" y="95"/>
              </a:cxn>
              <a:cxn ang="0">
                <a:pos x="490" y="53"/>
              </a:cxn>
              <a:cxn ang="0">
                <a:pos x="519" y="74"/>
              </a:cxn>
              <a:cxn ang="0">
                <a:pos x="27" y="43"/>
              </a:cxn>
              <a:cxn ang="0">
                <a:pos x="9" y="68"/>
              </a:cxn>
              <a:cxn ang="0">
                <a:pos x="447" y="38"/>
              </a:cxn>
              <a:cxn ang="0">
                <a:pos x="477" y="57"/>
              </a:cxn>
              <a:cxn ang="0">
                <a:pos x="71" y="28"/>
              </a:cxn>
              <a:cxn ang="0">
                <a:pos x="52" y="52"/>
              </a:cxn>
              <a:cxn ang="0">
                <a:pos x="403" y="26"/>
              </a:cxn>
              <a:cxn ang="0">
                <a:pos x="433" y="42"/>
              </a:cxn>
              <a:cxn ang="0">
                <a:pos x="116" y="16"/>
              </a:cxn>
              <a:cxn ang="0">
                <a:pos x="95" y="38"/>
              </a:cxn>
              <a:cxn ang="0">
                <a:pos x="358" y="17"/>
              </a:cxn>
              <a:cxn ang="0">
                <a:pos x="389" y="31"/>
              </a:cxn>
              <a:cxn ang="0">
                <a:pos x="161" y="7"/>
              </a:cxn>
              <a:cxn ang="0">
                <a:pos x="140" y="28"/>
              </a:cxn>
              <a:cxn ang="0">
                <a:pos x="313" y="11"/>
              </a:cxn>
              <a:cxn ang="0">
                <a:pos x="344" y="23"/>
              </a:cxn>
              <a:cxn ang="0">
                <a:pos x="207" y="2"/>
              </a:cxn>
              <a:cxn ang="0">
                <a:pos x="185" y="21"/>
              </a:cxn>
              <a:cxn ang="0">
                <a:pos x="267" y="9"/>
              </a:cxn>
              <a:cxn ang="0">
                <a:pos x="299" y="19"/>
              </a:cxn>
              <a:cxn ang="0">
                <a:pos x="253" y="0"/>
              </a:cxn>
              <a:cxn ang="0">
                <a:pos x="231" y="18"/>
              </a:cxn>
            </a:cxnLst>
            <a:rect l="0" t="0" r="r" b="b"/>
            <a:pathLst>
              <a:path w="888" h="568">
                <a:moveTo>
                  <a:pt x="879" y="568"/>
                </a:moveTo>
                <a:cubicBezTo>
                  <a:pt x="875" y="568"/>
                  <a:pt x="871" y="565"/>
                  <a:pt x="871" y="560"/>
                </a:cubicBezTo>
                <a:cubicBezTo>
                  <a:pt x="870" y="553"/>
                  <a:pt x="869" y="546"/>
                  <a:pt x="868" y="538"/>
                </a:cubicBezTo>
                <a:cubicBezTo>
                  <a:pt x="867" y="534"/>
                  <a:pt x="870" y="529"/>
                  <a:pt x="875" y="528"/>
                </a:cubicBezTo>
                <a:cubicBezTo>
                  <a:pt x="879" y="528"/>
                  <a:pt x="884" y="531"/>
                  <a:pt x="884" y="535"/>
                </a:cubicBezTo>
                <a:cubicBezTo>
                  <a:pt x="886" y="543"/>
                  <a:pt x="887" y="551"/>
                  <a:pt x="888" y="558"/>
                </a:cubicBezTo>
                <a:cubicBezTo>
                  <a:pt x="888" y="563"/>
                  <a:pt x="885" y="567"/>
                  <a:pt x="880" y="568"/>
                </a:cubicBezTo>
                <a:cubicBezTo>
                  <a:pt x="880" y="568"/>
                  <a:pt x="880" y="568"/>
                  <a:pt x="879" y="568"/>
                </a:cubicBezTo>
                <a:close/>
                <a:moveTo>
                  <a:pt x="872" y="523"/>
                </a:moveTo>
                <a:cubicBezTo>
                  <a:pt x="868" y="523"/>
                  <a:pt x="865" y="520"/>
                  <a:pt x="864" y="516"/>
                </a:cubicBezTo>
                <a:cubicBezTo>
                  <a:pt x="862" y="509"/>
                  <a:pt x="861" y="501"/>
                  <a:pt x="859" y="494"/>
                </a:cubicBezTo>
                <a:cubicBezTo>
                  <a:pt x="858" y="489"/>
                  <a:pt x="861" y="485"/>
                  <a:pt x="865" y="484"/>
                </a:cubicBezTo>
                <a:cubicBezTo>
                  <a:pt x="870" y="483"/>
                  <a:pt x="874" y="486"/>
                  <a:pt x="876" y="490"/>
                </a:cubicBezTo>
                <a:cubicBezTo>
                  <a:pt x="877" y="498"/>
                  <a:pt x="879" y="505"/>
                  <a:pt x="880" y="513"/>
                </a:cubicBezTo>
                <a:cubicBezTo>
                  <a:pt x="881" y="517"/>
                  <a:pt x="878" y="522"/>
                  <a:pt x="874" y="523"/>
                </a:cubicBezTo>
                <a:cubicBezTo>
                  <a:pt x="873" y="523"/>
                  <a:pt x="873" y="523"/>
                  <a:pt x="872" y="523"/>
                </a:cubicBezTo>
                <a:close/>
                <a:moveTo>
                  <a:pt x="862" y="478"/>
                </a:moveTo>
                <a:cubicBezTo>
                  <a:pt x="858" y="478"/>
                  <a:pt x="854" y="476"/>
                  <a:pt x="853" y="472"/>
                </a:cubicBezTo>
                <a:cubicBezTo>
                  <a:pt x="851" y="465"/>
                  <a:pt x="849" y="458"/>
                  <a:pt x="847" y="451"/>
                </a:cubicBezTo>
                <a:cubicBezTo>
                  <a:pt x="846" y="446"/>
                  <a:pt x="848" y="441"/>
                  <a:pt x="853" y="440"/>
                </a:cubicBezTo>
                <a:cubicBezTo>
                  <a:pt x="857" y="439"/>
                  <a:pt x="862" y="441"/>
                  <a:pt x="863" y="446"/>
                </a:cubicBezTo>
                <a:cubicBezTo>
                  <a:pt x="866" y="453"/>
                  <a:pt x="868" y="460"/>
                  <a:pt x="870" y="468"/>
                </a:cubicBezTo>
                <a:cubicBezTo>
                  <a:pt x="871" y="472"/>
                  <a:pt x="868" y="477"/>
                  <a:pt x="864" y="478"/>
                </a:cubicBezTo>
                <a:cubicBezTo>
                  <a:pt x="863" y="478"/>
                  <a:pt x="862" y="478"/>
                  <a:pt x="862" y="478"/>
                </a:cubicBezTo>
                <a:close/>
                <a:moveTo>
                  <a:pt x="848" y="435"/>
                </a:moveTo>
                <a:cubicBezTo>
                  <a:pt x="844" y="435"/>
                  <a:pt x="841" y="433"/>
                  <a:pt x="840" y="429"/>
                </a:cubicBezTo>
                <a:cubicBezTo>
                  <a:pt x="837" y="422"/>
                  <a:pt x="835" y="415"/>
                  <a:pt x="832" y="408"/>
                </a:cubicBezTo>
                <a:cubicBezTo>
                  <a:pt x="830" y="404"/>
                  <a:pt x="832" y="399"/>
                  <a:pt x="837" y="397"/>
                </a:cubicBezTo>
                <a:cubicBezTo>
                  <a:pt x="841" y="396"/>
                  <a:pt x="846" y="398"/>
                  <a:pt x="848" y="402"/>
                </a:cubicBezTo>
                <a:cubicBezTo>
                  <a:pt x="851" y="409"/>
                  <a:pt x="853" y="416"/>
                  <a:pt x="856" y="424"/>
                </a:cubicBezTo>
                <a:cubicBezTo>
                  <a:pt x="858" y="428"/>
                  <a:pt x="855" y="433"/>
                  <a:pt x="851" y="435"/>
                </a:cubicBezTo>
                <a:cubicBezTo>
                  <a:pt x="850" y="435"/>
                  <a:pt x="849" y="435"/>
                  <a:pt x="848" y="435"/>
                </a:cubicBezTo>
                <a:close/>
                <a:moveTo>
                  <a:pt x="831" y="393"/>
                </a:moveTo>
                <a:cubicBezTo>
                  <a:pt x="828" y="393"/>
                  <a:pt x="825" y="391"/>
                  <a:pt x="823" y="388"/>
                </a:cubicBezTo>
                <a:cubicBezTo>
                  <a:pt x="820" y="381"/>
                  <a:pt x="817" y="374"/>
                  <a:pt x="814" y="367"/>
                </a:cubicBezTo>
                <a:cubicBezTo>
                  <a:pt x="812" y="363"/>
                  <a:pt x="814" y="358"/>
                  <a:pt x="818" y="356"/>
                </a:cubicBezTo>
                <a:cubicBezTo>
                  <a:pt x="822" y="354"/>
                  <a:pt x="827" y="356"/>
                  <a:pt x="829" y="360"/>
                </a:cubicBezTo>
                <a:cubicBezTo>
                  <a:pt x="833" y="367"/>
                  <a:pt x="836" y="374"/>
                  <a:pt x="839" y="381"/>
                </a:cubicBezTo>
                <a:cubicBezTo>
                  <a:pt x="841" y="385"/>
                  <a:pt x="839" y="390"/>
                  <a:pt x="835" y="392"/>
                </a:cubicBezTo>
                <a:cubicBezTo>
                  <a:pt x="834" y="393"/>
                  <a:pt x="832" y="393"/>
                  <a:pt x="831" y="393"/>
                </a:cubicBezTo>
                <a:close/>
                <a:moveTo>
                  <a:pt x="811" y="352"/>
                </a:moveTo>
                <a:cubicBezTo>
                  <a:pt x="808" y="352"/>
                  <a:pt x="805" y="350"/>
                  <a:pt x="804" y="347"/>
                </a:cubicBezTo>
                <a:cubicBezTo>
                  <a:pt x="800" y="341"/>
                  <a:pt x="797" y="334"/>
                  <a:pt x="793" y="328"/>
                </a:cubicBezTo>
                <a:cubicBezTo>
                  <a:pt x="791" y="324"/>
                  <a:pt x="792" y="318"/>
                  <a:pt x="796" y="316"/>
                </a:cubicBezTo>
                <a:cubicBezTo>
                  <a:pt x="800" y="314"/>
                  <a:pt x="805" y="315"/>
                  <a:pt x="808" y="319"/>
                </a:cubicBezTo>
                <a:cubicBezTo>
                  <a:pt x="812" y="326"/>
                  <a:pt x="815" y="333"/>
                  <a:pt x="819" y="339"/>
                </a:cubicBezTo>
                <a:cubicBezTo>
                  <a:pt x="821" y="343"/>
                  <a:pt x="820" y="349"/>
                  <a:pt x="815" y="351"/>
                </a:cubicBezTo>
                <a:cubicBezTo>
                  <a:pt x="814" y="351"/>
                  <a:pt x="813" y="352"/>
                  <a:pt x="811" y="352"/>
                </a:cubicBezTo>
                <a:close/>
                <a:moveTo>
                  <a:pt x="789" y="312"/>
                </a:moveTo>
                <a:cubicBezTo>
                  <a:pt x="786" y="312"/>
                  <a:pt x="783" y="311"/>
                  <a:pt x="781" y="308"/>
                </a:cubicBezTo>
                <a:cubicBezTo>
                  <a:pt x="778" y="302"/>
                  <a:pt x="773" y="296"/>
                  <a:pt x="769" y="289"/>
                </a:cubicBezTo>
                <a:cubicBezTo>
                  <a:pt x="767" y="286"/>
                  <a:pt x="768" y="280"/>
                  <a:pt x="771" y="278"/>
                </a:cubicBezTo>
                <a:cubicBezTo>
                  <a:pt x="775" y="275"/>
                  <a:pt x="781" y="276"/>
                  <a:pt x="783" y="280"/>
                </a:cubicBezTo>
                <a:cubicBezTo>
                  <a:pt x="788" y="286"/>
                  <a:pt x="792" y="293"/>
                  <a:pt x="796" y="299"/>
                </a:cubicBezTo>
                <a:cubicBezTo>
                  <a:pt x="798" y="303"/>
                  <a:pt x="797" y="309"/>
                  <a:pt x="793" y="311"/>
                </a:cubicBezTo>
                <a:cubicBezTo>
                  <a:pt x="792" y="312"/>
                  <a:pt x="790" y="312"/>
                  <a:pt x="789" y="312"/>
                </a:cubicBezTo>
                <a:close/>
                <a:moveTo>
                  <a:pt x="763" y="275"/>
                </a:moveTo>
                <a:cubicBezTo>
                  <a:pt x="761" y="275"/>
                  <a:pt x="758" y="273"/>
                  <a:pt x="756" y="271"/>
                </a:cubicBezTo>
                <a:cubicBezTo>
                  <a:pt x="752" y="265"/>
                  <a:pt x="747" y="259"/>
                  <a:pt x="743" y="253"/>
                </a:cubicBezTo>
                <a:cubicBezTo>
                  <a:pt x="740" y="250"/>
                  <a:pt x="740" y="244"/>
                  <a:pt x="744" y="241"/>
                </a:cubicBezTo>
                <a:cubicBezTo>
                  <a:pt x="748" y="238"/>
                  <a:pt x="753" y="239"/>
                  <a:pt x="756" y="243"/>
                </a:cubicBezTo>
                <a:cubicBezTo>
                  <a:pt x="761" y="249"/>
                  <a:pt x="765" y="255"/>
                  <a:pt x="770" y="261"/>
                </a:cubicBezTo>
                <a:cubicBezTo>
                  <a:pt x="773" y="265"/>
                  <a:pt x="772" y="270"/>
                  <a:pt x="768" y="273"/>
                </a:cubicBezTo>
                <a:cubicBezTo>
                  <a:pt x="767" y="274"/>
                  <a:pt x="765" y="275"/>
                  <a:pt x="763" y="275"/>
                </a:cubicBezTo>
                <a:close/>
                <a:moveTo>
                  <a:pt x="735" y="239"/>
                </a:moveTo>
                <a:cubicBezTo>
                  <a:pt x="733" y="239"/>
                  <a:pt x="730" y="238"/>
                  <a:pt x="728" y="236"/>
                </a:cubicBezTo>
                <a:cubicBezTo>
                  <a:pt x="724" y="230"/>
                  <a:pt x="719" y="224"/>
                  <a:pt x="714" y="219"/>
                </a:cubicBezTo>
                <a:cubicBezTo>
                  <a:pt x="710" y="215"/>
                  <a:pt x="711" y="210"/>
                  <a:pt x="714" y="207"/>
                </a:cubicBezTo>
                <a:cubicBezTo>
                  <a:pt x="718" y="204"/>
                  <a:pt x="723" y="204"/>
                  <a:pt x="726" y="207"/>
                </a:cubicBezTo>
                <a:cubicBezTo>
                  <a:pt x="731" y="213"/>
                  <a:pt x="736" y="219"/>
                  <a:pt x="741" y="225"/>
                </a:cubicBezTo>
                <a:cubicBezTo>
                  <a:pt x="744" y="228"/>
                  <a:pt x="744" y="234"/>
                  <a:pt x="740" y="237"/>
                </a:cubicBezTo>
                <a:cubicBezTo>
                  <a:pt x="739" y="238"/>
                  <a:pt x="737" y="239"/>
                  <a:pt x="735" y="239"/>
                </a:cubicBezTo>
                <a:close/>
                <a:moveTo>
                  <a:pt x="704" y="205"/>
                </a:moveTo>
                <a:cubicBezTo>
                  <a:pt x="702" y="205"/>
                  <a:pt x="700" y="204"/>
                  <a:pt x="698" y="203"/>
                </a:cubicBezTo>
                <a:cubicBezTo>
                  <a:pt x="693" y="197"/>
                  <a:pt x="688" y="192"/>
                  <a:pt x="682" y="187"/>
                </a:cubicBezTo>
                <a:cubicBezTo>
                  <a:pt x="679" y="184"/>
                  <a:pt x="679" y="178"/>
                  <a:pt x="682" y="175"/>
                </a:cubicBezTo>
                <a:cubicBezTo>
                  <a:pt x="685" y="171"/>
                  <a:pt x="690" y="171"/>
                  <a:pt x="694" y="174"/>
                </a:cubicBezTo>
                <a:cubicBezTo>
                  <a:pt x="699" y="180"/>
                  <a:pt x="705" y="185"/>
                  <a:pt x="710" y="191"/>
                </a:cubicBezTo>
                <a:cubicBezTo>
                  <a:pt x="714" y="194"/>
                  <a:pt x="714" y="199"/>
                  <a:pt x="710" y="203"/>
                </a:cubicBezTo>
                <a:cubicBezTo>
                  <a:pt x="709" y="204"/>
                  <a:pt x="706" y="205"/>
                  <a:pt x="704" y="205"/>
                </a:cubicBezTo>
                <a:close/>
                <a:moveTo>
                  <a:pt x="671" y="174"/>
                </a:moveTo>
                <a:cubicBezTo>
                  <a:pt x="669" y="174"/>
                  <a:pt x="667" y="173"/>
                  <a:pt x="666" y="172"/>
                </a:cubicBezTo>
                <a:cubicBezTo>
                  <a:pt x="660" y="167"/>
                  <a:pt x="654" y="162"/>
                  <a:pt x="648" y="157"/>
                </a:cubicBezTo>
                <a:cubicBezTo>
                  <a:pt x="645" y="154"/>
                  <a:pt x="644" y="149"/>
                  <a:pt x="647" y="145"/>
                </a:cubicBezTo>
                <a:cubicBezTo>
                  <a:pt x="650" y="141"/>
                  <a:pt x="656" y="141"/>
                  <a:pt x="659" y="144"/>
                </a:cubicBezTo>
                <a:cubicBezTo>
                  <a:pt x="665" y="149"/>
                  <a:pt x="671" y="154"/>
                  <a:pt x="677" y="159"/>
                </a:cubicBezTo>
                <a:cubicBezTo>
                  <a:pt x="680" y="162"/>
                  <a:pt x="681" y="167"/>
                  <a:pt x="678" y="171"/>
                </a:cubicBezTo>
                <a:cubicBezTo>
                  <a:pt x="676" y="173"/>
                  <a:pt x="674" y="174"/>
                  <a:pt x="671" y="174"/>
                </a:cubicBezTo>
                <a:close/>
                <a:moveTo>
                  <a:pt x="636" y="145"/>
                </a:moveTo>
                <a:cubicBezTo>
                  <a:pt x="634" y="145"/>
                  <a:pt x="632" y="144"/>
                  <a:pt x="631" y="143"/>
                </a:cubicBezTo>
                <a:cubicBezTo>
                  <a:pt x="625" y="139"/>
                  <a:pt x="619" y="134"/>
                  <a:pt x="613" y="130"/>
                </a:cubicBezTo>
                <a:cubicBezTo>
                  <a:pt x="609" y="127"/>
                  <a:pt x="608" y="122"/>
                  <a:pt x="611" y="118"/>
                </a:cubicBezTo>
                <a:cubicBezTo>
                  <a:pt x="613" y="114"/>
                  <a:pt x="619" y="113"/>
                  <a:pt x="622" y="116"/>
                </a:cubicBezTo>
                <a:cubicBezTo>
                  <a:pt x="629" y="120"/>
                  <a:pt x="635" y="125"/>
                  <a:pt x="641" y="130"/>
                </a:cubicBezTo>
                <a:cubicBezTo>
                  <a:pt x="645" y="132"/>
                  <a:pt x="645" y="138"/>
                  <a:pt x="643" y="141"/>
                </a:cubicBezTo>
                <a:cubicBezTo>
                  <a:pt x="641" y="144"/>
                  <a:pt x="638" y="145"/>
                  <a:pt x="636" y="145"/>
                </a:cubicBezTo>
                <a:close/>
                <a:moveTo>
                  <a:pt x="599" y="118"/>
                </a:moveTo>
                <a:cubicBezTo>
                  <a:pt x="597" y="118"/>
                  <a:pt x="595" y="118"/>
                  <a:pt x="594" y="117"/>
                </a:cubicBezTo>
                <a:cubicBezTo>
                  <a:pt x="588" y="113"/>
                  <a:pt x="581" y="109"/>
                  <a:pt x="575" y="105"/>
                </a:cubicBezTo>
                <a:cubicBezTo>
                  <a:pt x="571" y="103"/>
                  <a:pt x="570" y="98"/>
                  <a:pt x="572" y="93"/>
                </a:cubicBezTo>
                <a:cubicBezTo>
                  <a:pt x="574" y="89"/>
                  <a:pt x="580" y="88"/>
                  <a:pt x="584" y="91"/>
                </a:cubicBezTo>
                <a:cubicBezTo>
                  <a:pt x="590" y="95"/>
                  <a:pt x="597" y="99"/>
                  <a:pt x="603" y="103"/>
                </a:cubicBezTo>
                <a:cubicBezTo>
                  <a:pt x="607" y="105"/>
                  <a:pt x="608" y="111"/>
                  <a:pt x="606" y="115"/>
                </a:cubicBezTo>
                <a:cubicBezTo>
                  <a:pt x="604" y="117"/>
                  <a:pt x="601" y="118"/>
                  <a:pt x="599" y="118"/>
                </a:cubicBezTo>
                <a:close/>
                <a:moveTo>
                  <a:pt x="559" y="95"/>
                </a:moveTo>
                <a:cubicBezTo>
                  <a:pt x="558" y="95"/>
                  <a:pt x="557" y="95"/>
                  <a:pt x="555" y="94"/>
                </a:cubicBezTo>
                <a:cubicBezTo>
                  <a:pt x="549" y="90"/>
                  <a:pt x="542" y="87"/>
                  <a:pt x="535" y="83"/>
                </a:cubicBezTo>
                <a:cubicBezTo>
                  <a:pt x="531" y="81"/>
                  <a:pt x="530" y="76"/>
                  <a:pt x="532" y="72"/>
                </a:cubicBezTo>
                <a:cubicBezTo>
                  <a:pt x="534" y="68"/>
                  <a:pt x="539" y="66"/>
                  <a:pt x="543" y="68"/>
                </a:cubicBezTo>
                <a:cubicBezTo>
                  <a:pt x="550" y="72"/>
                  <a:pt x="557" y="75"/>
                  <a:pt x="564" y="79"/>
                </a:cubicBezTo>
                <a:cubicBezTo>
                  <a:pt x="568" y="81"/>
                  <a:pt x="569" y="86"/>
                  <a:pt x="567" y="91"/>
                </a:cubicBezTo>
                <a:cubicBezTo>
                  <a:pt x="565" y="93"/>
                  <a:pt x="562" y="95"/>
                  <a:pt x="559" y="95"/>
                </a:cubicBezTo>
                <a:close/>
                <a:moveTo>
                  <a:pt x="519" y="74"/>
                </a:moveTo>
                <a:cubicBezTo>
                  <a:pt x="517" y="74"/>
                  <a:pt x="516" y="74"/>
                  <a:pt x="515" y="74"/>
                </a:cubicBezTo>
                <a:cubicBezTo>
                  <a:pt x="508" y="70"/>
                  <a:pt x="501" y="67"/>
                  <a:pt x="494" y="65"/>
                </a:cubicBezTo>
                <a:cubicBezTo>
                  <a:pt x="490" y="63"/>
                  <a:pt x="488" y="58"/>
                  <a:pt x="490" y="53"/>
                </a:cubicBezTo>
                <a:cubicBezTo>
                  <a:pt x="492" y="49"/>
                  <a:pt x="497" y="47"/>
                  <a:pt x="501" y="49"/>
                </a:cubicBezTo>
                <a:cubicBezTo>
                  <a:pt x="508" y="52"/>
                  <a:pt x="515" y="55"/>
                  <a:pt x="522" y="58"/>
                </a:cubicBezTo>
                <a:cubicBezTo>
                  <a:pt x="527" y="60"/>
                  <a:pt x="528" y="65"/>
                  <a:pt x="526" y="69"/>
                </a:cubicBezTo>
                <a:cubicBezTo>
                  <a:pt x="525" y="73"/>
                  <a:pt x="522" y="74"/>
                  <a:pt x="519" y="74"/>
                </a:cubicBezTo>
                <a:close/>
                <a:moveTo>
                  <a:pt x="9" y="68"/>
                </a:moveTo>
                <a:cubicBezTo>
                  <a:pt x="6" y="68"/>
                  <a:pt x="3" y="66"/>
                  <a:pt x="1" y="63"/>
                </a:cubicBezTo>
                <a:cubicBezTo>
                  <a:pt x="0" y="59"/>
                  <a:pt x="2" y="54"/>
                  <a:pt x="6" y="52"/>
                </a:cubicBezTo>
                <a:cubicBezTo>
                  <a:pt x="13" y="49"/>
                  <a:pt x="20" y="46"/>
                  <a:pt x="27" y="43"/>
                </a:cubicBezTo>
                <a:cubicBezTo>
                  <a:pt x="32" y="41"/>
                  <a:pt x="37" y="44"/>
                  <a:pt x="38" y="48"/>
                </a:cubicBezTo>
                <a:cubicBezTo>
                  <a:pt x="40" y="52"/>
                  <a:pt x="38" y="57"/>
                  <a:pt x="33" y="59"/>
                </a:cubicBezTo>
                <a:cubicBezTo>
                  <a:pt x="26" y="62"/>
                  <a:pt x="19" y="64"/>
                  <a:pt x="13" y="67"/>
                </a:cubicBezTo>
                <a:cubicBezTo>
                  <a:pt x="12" y="68"/>
                  <a:pt x="10" y="68"/>
                  <a:pt x="9" y="68"/>
                </a:cubicBezTo>
                <a:close/>
                <a:moveTo>
                  <a:pt x="477" y="57"/>
                </a:moveTo>
                <a:cubicBezTo>
                  <a:pt x="476" y="57"/>
                  <a:pt x="475" y="57"/>
                  <a:pt x="474" y="56"/>
                </a:cubicBezTo>
                <a:cubicBezTo>
                  <a:pt x="467" y="54"/>
                  <a:pt x="459" y="51"/>
                  <a:pt x="452" y="49"/>
                </a:cubicBezTo>
                <a:cubicBezTo>
                  <a:pt x="448" y="47"/>
                  <a:pt x="445" y="42"/>
                  <a:pt x="447" y="38"/>
                </a:cubicBezTo>
                <a:cubicBezTo>
                  <a:pt x="448" y="33"/>
                  <a:pt x="453" y="31"/>
                  <a:pt x="458" y="33"/>
                </a:cubicBezTo>
                <a:cubicBezTo>
                  <a:pt x="465" y="35"/>
                  <a:pt x="472" y="38"/>
                  <a:pt x="479" y="40"/>
                </a:cubicBezTo>
                <a:cubicBezTo>
                  <a:pt x="484" y="42"/>
                  <a:pt x="486" y="47"/>
                  <a:pt x="484" y="51"/>
                </a:cubicBezTo>
                <a:cubicBezTo>
                  <a:pt x="483" y="55"/>
                  <a:pt x="480" y="57"/>
                  <a:pt x="477" y="57"/>
                </a:cubicBezTo>
                <a:close/>
                <a:moveTo>
                  <a:pt x="52" y="52"/>
                </a:moveTo>
                <a:cubicBezTo>
                  <a:pt x="48" y="52"/>
                  <a:pt x="45" y="49"/>
                  <a:pt x="44" y="46"/>
                </a:cubicBezTo>
                <a:cubicBezTo>
                  <a:pt x="42" y="41"/>
                  <a:pt x="45" y="37"/>
                  <a:pt x="49" y="35"/>
                </a:cubicBezTo>
                <a:cubicBezTo>
                  <a:pt x="56" y="33"/>
                  <a:pt x="64" y="30"/>
                  <a:pt x="71" y="28"/>
                </a:cubicBezTo>
                <a:cubicBezTo>
                  <a:pt x="75" y="27"/>
                  <a:pt x="80" y="29"/>
                  <a:pt x="82" y="34"/>
                </a:cubicBezTo>
                <a:cubicBezTo>
                  <a:pt x="83" y="38"/>
                  <a:pt x="80" y="43"/>
                  <a:pt x="76" y="44"/>
                </a:cubicBezTo>
                <a:cubicBezTo>
                  <a:pt x="69" y="46"/>
                  <a:pt x="62" y="49"/>
                  <a:pt x="55" y="51"/>
                </a:cubicBezTo>
                <a:cubicBezTo>
                  <a:pt x="54" y="51"/>
                  <a:pt x="53" y="52"/>
                  <a:pt x="52" y="52"/>
                </a:cubicBezTo>
                <a:close/>
                <a:moveTo>
                  <a:pt x="433" y="42"/>
                </a:moveTo>
                <a:cubicBezTo>
                  <a:pt x="432" y="42"/>
                  <a:pt x="432" y="42"/>
                  <a:pt x="431" y="42"/>
                </a:cubicBezTo>
                <a:cubicBezTo>
                  <a:pt x="424" y="40"/>
                  <a:pt x="416" y="38"/>
                  <a:pt x="409" y="36"/>
                </a:cubicBezTo>
                <a:cubicBezTo>
                  <a:pt x="405" y="35"/>
                  <a:pt x="402" y="30"/>
                  <a:pt x="403" y="26"/>
                </a:cubicBezTo>
                <a:cubicBezTo>
                  <a:pt x="404" y="21"/>
                  <a:pt x="409" y="18"/>
                  <a:pt x="413" y="20"/>
                </a:cubicBezTo>
                <a:cubicBezTo>
                  <a:pt x="421" y="21"/>
                  <a:pt x="428" y="24"/>
                  <a:pt x="436" y="26"/>
                </a:cubicBezTo>
                <a:cubicBezTo>
                  <a:pt x="440" y="27"/>
                  <a:pt x="443" y="32"/>
                  <a:pt x="441" y="36"/>
                </a:cubicBezTo>
                <a:cubicBezTo>
                  <a:pt x="440" y="40"/>
                  <a:pt x="437" y="42"/>
                  <a:pt x="433" y="42"/>
                </a:cubicBezTo>
                <a:close/>
                <a:moveTo>
                  <a:pt x="95" y="38"/>
                </a:moveTo>
                <a:cubicBezTo>
                  <a:pt x="92" y="38"/>
                  <a:pt x="88" y="36"/>
                  <a:pt x="87" y="32"/>
                </a:cubicBezTo>
                <a:cubicBezTo>
                  <a:pt x="86" y="27"/>
                  <a:pt x="89" y="23"/>
                  <a:pt x="93" y="22"/>
                </a:cubicBezTo>
                <a:cubicBezTo>
                  <a:pt x="101" y="20"/>
                  <a:pt x="108" y="18"/>
                  <a:pt x="116" y="16"/>
                </a:cubicBezTo>
                <a:cubicBezTo>
                  <a:pt x="120" y="15"/>
                  <a:pt x="125" y="18"/>
                  <a:pt x="126" y="22"/>
                </a:cubicBezTo>
                <a:cubicBezTo>
                  <a:pt x="127" y="27"/>
                  <a:pt x="124" y="32"/>
                  <a:pt x="119" y="33"/>
                </a:cubicBezTo>
                <a:cubicBezTo>
                  <a:pt x="112" y="34"/>
                  <a:pt x="105" y="36"/>
                  <a:pt x="98" y="38"/>
                </a:cubicBezTo>
                <a:cubicBezTo>
                  <a:pt x="97" y="38"/>
                  <a:pt x="96" y="38"/>
                  <a:pt x="95" y="38"/>
                </a:cubicBezTo>
                <a:close/>
                <a:moveTo>
                  <a:pt x="389" y="31"/>
                </a:moveTo>
                <a:cubicBezTo>
                  <a:pt x="388" y="31"/>
                  <a:pt x="388" y="31"/>
                  <a:pt x="387" y="31"/>
                </a:cubicBezTo>
                <a:cubicBezTo>
                  <a:pt x="380" y="29"/>
                  <a:pt x="372" y="28"/>
                  <a:pt x="365" y="27"/>
                </a:cubicBezTo>
                <a:cubicBezTo>
                  <a:pt x="360" y="26"/>
                  <a:pt x="357" y="21"/>
                  <a:pt x="358" y="17"/>
                </a:cubicBezTo>
                <a:cubicBezTo>
                  <a:pt x="359" y="12"/>
                  <a:pt x="363" y="9"/>
                  <a:pt x="368" y="10"/>
                </a:cubicBezTo>
                <a:cubicBezTo>
                  <a:pt x="376" y="11"/>
                  <a:pt x="383" y="13"/>
                  <a:pt x="391" y="14"/>
                </a:cubicBezTo>
                <a:cubicBezTo>
                  <a:pt x="395" y="15"/>
                  <a:pt x="398" y="20"/>
                  <a:pt x="397" y="24"/>
                </a:cubicBezTo>
                <a:cubicBezTo>
                  <a:pt x="396" y="28"/>
                  <a:pt x="393" y="31"/>
                  <a:pt x="389" y="31"/>
                </a:cubicBezTo>
                <a:close/>
                <a:moveTo>
                  <a:pt x="140" y="28"/>
                </a:moveTo>
                <a:cubicBezTo>
                  <a:pt x="136" y="28"/>
                  <a:pt x="132" y="25"/>
                  <a:pt x="131" y="21"/>
                </a:cubicBezTo>
                <a:cubicBezTo>
                  <a:pt x="131" y="17"/>
                  <a:pt x="134" y="12"/>
                  <a:pt x="138" y="11"/>
                </a:cubicBezTo>
                <a:cubicBezTo>
                  <a:pt x="146" y="10"/>
                  <a:pt x="153" y="9"/>
                  <a:pt x="161" y="7"/>
                </a:cubicBezTo>
                <a:cubicBezTo>
                  <a:pt x="166" y="7"/>
                  <a:pt x="170" y="10"/>
                  <a:pt x="171" y="14"/>
                </a:cubicBezTo>
                <a:cubicBezTo>
                  <a:pt x="171" y="19"/>
                  <a:pt x="168" y="23"/>
                  <a:pt x="164" y="24"/>
                </a:cubicBezTo>
                <a:cubicBezTo>
                  <a:pt x="156" y="25"/>
                  <a:pt x="149" y="27"/>
                  <a:pt x="141" y="28"/>
                </a:cubicBezTo>
                <a:cubicBezTo>
                  <a:pt x="141" y="28"/>
                  <a:pt x="140" y="28"/>
                  <a:pt x="140" y="28"/>
                </a:cubicBezTo>
                <a:close/>
                <a:moveTo>
                  <a:pt x="344" y="23"/>
                </a:moveTo>
                <a:cubicBezTo>
                  <a:pt x="344" y="23"/>
                  <a:pt x="343" y="23"/>
                  <a:pt x="343" y="23"/>
                </a:cubicBezTo>
                <a:cubicBezTo>
                  <a:pt x="336" y="22"/>
                  <a:pt x="328" y="21"/>
                  <a:pt x="321" y="20"/>
                </a:cubicBezTo>
                <a:cubicBezTo>
                  <a:pt x="316" y="20"/>
                  <a:pt x="313" y="16"/>
                  <a:pt x="313" y="11"/>
                </a:cubicBezTo>
                <a:cubicBezTo>
                  <a:pt x="313" y="6"/>
                  <a:pt x="318" y="3"/>
                  <a:pt x="322" y="4"/>
                </a:cubicBezTo>
                <a:cubicBezTo>
                  <a:pt x="330" y="4"/>
                  <a:pt x="338" y="5"/>
                  <a:pt x="345" y="6"/>
                </a:cubicBezTo>
                <a:cubicBezTo>
                  <a:pt x="350" y="7"/>
                  <a:pt x="353" y="11"/>
                  <a:pt x="353" y="16"/>
                </a:cubicBezTo>
                <a:cubicBezTo>
                  <a:pt x="352" y="20"/>
                  <a:pt x="348" y="23"/>
                  <a:pt x="344" y="23"/>
                </a:cubicBezTo>
                <a:close/>
                <a:moveTo>
                  <a:pt x="185" y="21"/>
                </a:moveTo>
                <a:cubicBezTo>
                  <a:pt x="181" y="21"/>
                  <a:pt x="177" y="18"/>
                  <a:pt x="176" y="14"/>
                </a:cubicBezTo>
                <a:cubicBezTo>
                  <a:pt x="176" y="9"/>
                  <a:pt x="179" y="5"/>
                  <a:pt x="184" y="4"/>
                </a:cubicBezTo>
                <a:cubicBezTo>
                  <a:pt x="192" y="3"/>
                  <a:pt x="199" y="3"/>
                  <a:pt x="207" y="2"/>
                </a:cubicBezTo>
                <a:cubicBezTo>
                  <a:pt x="212" y="2"/>
                  <a:pt x="216" y="5"/>
                  <a:pt x="216" y="10"/>
                </a:cubicBezTo>
                <a:cubicBezTo>
                  <a:pt x="216" y="15"/>
                  <a:pt x="213" y="19"/>
                  <a:pt x="208" y="19"/>
                </a:cubicBezTo>
                <a:cubicBezTo>
                  <a:pt x="201" y="20"/>
                  <a:pt x="193" y="20"/>
                  <a:pt x="186" y="21"/>
                </a:cubicBezTo>
                <a:cubicBezTo>
                  <a:pt x="186" y="21"/>
                  <a:pt x="185" y="21"/>
                  <a:pt x="185" y="21"/>
                </a:cubicBezTo>
                <a:close/>
                <a:moveTo>
                  <a:pt x="299" y="19"/>
                </a:moveTo>
                <a:cubicBezTo>
                  <a:pt x="299" y="19"/>
                  <a:pt x="298" y="19"/>
                  <a:pt x="298" y="19"/>
                </a:cubicBezTo>
                <a:cubicBezTo>
                  <a:pt x="291" y="18"/>
                  <a:pt x="283" y="18"/>
                  <a:pt x="276" y="17"/>
                </a:cubicBezTo>
                <a:cubicBezTo>
                  <a:pt x="271" y="17"/>
                  <a:pt x="267" y="13"/>
                  <a:pt x="267" y="9"/>
                </a:cubicBezTo>
                <a:cubicBezTo>
                  <a:pt x="268" y="4"/>
                  <a:pt x="271" y="0"/>
                  <a:pt x="276" y="0"/>
                </a:cubicBezTo>
                <a:cubicBezTo>
                  <a:pt x="284" y="1"/>
                  <a:pt x="292" y="1"/>
                  <a:pt x="299" y="2"/>
                </a:cubicBezTo>
                <a:cubicBezTo>
                  <a:pt x="304" y="2"/>
                  <a:pt x="308" y="6"/>
                  <a:pt x="307" y="11"/>
                </a:cubicBezTo>
                <a:cubicBezTo>
                  <a:pt x="307" y="15"/>
                  <a:pt x="303" y="19"/>
                  <a:pt x="299" y="19"/>
                </a:cubicBezTo>
                <a:close/>
                <a:moveTo>
                  <a:pt x="230" y="18"/>
                </a:moveTo>
                <a:cubicBezTo>
                  <a:pt x="226" y="18"/>
                  <a:pt x="222" y="14"/>
                  <a:pt x="222" y="10"/>
                </a:cubicBezTo>
                <a:cubicBezTo>
                  <a:pt x="222" y="5"/>
                  <a:pt x="225" y="1"/>
                  <a:pt x="230" y="1"/>
                </a:cubicBezTo>
                <a:cubicBezTo>
                  <a:pt x="238" y="0"/>
                  <a:pt x="245" y="0"/>
                  <a:pt x="253" y="0"/>
                </a:cubicBezTo>
                <a:cubicBezTo>
                  <a:pt x="253" y="0"/>
                  <a:pt x="253" y="0"/>
                  <a:pt x="253" y="0"/>
                </a:cubicBezTo>
                <a:cubicBezTo>
                  <a:pt x="258" y="0"/>
                  <a:pt x="262" y="4"/>
                  <a:pt x="262" y="9"/>
                </a:cubicBezTo>
                <a:cubicBezTo>
                  <a:pt x="262" y="13"/>
                  <a:pt x="258" y="17"/>
                  <a:pt x="253" y="17"/>
                </a:cubicBezTo>
                <a:cubicBezTo>
                  <a:pt x="246" y="17"/>
                  <a:pt x="238" y="17"/>
                  <a:pt x="231" y="18"/>
                </a:cubicBezTo>
                <a:cubicBezTo>
                  <a:pt x="231" y="18"/>
                  <a:pt x="230" y="18"/>
                  <a:pt x="230" y="18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Freeform: Shape 53"/>
          <p:cNvSpPr/>
          <p:nvPr/>
        </p:nvSpPr>
        <p:spPr bwMode="auto">
          <a:xfrm>
            <a:off x="8895697" y="2429027"/>
            <a:ext cx="36537" cy="57416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1" y="20"/>
              </a:cxn>
              <a:cxn ang="0">
                <a:pos x="0" y="9"/>
              </a:cxn>
              <a:cxn ang="0">
                <a:pos x="8" y="0"/>
              </a:cxn>
              <a:cxn ang="0">
                <a:pos x="17" y="8"/>
              </a:cxn>
              <a:cxn ang="0">
                <a:pos x="18" y="19"/>
              </a:cxn>
              <a:cxn ang="0">
                <a:pos x="10" y="28"/>
              </a:cxn>
              <a:cxn ang="0">
                <a:pos x="10" y="28"/>
              </a:cxn>
            </a:cxnLst>
            <a:rect l="0" t="0" r="r" b="b"/>
            <a:pathLst>
              <a:path w="18" h="28">
                <a:moveTo>
                  <a:pt x="10" y="28"/>
                </a:moveTo>
                <a:cubicBezTo>
                  <a:pt x="5" y="28"/>
                  <a:pt x="1" y="25"/>
                  <a:pt x="1" y="20"/>
                </a:cubicBezTo>
                <a:cubicBezTo>
                  <a:pt x="1" y="17"/>
                  <a:pt x="0" y="13"/>
                  <a:pt x="0" y="9"/>
                </a:cubicBezTo>
                <a:cubicBezTo>
                  <a:pt x="0" y="5"/>
                  <a:pt x="3" y="0"/>
                  <a:pt x="8" y="0"/>
                </a:cubicBezTo>
                <a:cubicBezTo>
                  <a:pt x="13" y="0"/>
                  <a:pt x="17" y="3"/>
                  <a:pt x="17" y="8"/>
                </a:cubicBezTo>
                <a:cubicBezTo>
                  <a:pt x="17" y="12"/>
                  <a:pt x="18" y="15"/>
                  <a:pt x="18" y="19"/>
                </a:cubicBezTo>
                <a:cubicBezTo>
                  <a:pt x="18" y="24"/>
                  <a:pt x="15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Freeform: Shape 54"/>
          <p:cNvSpPr/>
          <p:nvPr/>
        </p:nvSpPr>
        <p:spPr bwMode="auto">
          <a:xfrm>
            <a:off x="8824363" y="2441205"/>
            <a:ext cx="177467" cy="15658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54" y="90"/>
              </a:cxn>
              <a:cxn ang="0">
                <a:pos x="102" y="0"/>
              </a:cxn>
              <a:cxn ang="0">
                <a:pos x="0" y="4"/>
              </a:cxn>
            </a:cxnLst>
            <a:rect l="0" t="0" r="r" b="b"/>
            <a:pathLst>
              <a:path w="102" h="90">
                <a:moveTo>
                  <a:pt x="0" y="4"/>
                </a:moveTo>
                <a:lnTo>
                  <a:pt x="54" y="90"/>
                </a:lnTo>
                <a:lnTo>
                  <a:pt x="102" y="0"/>
                </a:lnTo>
                <a:lnTo>
                  <a:pt x="0" y="4"/>
                </a:ln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Freeform: Shape 55"/>
          <p:cNvSpPr/>
          <p:nvPr/>
        </p:nvSpPr>
        <p:spPr bwMode="auto">
          <a:xfrm>
            <a:off x="2190245" y="3521664"/>
            <a:ext cx="52196" cy="60896"/>
          </a:xfrm>
          <a:custGeom>
            <a:avLst/>
            <a:gdLst/>
            <a:ahLst/>
            <a:cxnLst>
              <a:cxn ang="0">
                <a:pos x="15" y="29"/>
              </a:cxn>
              <a:cxn ang="0">
                <a:pos x="7" y="24"/>
              </a:cxn>
              <a:cxn ang="0">
                <a:pos x="2" y="14"/>
              </a:cxn>
              <a:cxn ang="0">
                <a:pos x="7" y="2"/>
              </a:cxn>
              <a:cxn ang="0">
                <a:pos x="18" y="7"/>
              </a:cxn>
              <a:cxn ang="0">
                <a:pos x="23" y="17"/>
              </a:cxn>
              <a:cxn ang="0">
                <a:pos x="19" y="28"/>
              </a:cxn>
              <a:cxn ang="0">
                <a:pos x="15" y="29"/>
              </a:cxn>
            </a:cxnLst>
            <a:rect l="0" t="0" r="r" b="b"/>
            <a:pathLst>
              <a:path w="25" h="29">
                <a:moveTo>
                  <a:pt x="15" y="29"/>
                </a:moveTo>
                <a:cubicBezTo>
                  <a:pt x="12" y="29"/>
                  <a:pt x="9" y="27"/>
                  <a:pt x="7" y="24"/>
                </a:cubicBezTo>
                <a:cubicBezTo>
                  <a:pt x="6" y="21"/>
                  <a:pt x="4" y="17"/>
                  <a:pt x="2" y="14"/>
                </a:cubicBezTo>
                <a:cubicBezTo>
                  <a:pt x="0" y="10"/>
                  <a:pt x="2" y="4"/>
                  <a:pt x="7" y="2"/>
                </a:cubicBezTo>
                <a:cubicBezTo>
                  <a:pt x="11" y="0"/>
                  <a:pt x="16" y="2"/>
                  <a:pt x="18" y="7"/>
                </a:cubicBezTo>
                <a:cubicBezTo>
                  <a:pt x="19" y="10"/>
                  <a:pt x="21" y="13"/>
                  <a:pt x="23" y="17"/>
                </a:cubicBezTo>
                <a:cubicBezTo>
                  <a:pt x="25" y="21"/>
                  <a:pt x="23" y="26"/>
                  <a:pt x="19" y="28"/>
                </a:cubicBezTo>
                <a:cubicBezTo>
                  <a:pt x="18" y="29"/>
                  <a:pt x="16" y="29"/>
                  <a:pt x="15" y="29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Freeform: Shape 56"/>
          <p:cNvSpPr/>
          <p:nvPr/>
        </p:nvSpPr>
        <p:spPr bwMode="auto">
          <a:xfrm>
            <a:off x="2106732" y="2211543"/>
            <a:ext cx="800339" cy="1306641"/>
          </a:xfrm>
          <a:custGeom>
            <a:avLst/>
            <a:gdLst/>
            <a:ahLst/>
            <a:cxnLst>
              <a:cxn ang="0">
                <a:pos x="25" y="599"/>
              </a:cxn>
              <a:cxn ang="0">
                <a:pos x="49" y="614"/>
              </a:cxn>
              <a:cxn ang="0">
                <a:pos x="26" y="583"/>
              </a:cxn>
              <a:cxn ang="0">
                <a:pos x="19" y="544"/>
              </a:cxn>
              <a:cxn ang="0">
                <a:pos x="29" y="583"/>
              </a:cxn>
              <a:cxn ang="0">
                <a:pos x="7" y="532"/>
              </a:cxn>
              <a:cxn ang="0">
                <a:pos x="21" y="507"/>
              </a:cxn>
              <a:cxn ang="0">
                <a:pos x="16" y="539"/>
              </a:cxn>
              <a:cxn ang="0">
                <a:pos x="0" y="463"/>
              </a:cxn>
              <a:cxn ang="0">
                <a:pos x="18" y="485"/>
              </a:cxn>
              <a:cxn ang="0">
                <a:pos x="9" y="449"/>
              </a:cxn>
              <a:cxn ang="0">
                <a:pos x="0" y="436"/>
              </a:cxn>
              <a:cxn ang="0">
                <a:pos x="18" y="418"/>
              </a:cxn>
              <a:cxn ang="0">
                <a:pos x="9" y="449"/>
              </a:cxn>
              <a:cxn ang="0">
                <a:pos x="3" y="394"/>
              </a:cxn>
              <a:cxn ang="0">
                <a:pos x="23" y="374"/>
              </a:cxn>
              <a:cxn ang="0">
                <a:pos x="19" y="359"/>
              </a:cxn>
              <a:cxn ang="0">
                <a:pos x="17" y="326"/>
              </a:cxn>
              <a:cxn ang="0">
                <a:pos x="28" y="352"/>
              </a:cxn>
              <a:cxn ang="0">
                <a:pos x="29" y="315"/>
              </a:cxn>
              <a:cxn ang="0">
                <a:pos x="42" y="278"/>
              </a:cxn>
              <a:cxn ang="0">
                <a:pos x="32" y="315"/>
              </a:cxn>
              <a:cxn ang="0">
                <a:pos x="40" y="261"/>
              </a:cxn>
              <a:cxn ang="0">
                <a:pos x="66" y="248"/>
              </a:cxn>
              <a:cxn ang="0">
                <a:pos x="69" y="233"/>
              </a:cxn>
              <a:cxn ang="0">
                <a:pos x="74" y="200"/>
              </a:cxn>
              <a:cxn ang="0">
                <a:pos x="76" y="229"/>
              </a:cxn>
              <a:cxn ang="0">
                <a:pos x="89" y="193"/>
              </a:cxn>
              <a:cxn ang="0">
                <a:pos x="113" y="162"/>
              </a:cxn>
              <a:cxn ang="0">
                <a:pos x="94" y="195"/>
              </a:cxn>
              <a:cxn ang="0">
                <a:pos x="116" y="145"/>
              </a:cxn>
              <a:cxn ang="0">
                <a:pos x="144" y="140"/>
              </a:cxn>
              <a:cxn ang="0">
                <a:pos x="154" y="127"/>
              </a:cxn>
              <a:cxn ang="0">
                <a:pos x="166" y="97"/>
              </a:cxn>
              <a:cxn ang="0">
                <a:pos x="160" y="125"/>
              </a:cxn>
              <a:cxn ang="0">
                <a:pos x="182" y="95"/>
              </a:cxn>
              <a:cxn ang="0">
                <a:pos x="214" y="72"/>
              </a:cxn>
              <a:cxn ang="0">
                <a:pos x="189" y="98"/>
              </a:cxn>
              <a:cxn ang="0">
                <a:pos x="222" y="57"/>
              </a:cxn>
              <a:cxn ang="0">
                <a:pos x="250" y="61"/>
              </a:cxn>
              <a:cxn ang="0">
                <a:pos x="266" y="52"/>
              </a:cxn>
              <a:cxn ang="0">
                <a:pos x="284" y="26"/>
              </a:cxn>
              <a:cxn ang="0">
                <a:pos x="270" y="51"/>
              </a:cxn>
              <a:cxn ang="0">
                <a:pos x="300" y="29"/>
              </a:cxn>
              <a:cxn ang="0">
                <a:pos x="338" y="17"/>
              </a:cxn>
              <a:cxn ang="0">
                <a:pos x="308" y="35"/>
              </a:cxn>
              <a:cxn ang="0">
                <a:pos x="350" y="5"/>
              </a:cxn>
              <a:cxn ang="0">
                <a:pos x="375" y="17"/>
              </a:cxn>
            </a:cxnLst>
            <a:rect l="0" t="0" r="r" b="b"/>
            <a:pathLst>
              <a:path w="383" h="626">
                <a:moveTo>
                  <a:pt x="41" y="626"/>
                </a:moveTo>
                <a:cubicBezTo>
                  <a:pt x="38" y="626"/>
                  <a:pt x="35" y="624"/>
                  <a:pt x="33" y="621"/>
                </a:cubicBezTo>
                <a:cubicBezTo>
                  <a:pt x="30" y="613"/>
                  <a:pt x="28" y="606"/>
                  <a:pt x="25" y="599"/>
                </a:cubicBezTo>
                <a:cubicBezTo>
                  <a:pt x="24" y="595"/>
                  <a:pt x="26" y="590"/>
                  <a:pt x="30" y="588"/>
                </a:cubicBezTo>
                <a:cubicBezTo>
                  <a:pt x="35" y="587"/>
                  <a:pt x="40" y="589"/>
                  <a:pt x="41" y="593"/>
                </a:cubicBezTo>
                <a:cubicBezTo>
                  <a:pt x="44" y="600"/>
                  <a:pt x="46" y="607"/>
                  <a:pt x="49" y="614"/>
                </a:cubicBezTo>
                <a:cubicBezTo>
                  <a:pt x="51" y="619"/>
                  <a:pt x="49" y="624"/>
                  <a:pt x="44" y="625"/>
                </a:cubicBezTo>
                <a:cubicBezTo>
                  <a:pt x="43" y="626"/>
                  <a:pt x="42" y="626"/>
                  <a:pt x="41" y="626"/>
                </a:cubicBezTo>
                <a:close/>
                <a:moveTo>
                  <a:pt x="26" y="583"/>
                </a:moveTo>
                <a:cubicBezTo>
                  <a:pt x="23" y="583"/>
                  <a:pt x="19" y="581"/>
                  <a:pt x="18" y="577"/>
                </a:cubicBezTo>
                <a:cubicBezTo>
                  <a:pt x="16" y="570"/>
                  <a:pt x="14" y="562"/>
                  <a:pt x="12" y="555"/>
                </a:cubicBezTo>
                <a:cubicBezTo>
                  <a:pt x="11" y="550"/>
                  <a:pt x="14" y="545"/>
                  <a:pt x="19" y="544"/>
                </a:cubicBezTo>
                <a:cubicBezTo>
                  <a:pt x="23" y="543"/>
                  <a:pt x="28" y="546"/>
                  <a:pt x="29" y="551"/>
                </a:cubicBezTo>
                <a:cubicBezTo>
                  <a:pt x="30" y="558"/>
                  <a:pt x="32" y="565"/>
                  <a:pt x="34" y="572"/>
                </a:cubicBezTo>
                <a:cubicBezTo>
                  <a:pt x="36" y="577"/>
                  <a:pt x="33" y="581"/>
                  <a:pt x="29" y="583"/>
                </a:cubicBezTo>
                <a:cubicBezTo>
                  <a:pt x="28" y="583"/>
                  <a:pt x="27" y="583"/>
                  <a:pt x="26" y="583"/>
                </a:cubicBezTo>
                <a:close/>
                <a:moveTo>
                  <a:pt x="16" y="539"/>
                </a:moveTo>
                <a:cubicBezTo>
                  <a:pt x="12" y="539"/>
                  <a:pt x="8" y="536"/>
                  <a:pt x="7" y="532"/>
                </a:cubicBezTo>
                <a:cubicBezTo>
                  <a:pt x="6" y="525"/>
                  <a:pt x="5" y="517"/>
                  <a:pt x="4" y="509"/>
                </a:cubicBezTo>
                <a:cubicBezTo>
                  <a:pt x="3" y="505"/>
                  <a:pt x="7" y="500"/>
                  <a:pt x="11" y="500"/>
                </a:cubicBezTo>
                <a:cubicBezTo>
                  <a:pt x="16" y="499"/>
                  <a:pt x="20" y="502"/>
                  <a:pt x="21" y="507"/>
                </a:cubicBezTo>
                <a:cubicBezTo>
                  <a:pt x="22" y="514"/>
                  <a:pt x="23" y="522"/>
                  <a:pt x="24" y="529"/>
                </a:cubicBezTo>
                <a:cubicBezTo>
                  <a:pt x="25" y="534"/>
                  <a:pt x="22" y="538"/>
                  <a:pt x="17" y="539"/>
                </a:cubicBezTo>
                <a:cubicBezTo>
                  <a:pt x="17" y="539"/>
                  <a:pt x="16" y="539"/>
                  <a:pt x="16" y="539"/>
                </a:cubicBezTo>
                <a:close/>
                <a:moveTo>
                  <a:pt x="10" y="494"/>
                </a:moveTo>
                <a:cubicBezTo>
                  <a:pt x="6" y="494"/>
                  <a:pt x="2" y="491"/>
                  <a:pt x="1" y="486"/>
                </a:cubicBezTo>
                <a:cubicBezTo>
                  <a:pt x="1" y="479"/>
                  <a:pt x="0" y="471"/>
                  <a:pt x="0" y="463"/>
                </a:cubicBezTo>
                <a:cubicBezTo>
                  <a:pt x="0" y="459"/>
                  <a:pt x="4" y="455"/>
                  <a:pt x="8" y="454"/>
                </a:cubicBezTo>
                <a:cubicBezTo>
                  <a:pt x="13" y="454"/>
                  <a:pt x="17" y="458"/>
                  <a:pt x="17" y="463"/>
                </a:cubicBezTo>
                <a:cubicBezTo>
                  <a:pt x="17" y="470"/>
                  <a:pt x="18" y="478"/>
                  <a:pt x="18" y="485"/>
                </a:cubicBezTo>
                <a:cubicBezTo>
                  <a:pt x="19" y="490"/>
                  <a:pt x="15" y="494"/>
                  <a:pt x="11" y="494"/>
                </a:cubicBezTo>
                <a:cubicBezTo>
                  <a:pt x="10" y="494"/>
                  <a:pt x="10" y="494"/>
                  <a:pt x="10" y="494"/>
                </a:cubicBezTo>
                <a:close/>
                <a:moveTo>
                  <a:pt x="9" y="449"/>
                </a:moveTo>
                <a:cubicBezTo>
                  <a:pt x="9" y="449"/>
                  <a:pt x="8" y="449"/>
                  <a:pt x="8" y="449"/>
                </a:cubicBezTo>
                <a:cubicBezTo>
                  <a:pt x="4" y="449"/>
                  <a:pt x="0" y="445"/>
                  <a:pt x="0" y="440"/>
                </a:cubicBezTo>
                <a:cubicBezTo>
                  <a:pt x="0" y="436"/>
                  <a:pt x="0" y="436"/>
                  <a:pt x="0" y="436"/>
                </a:cubicBezTo>
                <a:cubicBezTo>
                  <a:pt x="0" y="430"/>
                  <a:pt x="1" y="423"/>
                  <a:pt x="1" y="417"/>
                </a:cubicBezTo>
                <a:cubicBezTo>
                  <a:pt x="1" y="412"/>
                  <a:pt x="5" y="409"/>
                  <a:pt x="10" y="409"/>
                </a:cubicBezTo>
                <a:cubicBezTo>
                  <a:pt x="15" y="410"/>
                  <a:pt x="18" y="414"/>
                  <a:pt x="18" y="418"/>
                </a:cubicBezTo>
                <a:cubicBezTo>
                  <a:pt x="18" y="424"/>
                  <a:pt x="17" y="431"/>
                  <a:pt x="17" y="437"/>
                </a:cubicBezTo>
                <a:cubicBezTo>
                  <a:pt x="17" y="440"/>
                  <a:pt x="17" y="440"/>
                  <a:pt x="17" y="440"/>
                </a:cubicBezTo>
                <a:cubicBezTo>
                  <a:pt x="17" y="445"/>
                  <a:pt x="13" y="449"/>
                  <a:pt x="9" y="449"/>
                </a:cubicBezTo>
                <a:close/>
                <a:moveTo>
                  <a:pt x="12" y="404"/>
                </a:moveTo>
                <a:cubicBezTo>
                  <a:pt x="11" y="404"/>
                  <a:pt x="11" y="404"/>
                  <a:pt x="11" y="404"/>
                </a:cubicBezTo>
                <a:cubicBezTo>
                  <a:pt x="6" y="403"/>
                  <a:pt x="3" y="399"/>
                  <a:pt x="3" y="394"/>
                </a:cubicBezTo>
                <a:cubicBezTo>
                  <a:pt x="4" y="386"/>
                  <a:pt x="5" y="379"/>
                  <a:pt x="7" y="371"/>
                </a:cubicBezTo>
                <a:cubicBezTo>
                  <a:pt x="7" y="367"/>
                  <a:pt x="12" y="364"/>
                  <a:pt x="16" y="364"/>
                </a:cubicBezTo>
                <a:cubicBezTo>
                  <a:pt x="21" y="365"/>
                  <a:pt x="24" y="370"/>
                  <a:pt x="23" y="374"/>
                </a:cubicBezTo>
                <a:cubicBezTo>
                  <a:pt x="22" y="381"/>
                  <a:pt x="21" y="389"/>
                  <a:pt x="20" y="396"/>
                </a:cubicBezTo>
                <a:cubicBezTo>
                  <a:pt x="20" y="400"/>
                  <a:pt x="16" y="404"/>
                  <a:pt x="12" y="404"/>
                </a:cubicBezTo>
                <a:close/>
                <a:moveTo>
                  <a:pt x="19" y="359"/>
                </a:moveTo>
                <a:cubicBezTo>
                  <a:pt x="19" y="359"/>
                  <a:pt x="18" y="359"/>
                  <a:pt x="18" y="359"/>
                </a:cubicBezTo>
                <a:cubicBezTo>
                  <a:pt x="13" y="358"/>
                  <a:pt x="10" y="353"/>
                  <a:pt x="11" y="349"/>
                </a:cubicBezTo>
                <a:cubicBezTo>
                  <a:pt x="13" y="341"/>
                  <a:pt x="15" y="334"/>
                  <a:pt x="17" y="326"/>
                </a:cubicBezTo>
                <a:cubicBezTo>
                  <a:pt x="18" y="322"/>
                  <a:pt x="23" y="319"/>
                  <a:pt x="27" y="320"/>
                </a:cubicBezTo>
                <a:cubicBezTo>
                  <a:pt x="32" y="322"/>
                  <a:pt x="34" y="326"/>
                  <a:pt x="33" y="331"/>
                </a:cubicBezTo>
                <a:cubicBezTo>
                  <a:pt x="31" y="338"/>
                  <a:pt x="29" y="345"/>
                  <a:pt x="28" y="352"/>
                </a:cubicBezTo>
                <a:cubicBezTo>
                  <a:pt x="27" y="356"/>
                  <a:pt x="23" y="359"/>
                  <a:pt x="19" y="359"/>
                </a:cubicBezTo>
                <a:close/>
                <a:moveTo>
                  <a:pt x="32" y="315"/>
                </a:moveTo>
                <a:cubicBezTo>
                  <a:pt x="31" y="315"/>
                  <a:pt x="30" y="315"/>
                  <a:pt x="29" y="315"/>
                </a:cubicBezTo>
                <a:cubicBezTo>
                  <a:pt x="24" y="313"/>
                  <a:pt x="22" y="309"/>
                  <a:pt x="24" y="304"/>
                </a:cubicBezTo>
                <a:cubicBezTo>
                  <a:pt x="26" y="297"/>
                  <a:pt x="29" y="290"/>
                  <a:pt x="31" y="282"/>
                </a:cubicBezTo>
                <a:cubicBezTo>
                  <a:pt x="33" y="278"/>
                  <a:pt x="38" y="276"/>
                  <a:pt x="42" y="278"/>
                </a:cubicBezTo>
                <a:cubicBezTo>
                  <a:pt x="47" y="279"/>
                  <a:pt x="49" y="284"/>
                  <a:pt x="47" y="289"/>
                </a:cubicBezTo>
                <a:cubicBezTo>
                  <a:pt x="45" y="295"/>
                  <a:pt x="42" y="303"/>
                  <a:pt x="40" y="310"/>
                </a:cubicBezTo>
                <a:cubicBezTo>
                  <a:pt x="38" y="313"/>
                  <a:pt x="35" y="315"/>
                  <a:pt x="32" y="315"/>
                </a:cubicBezTo>
                <a:close/>
                <a:moveTo>
                  <a:pt x="48" y="273"/>
                </a:moveTo>
                <a:cubicBezTo>
                  <a:pt x="47" y="273"/>
                  <a:pt x="46" y="273"/>
                  <a:pt x="45" y="272"/>
                </a:cubicBezTo>
                <a:cubicBezTo>
                  <a:pt x="40" y="270"/>
                  <a:pt x="38" y="265"/>
                  <a:pt x="40" y="261"/>
                </a:cubicBezTo>
                <a:cubicBezTo>
                  <a:pt x="44" y="254"/>
                  <a:pt x="47" y="247"/>
                  <a:pt x="50" y="240"/>
                </a:cubicBezTo>
                <a:cubicBezTo>
                  <a:pt x="53" y="236"/>
                  <a:pt x="58" y="234"/>
                  <a:pt x="62" y="237"/>
                </a:cubicBezTo>
                <a:cubicBezTo>
                  <a:pt x="66" y="239"/>
                  <a:pt x="68" y="244"/>
                  <a:pt x="66" y="248"/>
                </a:cubicBezTo>
                <a:cubicBezTo>
                  <a:pt x="62" y="255"/>
                  <a:pt x="59" y="261"/>
                  <a:pt x="56" y="268"/>
                </a:cubicBezTo>
                <a:cubicBezTo>
                  <a:pt x="54" y="271"/>
                  <a:pt x="51" y="273"/>
                  <a:pt x="48" y="273"/>
                </a:cubicBezTo>
                <a:close/>
                <a:moveTo>
                  <a:pt x="69" y="233"/>
                </a:moveTo>
                <a:cubicBezTo>
                  <a:pt x="67" y="233"/>
                  <a:pt x="66" y="232"/>
                  <a:pt x="65" y="232"/>
                </a:cubicBezTo>
                <a:cubicBezTo>
                  <a:pt x="61" y="229"/>
                  <a:pt x="59" y="224"/>
                  <a:pt x="62" y="220"/>
                </a:cubicBezTo>
                <a:cubicBezTo>
                  <a:pt x="65" y="213"/>
                  <a:pt x="69" y="207"/>
                  <a:pt x="74" y="200"/>
                </a:cubicBezTo>
                <a:cubicBezTo>
                  <a:pt x="76" y="196"/>
                  <a:pt x="81" y="195"/>
                  <a:pt x="85" y="198"/>
                </a:cubicBezTo>
                <a:cubicBezTo>
                  <a:pt x="89" y="200"/>
                  <a:pt x="90" y="206"/>
                  <a:pt x="88" y="210"/>
                </a:cubicBezTo>
                <a:cubicBezTo>
                  <a:pt x="84" y="216"/>
                  <a:pt x="80" y="222"/>
                  <a:pt x="76" y="229"/>
                </a:cubicBezTo>
                <a:cubicBezTo>
                  <a:pt x="75" y="231"/>
                  <a:pt x="72" y="233"/>
                  <a:pt x="69" y="233"/>
                </a:cubicBezTo>
                <a:close/>
                <a:moveTo>
                  <a:pt x="94" y="195"/>
                </a:moveTo>
                <a:cubicBezTo>
                  <a:pt x="92" y="195"/>
                  <a:pt x="90" y="194"/>
                  <a:pt x="89" y="193"/>
                </a:cubicBezTo>
                <a:cubicBezTo>
                  <a:pt x="85" y="190"/>
                  <a:pt x="84" y="185"/>
                  <a:pt x="87" y="181"/>
                </a:cubicBezTo>
                <a:cubicBezTo>
                  <a:pt x="91" y="175"/>
                  <a:pt x="96" y="169"/>
                  <a:pt x="101" y="163"/>
                </a:cubicBezTo>
                <a:cubicBezTo>
                  <a:pt x="104" y="159"/>
                  <a:pt x="109" y="159"/>
                  <a:pt x="113" y="162"/>
                </a:cubicBezTo>
                <a:cubicBezTo>
                  <a:pt x="116" y="165"/>
                  <a:pt x="117" y="170"/>
                  <a:pt x="114" y="174"/>
                </a:cubicBezTo>
                <a:cubicBezTo>
                  <a:pt x="109" y="179"/>
                  <a:pt x="105" y="185"/>
                  <a:pt x="101" y="191"/>
                </a:cubicBezTo>
                <a:cubicBezTo>
                  <a:pt x="99" y="194"/>
                  <a:pt x="96" y="195"/>
                  <a:pt x="94" y="195"/>
                </a:cubicBezTo>
                <a:close/>
                <a:moveTo>
                  <a:pt x="122" y="159"/>
                </a:moveTo>
                <a:cubicBezTo>
                  <a:pt x="120" y="159"/>
                  <a:pt x="118" y="159"/>
                  <a:pt x="116" y="157"/>
                </a:cubicBezTo>
                <a:cubicBezTo>
                  <a:pt x="113" y="154"/>
                  <a:pt x="113" y="149"/>
                  <a:pt x="116" y="145"/>
                </a:cubicBezTo>
                <a:cubicBezTo>
                  <a:pt x="121" y="140"/>
                  <a:pt x="126" y="134"/>
                  <a:pt x="132" y="128"/>
                </a:cubicBezTo>
                <a:cubicBezTo>
                  <a:pt x="135" y="125"/>
                  <a:pt x="140" y="125"/>
                  <a:pt x="144" y="128"/>
                </a:cubicBezTo>
                <a:cubicBezTo>
                  <a:pt x="147" y="132"/>
                  <a:pt x="147" y="137"/>
                  <a:pt x="144" y="140"/>
                </a:cubicBezTo>
                <a:cubicBezTo>
                  <a:pt x="138" y="146"/>
                  <a:pt x="133" y="151"/>
                  <a:pt x="128" y="157"/>
                </a:cubicBezTo>
                <a:cubicBezTo>
                  <a:pt x="127" y="158"/>
                  <a:pt x="124" y="159"/>
                  <a:pt x="122" y="159"/>
                </a:cubicBezTo>
                <a:close/>
                <a:moveTo>
                  <a:pt x="154" y="127"/>
                </a:moveTo>
                <a:cubicBezTo>
                  <a:pt x="152" y="127"/>
                  <a:pt x="149" y="126"/>
                  <a:pt x="148" y="124"/>
                </a:cubicBezTo>
                <a:cubicBezTo>
                  <a:pt x="144" y="121"/>
                  <a:pt x="145" y="116"/>
                  <a:pt x="148" y="112"/>
                </a:cubicBezTo>
                <a:cubicBezTo>
                  <a:pt x="154" y="107"/>
                  <a:pt x="160" y="102"/>
                  <a:pt x="166" y="97"/>
                </a:cubicBezTo>
                <a:cubicBezTo>
                  <a:pt x="169" y="94"/>
                  <a:pt x="175" y="95"/>
                  <a:pt x="178" y="98"/>
                </a:cubicBezTo>
                <a:cubicBezTo>
                  <a:pt x="180" y="102"/>
                  <a:pt x="180" y="107"/>
                  <a:pt x="176" y="110"/>
                </a:cubicBezTo>
                <a:cubicBezTo>
                  <a:pt x="171" y="115"/>
                  <a:pt x="165" y="120"/>
                  <a:pt x="160" y="125"/>
                </a:cubicBezTo>
                <a:cubicBezTo>
                  <a:pt x="158" y="126"/>
                  <a:pt x="156" y="127"/>
                  <a:pt x="154" y="127"/>
                </a:cubicBezTo>
                <a:close/>
                <a:moveTo>
                  <a:pt x="189" y="98"/>
                </a:moveTo>
                <a:cubicBezTo>
                  <a:pt x="186" y="98"/>
                  <a:pt x="184" y="97"/>
                  <a:pt x="182" y="95"/>
                </a:cubicBezTo>
                <a:cubicBezTo>
                  <a:pt x="179" y="91"/>
                  <a:pt x="180" y="86"/>
                  <a:pt x="184" y="83"/>
                </a:cubicBezTo>
                <a:cubicBezTo>
                  <a:pt x="190" y="78"/>
                  <a:pt x="196" y="74"/>
                  <a:pt x="203" y="70"/>
                </a:cubicBezTo>
                <a:cubicBezTo>
                  <a:pt x="206" y="67"/>
                  <a:pt x="212" y="68"/>
                  <a:pt x="214" y="72"/>
                </a:cubicBezTo>
                <a:cubicBezTo>
                  <a:pt x="217" y="76"/>
                  <a:pt x="216" y="81"/>
                  <a:pt x="212" y="84"/>
                </a:cubicBezTo>
                <a:cubicBezTo>
                  <a:pt x="206" y="88"/>
                  <a:pt x="200" y="92"/>
                  <a:pt x="194" y="97"/>
                </a:cubicBezTo>
                <a:cubicBezTo>
                  <a:pt x="192" y="98"/>
                  <a:pt x="191" y="98"/>
                  <a:pt x="189" y="98"/>
                </a:cubicBezTo>
                <a:close/>
                <a:moveTo>
                  <a:pt x="226" y="73"/>
                </a:moveTo>
                <a:cubicBezTo>
                  <a:pt x="223" y="73"/>
                  <a:pt x="221" y="72"/>
                  <a:pt x="219" y="69"/>
                </a:cubicBezTo>
                <a:cubicBezTo>
                  <a:pt x="217" y="65"/>
                  <a:pt x="218" y="60"/>
                  <a:pt x="222" y="57"/>
                </a:cubicBezTo>
                <a:cubicBezTo>
                  <a:pt x="229" y="53"/>
                  <a:pt x="235" y="50"/>
                  <a:pt x="242" y="46"/>
                </a:cubicBezTo>
                <a:cubicBezTo>
                  <a:pt x="246" y="44"/>
                  <a:pt x="251" y="45"/>
                  <a:pt x="254" y="49"/>
                </a:cubicBezTo>
                <a:cubicBezTo>
                  <a:pt x="256" y="54"/>
                  <a:pt x="254" y="59"/>
                  <a:pt x="250" y="61"/>
                </a:cubicBezTo>
                <a:cubicBezTo>
                  <a:pt x="244" y="64"/>
                  <a:pt x="237" y="68"/>
                  <a:pt x="231" y="72"/>
                </a:cubicBezTo>
                <a:cubicBezTo>
                  <a:pt x="229" y="73"/>
                  <a:pt x="228" y="73"/>
                  <a:pt x="226" y="73"/>
                </a:cubicBezTo>
                <a:close/>
                <a:moveTo>
                  <a:pt x="266" y="52"/>
                </a:moveTo>
                <a:cubicBezTo>
                  <a:pt x="263" y="52"/>
                  <a:pt x="260" y="50"/>
                  <a:pt x="259" y="47"/>
                </a:cubicBezTo>
                <a:cubicBezTo>
                  <a:pt x="257" y="43"/>
                  <a:pt x="258" y="38"/>
                  <a:pt x="263" y="36"/>
                </a:cubicBezTo>
                <a:cubicBezTo>
                  <a:pt x="270" y="32"/>
                  <a:pt x="277" y="29"/>
                  <a:pt x="284" y="26"/>
                </a:cubicBezTo>
                <a:cubicBezTo>
                  <a:pt x="288" y="25"/>
                  <a:pt x="293" y="27"/>
                  <a:pt x="295" y="31"/>
                </a:cubicBezTo>
                <a:cubicBezTo>
                  <a:pt x="297" y="35"/>
                  <a:pt x="295" y="40"/>
                  <a:pt x="290" y="42"/>
                </a:cubicBezTo>
                <a:cubicBezTo>
                  <a:pt x="283" y="45"/>
                  <a:pt x="277" y="48"/>
                  <a:pt x="270" y="51"/>
                </a:cubicBezTo>
                <a:cubicBezTo>
                  <a:pt x="269" y="52"/>
                  <a:pt x="268" y="52"/>
                  <a:pt x="266" y="52"/>
                </a:cubicBezTo>
                <a:close/>
                <a:moveTo>
                  <a:pt x="308" y="35"/>
                </a:moveTo>
                <a:cubicBezTo>
                  <a:pt x="305" y="35"/>
                  <a:pt x="301" y="33"/>
                  <a:pt x="300" y="29"/>
                </a:cubicBezTo>
                <a:cubicBezTo>
                  <a:pt x="299" y="25"/>
                  <a:pt x="301" y="20"/>
                  <a:pt x="305" y="18"/>
                </a:cubicBezTo>
                <a:cubicBezTo>
                  <a:pt x="313" y="16"/>
                  <a:pt x="320" y="13"/>
                  <a:pt x="327" y="11"/>
                </a:cubicBezTo>
                <a:cubicBezTo>
                  <a:pt x="332" y="10"/>
                  <a:pt x="337" y="12"/>
                  <a:pt x="338" y="17"/>
                </a:cubicBezTo>
                <a:cubicBezTo>
                  <a:pt x="339" y="21"/>
                  <a:pt x="337" y="26"/>
                  <a:pt x="332" y="27"/>
                </a:cubicBezTo>
                <a:cubicBezTo>
                  <a:pt x="325" y="30"/>
                  <a:pt x="318" y="32"/>
                  <a:pt x="311" y="34"/>
                </a:cubicBezTo>
                <a:cubicBezTo>
                  <a:pt x="310" y="35"/>
                  <a:pt x="309" y="35"/>
                  <a:pt x="308" y="35"/>
                </a:cubicBezTo>
                <a:close/>
                <a:moveTo>
                  <a:pt x="352" y="22"/>
                </a:moveTo>
                <a:cubicBezTo>
                  <a:pt x="348" y="22"/>
                  <a:pt x="344" y="19"/>
                  <a:pt x="343" y="15"/>
                </a:cubicBezTo>
                <a:cubicBezTo>
                  <a:pt x="342" y="11"/>
                  <a:pt x="345" y="6"/>
                  <a:pt x="350" y="5"/>
                </a:cubicBezTo>
                <a:cubicBezTo>
                  <a:pt x="357" y="3"/>
                  <a:pt x="365" y="2"/>
                  <a:pt x="372" y="0"/>
                </a:cubicBezTo>
                <a:cubicBezTo>
                  <a:pt x="377" y="0"/>
                  <a:pt x="381" y="3"/>
                  <a:pt x="382" y="7"/>
                </a:cubicBezTo>
                <a:cubicBezTo>
                  <a:pt x="383" y="12"/>
                  <a:pt x="380" y="16"/>
                  <a:pt x="375" y="17"/>
                </a:cubicBezTo>
                <a:cubicBezTo>
                  <a:pt x="368" y="18"/>
                  <a:pt x="361" y="20"/>
                  <a:pt x="354" y="22"/>
                </a:cubicBezTo>
                <a:cubicBezTo>
                  <a:pt x="353" y="22"/>
                  <a:pt x="352" y="22"/>
                  <a:pt x="352" y="22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Freeform: Shape 57"/>
          <p:cNvSpPr/>
          <p:nvPr/>
        </p:nvSpPr>
        <p:spPr bwMode="auto">
          <a:xfrm>
            <a:off x="2914031" y="2201104"/>
            <a:ext cx="62635" cy="40017"/>
          </a:xfrm>
          <a:custGeom>
            <a:avLst/>
            <a:gdLst/>
            <a:ahLst/>
            <a:cxnLst>
              <a:cxn ang="0">
                <a:pos x="9" y="19"/>
              </a:cxn>
              <a:cxn ang="0">
                <a:pos x="1" y="11"/>
              </a:cxn>
              <a:cxn ang="0">
                <a:pos x="8" y="2"/>
              </a:cxn>
              <a:cxn ang="0">
                <a:pos x="20" y="0"/>
              </a:cxn>
              <a:cxn ang="0">
                <a:pos x="29" y="8"/>
              </a:cxn>
              <a:cxn ang="0">
                <a:pos x="22" y="17"/>
              </a:cxn>
              <a:cxn ang="0">
                <a:pos x="11" y="19"/>
              </a:cxn>
              <a:cxn ang="0">
                <a:pos x="9" y="19"/>
              </a:cxn>
            </a:cxnLst>
            <a:rect l="0" t="0" r="r" b="b"/>
            <a:pathLst>
              <a:path w="30" h="19">
                <a:moveTo>
                  <a:pt x="9" y="19"/>
                </a:moveTo>
                <a:cubicBezTo>
                  <a:pt x="5" y="19"/>
                  <a:pt x="2" y="16"/>
                  <a:pt x="1" y="11"/>
                </a:cubicBezTo>
                <a:cubicBezTo>
                  <a:pt x="0" y="7"/>
                  <a:pt x="4" y="2"/>
                  <a:pt x="8" y="2"/>
                </a:cubicBezTo>
                <a:cubicBezTo>
                  <a:pt x="12" y="1"/>
                  <a:pt x="16" y="1"/>
                  <a:pt x="20" y="0"/>
                </a:cubicBezTo>
                <a:cubicBezTo>
                  <a:pt x="24" y="0"/>
                  <a:pt x="29" y="3"/>
                  <a:pt x="29" y="8"/>
                </a:cubicBezTo>
                <a:cubicBezTo>
                  <a:pt x="30" y="13"/>
                  <a:pt x="26" y="17"/>
                  <a:pt x="22" y="17"/>
                </a:cubicBezTo>
                <a:cubicBezTo>
                  <a:pt x="18" y="18"/>
                  <a:pt x="14" y="18"/>
                  <a:pt x="11" y="19"/>
                </a:cubicBezTo>
                <a:cubicBezTo>
                  <a:pt x="10" y="19"/>
                  <a:pt x="10" y="19"/>
                  <a:pt x="9" y="19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Freeform: Shape 58"/>
          <p:cNvSpPr/>
          <p:nvPr/>
        </p:nvSpPr>
        <p:spPr bwMode="auto">
          <a:xfrm>
            <a:off x="2927949" y="2131509"/>
            <a:ext cx="158328" cy="177467"/>
          </a:xfrm>
          <a:custGeom>
            <a:avLst/>
            <a:gdLst/>
            <a:ahLst/>
            <a:cxnLst>
              <a:cxn ang="0">
                <a:pos x="4" y="102"/>
              </a:cxn>
              <a:cxn ang="0">
                <a:pos x="91" y="47"/>
              </a:cxn>
              <a:cxn ang="0">
                <a:pos x="0" y="0"/>
              </a:cxn>
              <a:cxn ang="0">
                <a:pos x="4" y="102"/>
              </a:cxn>
            </a:cxnLst>
            <a:rect l="0" t="0" r="r" b="b"/>
            <a:pathLst>
              <a:path w="91" h="102">
                <a:moveTo>
                  <a:pt x="4" y="102"/>
                </a:moveTo>
                <a:lnTo>
                  <a:pt x="91" y="47"/>
                </a:lnTo>
                <a:lnTo>
                  <a:pt x="0" y="0"/>
                </a:lnTo>
                <a:lnTo>
                  <a:pt x="4" y="102"/>
                </a:lnTo>
                <a:close/>
              </a:path>
            </a:pathLst>
          </a:custGeom>
          <a:solidFill>
            <a:srgbClr val="8C8C8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Group 1"/>
          <p:cNvGrpSpPr/>
          <p:nvPr/>
        </p:nvGrpSpPr>
        <p:grpSpPr>
          <a:xfrm>
            <a:off x="1415480" y="1241744"/>
            <a:ext cx="2288451" cy="897167"/>
            <a:chOff x="1415480" y="1241744"/>
            <a:chExt cx="2288451" cy="897166"/>
          </a:xfrm>
        </p:grpSpPr>
        <p:sp>
          <p:nvSpPr>
            <p:cNvPr id="12" name="TextBox 62"/>
            <p:cNvSpPr txBox="1"/>
            <p:nvPr/>
          </p:nvSpPr>
          <p:spPr>
            <a:xfrm>
              <a:off x="1415480" y="1241744"/>
              <a:ext cx="2288451" cy="291249"/>
            </a:xfrm>
            <a:prstGeom prst="rect">
              <a:avLst/>
            </a:prstGeom>
          </p:spPr>
          <p:txBody>
            <a:bodyPr vert="horz" wrap="none" lIns="121920" tIns="60960" rIns="121920" bIns="60960" anchor="b" anchorCtr="0">
              <a:normAutofit fontScale="50000" lnSpcReduction="20000"/>
            </a:bodyPr>
            <a:lstStyle/>
            <a:p>
              <a:pPr marL="0" lvl="0" indent="0" algn="r" defTabSz="913765">
                <a:buNone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TextBox 64"/>
            <p:cNvSpPr txBox="1"/>
            <p:nvPr/>
          </p:nvSpPr>
          <p:spPr>
            <a:xfrm>
              <a:off x="1415480" y="1532993"/>
              <a:ext cx="2288451" cy="605917"/>
            </a:xfrm>
            <a:prstGeom prst="rect">
              <a:avLst/>
            </a:prstGeom>
          </p:spPr>
          <p:txBody>
            <a:bodyPr vert="horz" wrap="square" lIns="121920" tIns="60960" rIns="121920" bIns="60960" anchor="t" anchorCtr="0">
              <a:normAutofit fontScale="77500" lnSpcReduction="20000"/>
            </a:bodyPr>
            <a:lstStyle/>
            <a:p>
              <a:pPr marL="0" lvl="0" indent="0" algn="r" defTabSz="913765">
                <a:lnSpc>
                  <a:spcPct val="120000"/>
                </a:lnSpc>
                <a:buNone/>
              </a:pP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3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Group 70"/>
          <p:cNvGrpSpPr/>
          <p:nvPr/>
        </p:nvGrpSpPr>
        <p:grpSpPr>
          <a:xfrm>
            <a:off x="8895696" y="1241744"/>
            <a:ext cx="2288451" cy="897167"/>
            <a:chOff x="1415480" y="1241744"/>
            <a:chExt cx="2288451" cy="897166"/>
          </a:xfrm>
        </p:grpSpPr>
        <p:sp>
          <p:nvSpPr>
            <p:cNvPr id="10" name="TextBox 71"/>
            <p:cNvSpPr txBox="1"/>
            <p:nvPr/>
          </p:nvSpPr>
          <p:spPr>
            <a:xfrm>
              <a:off x="1415480" y="1241744"/>
              <a:ext cx="2288451" cy="291249"/>
            </a:xfrm>
            <a:prstGeom prst="rect">
              <a:avLst/>
            </a:prstGeom>
          </p:spPr>
          <p:txBody>
            <a:bodyPr vert="horz" wrap="none" lIns="121920" tIns="60960" rIns="121920" bIns="60960" anchor="b" anchorCtr="0">
              <a:normAutofit fontScale="50000" lnSpcReduction="20000"/>
            </a:bodyPr>
            <a:lstStyle/>
            <a:p>
              <a:pPr marL="0" lvl="0" indent="0" algn="l" defTabSz="913765">
                <a:buNone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TextBox 72"/>
            <p:cNvSpPr txBox="1"/>
            <p:nvPr/>
          </p:nvSpPr>
          <p:spPr>
            <a:xfrm>
              <a:off x="1415480" y="1532993"/>
              <a:ext cx="2288451" cy="605917"/>
            </a:xfrm>
            <a:prstGeom prst="rect">
              <a:avLst/>
            </a:prstGeom>
          </p:spPr>
          <p:txBody>
            <a:bodyPr vert="horz" wrap="square" lIns="121920" tIns="60960" rIns="121920" bIns="60960" anchor="t" anchorCtr="0">
              <a:normAutofit fontScale="77500" lnSpcReduction="20000"/>
            </a:bodyPr>
            <a:lstStyle/>
            <a:p>
              <a:pPr marL="0" lvl="0" indent="0" defTabSz="913765">
                <a:lnSpc>
                  <a:spcPct val="120000"/>
                </a:lnSpc>
                <a:buNone/>
              </a:pPr>
              <a:r>
                <a:rPr lang="zh-CN" altLang="en-US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33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335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Group 73"/>
          <p:cNvGrpSpPr/>
          <p:nvPr/>
        </p:nvGrpSpPr>
        <p:grpSpPr>
          <a:xfrm>
            <a:off x="6562269" y="5219472"/>
            <a:ext cx="2288451" cy="897167"/>
            <a:chOff x="1415480" y="1241744"/>
            <a:chExt cx="2288451" cy="897166"/>
          </a:xfrm>
        </p:grpSpPr>
        <p:sp>
          <p:nvSpPr>
            <p:cNvPr id="8" name="TextBox 74"/>
            <p:cNvSpPr txBox="1"/>
            <p:nvPr/>
          </p:nvSpPr>
          <p:spPr>
            <a:xfrm>
              <a:off x="1415480" y="1241744"/>
              <a:ext cx="2288451" cy="291249"/>
            </a:xfrm>
            <a:prstGeom prst="rect">
              <a:avLst/>
            </a:prstGeom>
          </p:spPr>
          <p:txBody>
            <a:bodyPr vert="horz" wrap="none" lIns="121920" tIns="60960" rIns="121920" bIns="60960" anchor="b" anchorCtr="0">
              <a:normAutofit fontScale="50000" lnSpcReduction="20000"/>
            </a:bodyPr>
            <a:lstStyle/>
            <a:p>
              <a:pPr marL="0" lvl="0" indent="0" algn="l" defTabSz="913765">
                <a:buNone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TextBox 75"/>
            <p:cNvSpPr txBox="1"/>
            <p:nvPr/>
          </p:nvSpPr>
          <p:spPr>
            <a:xfrm>
              <a:off x="1415480" y="1532993"/>
              <a:ext cx="2288451" cy="605917"/>
            </a:xfrm>
            <a:prstGeom prst="rect">
              <a:avLst/>
            </a:prstGeom>
          </p:spPr>
          <p:txBody>
            <a:bodyPr vert="horz" wrap="square" lIns="121920" tIns="60960" rIns="121920" bIns="60960" anchor="t" anchorCtr="0">
              <a:normAutofit fontScale="77500" lnSpcReduction="20000"/>
            </a:bodyPr>
            <a:lstStyle/>
            <a:p>
              <a:pPr marL="0" lvl="0" indent="0" defTabSz="913765">
                <a:lnSpc>
                  <a:spcPct val="120000"/>
                </a:lnSpc>
                <a:buNone/>
              </a:pP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3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3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5885" y="105410"/>
            <a:ext cx="155448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5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5" grpId="1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8" grpId="1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8" grpId="1" bldLvl="0" animBg="1"/>
      <p:bldP spid="39" grpId="0" bldLvl="0" animBg="1"/>
      <p:bldP spid="40" grpId="0" bldLvl="0" animBg="1"/>
      <p:bldP spid="41" grpId="0" bldLvl="0" animBg="1"/>
      <p:bldP spid="42" grpId="0" bldLvl="0" animBg="1"/>
      <p:bldP spid="42" grpId="1" bldLvl="0" animBg="1"/>
      <p:bldP spid="43" grpId="0" bldLvl="0" animBg="1"/>
      <p:bldP spid="44" grpId="0" bldLvl="0" animBg="1"/>
      <p:bldP spid="45" grpId="0" bldLvl="0" animBg="1"/>
      <p:bldP spid="45" grpId="1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1881" y="5451475"/>
            <a:ext cx="1623512" cy="76200"/>
          </a:xfrm>
          <a:prstGeom prst="rect">
            <a:avLst/>
          </a:prstGeom>
          <a:solidFill>
            <a:schemeClr val="accent1"/>
          </a:solidFill>
          <a:ln w="15875" algn="ctr">
            <a:noFill/>
            <a:miter lim="800000"/>
          </a:ln>
        </p:spPr>
        <p:txBody>
          <a:bodyPr lIns="115150" tIns="57576" rIns="115150" bIns="57576" anchor="ctr"/>
          <a:lstStyle/>
          <a:p>
            <a:pPr algn="ctr" defTabSz="912495"/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0" name="Freeform 9"/>
          <p:cNvSpPr>
            <a:spLocks noEditPoints="1"/>
          </p:cNvSpPr>
          <p:nvPr/>
        </p:nvSpPr>
        <p:spPr bwMode="auto">
          <a:xfrm>
            <a:off x="541464" y="1541463"/>
            <a:ext cx="3105780" cy="3192463"/>
          </a:xfrm>
          <a:custGeom>
            <a:avLst/>
            <a:gdLst>
              <a:gd name="T0" fmla="*/ 2147483647 w 2676"/>
              <a:gd name="T1" fmla="*/ 2147483647 h 2848"/>
              <a:gd name="T2" fmla="*/ 2147483647 w 2676"/>
              <a:gd name="T3" fmla="*/ 2147483647 h 2848"/>
              <a:gd name="T4" fmla="*/ 2147483647 w 2676"/>
              <a:gd name="T5" fmla="*/ 2147483647 h 2848"/>
              <a:gd name="T6" fmla="*/ 0 w 2676"/>
              <a:gd name="T7" fmla="*/ 2147483647 h 2848"/>
              <a:gd name="T8" fmla="*/ 2147483647 w 2676"/>
              <a:gd name="T9" fmla="*/ 2147483647 h 2848"/>
              <a:gd name="T10" fmla="*/ 2147483647 w 2676"/>
              <a:gd name="T11" fmla="*/ 2147483647 h 2848"/>
              <a:gd name="T12" fmla="*/ 2147483647 w 2676"/>
              <a:gd name="T13" fmla="*/ 2147483647 h 2848"/>
              <a:gd name="T14" fmla="*/ 2147483647 w 2676"/>
              <a:gd name="T15" fmla="*/ 0 h 2848"/>
              <a:gd name="T16" fmla="*/ 2147483647 w 2676"/>
              <a:gd name="T17" fmla="*/ 2147483647 h 2848"/>
              <a:gd name="T18" fmla="*/ 2147483647 w 2676"/>
              <a:gd name="T19" fmla="*/ 2147483647 h 2848"/>
              <a:gd name="T20" fmla="*/ 2147483647 w 2676"/>
              <a:gd name="T21" fmla="*/ 2147483647 h 2848"/>
              <a:gd name="T22" fmla="*/ 2147483647 w 2676"/>
              <a:gd name="T23" fmla="*/ 2147483647 h 2848"/>
              <a:gd name="T24" fmla="*/ 2147483647 w 2676"/>
              <a:gd name="T25" fmla="*/ 2147483647 h 2848"/>
              <a:gd name="T26" fmla="*/ 2147483647 w 2676"/>
              <a:gd name="T27" fmla="*/ 2147483647 h 2848"/>
              <a:gd name="T28" fmla="*/ 2147483647 w 2676"/>
              <a:gd name="T29" fmla="*/ 2147483647 h 2848"/>
              <a:gd name="T30" fmla="*/ 2147483647 w 2676"/>
              <a:gd name="T31" fmla="*/ 2147483647 h 2848"/>
              <a:gd name="T32" fmla="*/ 2147483647 w 2676"/>
              <a:gd name="T33" fmla="*/ 2147483647 h 2848"/>
              <a:gd name="T34" fmla="*/ 2147483647 w 2676"/>
              <a:gd name="T35" fmla="*/ 2147483647 h 2848"/>
              <a:gd name="T36" fmla="*/ 2147483647 w 2676"/>
              <a:gd name="T37" fmla="*/ 2147483647 h 2848"/>
              <a:gd name="T38" fmla="*/ 2147483647 w 2676"/>
              <a:gd name="T39" fmla="*/ 2147483647 h 2848"/>
              <a:gd name="T40" fmla="*/ 2147483647 w 2676"/>
              <a:gd name="T41" fmla="*/ 2147483647 h 2848"/>
              <a:gd name="T42" fmla="*/ 2147483647 w 2676"/>
              <a:gd name="T43" fmla="*/ 2147483647 h 2848"/>
              <a:gd name="T44" fmla="*/ 2147483647 w 2676"/>
              <a:gd name="T45" fmla="*/ 2147483647 h 2848"/>
              <a:gd name="T46" fmla="*/ 2147483647 w 2676"/>
              <a:gd name="T47" fmla="*/ 2147483647 h 2848"/>
              <a:gd name="T48" fmla="*/ 2147483647 w 2676"/>
              <a:gd name="T49" fmla="*/ 2147483647 h 2848"/>
              <a:gd name="T50" fmla="*/ 2147483647 w 2676"/>
              <a:gd name="T51" fmla="*/ 2147483647 h 2848"/>
              <a:gd name="T52" fmla="*/ 2147483647 w 2676"/>
              <a:gd name="T53" fmla="*/ 2147483647 h 2848"/>
              <a:gd name="T54" fmla="*/ 2147483647 w 2676"/>
              <a:gd name="T55" fmla="*/ 2147483647 h 2848"/>
              <a:gd name="T56" fmla="*/ 2147483647 w 2676"/>
              <a:gd name="T57" fmla="*/ 2147483647 h 2848"/>
              <a:gd name="T58" fmla="*/ 2147483647 w 2676"/>
              <a:gd name="T59" fmla="*/ 2147483647 h 2848"/>
              <a:gd name="T60" fmla="*/ 2147483647 w 2676"/>
              <a:gd name="T61" fmla="*/ 2147483647 h 2848"/>
              <a:gd name="T62" fmla="*/ 2147483647 w 2676"/>
              <a:gd name="T63" fmla="*/ 2147483647 h 2848"/>
              <a:gd name="T64" fmla="*/ 2147483647 w 2676"/>
              <a:gd name="T65" fmla="*/ 2147483647 h 2848"/>
              <a:gd name="T66" fmla="*/ 2147483647 w 2676"/>
              <a:gd name="T67" fmla="*/ 2147483647 h 2848"/>
              <a:gd name="T68" fmla="*/ 2147483647 w 2676"/>
              <a:gd name="T69" fmla="*/ 2147483647 h 2848"/>
              <a:gd name="T70" fmla="*/ 2147483647 w 2676"/>
              <a:gd name="T71" fmla="*/ 2147483647 h 2848"/>
              <a:gd name="T72" fmla="*/ 2147483647 w 2676"/>
              <a:gd name="T73" fmla="*/ 2147483647 h 2848"/>
              <a:gd name="T74" fmla="*/ 2147483647 w 2676"/>
              <a:gd name="T75" fmla="*/ 2147483647 h 2848"/>
              <a:gd name="T76" fmla="*/ 2147483647 w 2676"/>
              <a:gd name="T77" fmla="*/ 2147483647 h 2848"/>
              <a:gd name="T78" fmla="*/ 2147483647 w 2676"/>
              <a:gd name="T79" fmla="*/ 2147483647 h 2848"/>
              <a:gd name="T80" fmla="*/ 2147483647 w 2676"/>
              <a:gd name="T81" fmla="*/ 2147483647 h 2848"/>
              <a:gd name="T82" fmla="*/ 2147483647 w 2676"/>
              <a:gd name="T83" fmla="*/ 2147483647 h 2848"/>
              <a:gd name="T84" fmla="*/ 2147483647 w 2676"/>
              <a:gd name="T85" fmla="*/ 2147483647 h 2848"/>
              <a:gd name="T86" fmla="*/ 2147483647 w 2676"/>
              <a:gd name="T87" fmla="*/ 2147483647 h 2848"/>
              <a:gd name="T88" fmla="*/ 2147483647 w 2676"/>
              <a:gd name="T89" fmla="*/ 2147483647 h 2848"/>
              <a:gd name="T90" fmla="*/ 2147483647 w 2676"/>
              <a:gd name="T91" fmla="*/ 2147483647 h 2848"/>
              <a:gd name="T92" fmla="*/ 2147483647 w 2676"/>
              <a:gd name="T93" fmla="*/ 2147483647 h 2848"/>
              <a:gd name="T94" fmla="*/ 2147483647 w 2676"/>
              <a:gd name="T95" fmla="*/ 2147483647 h 2848"/>
              <a:gd name="T96" fmla="*/ 2147483647 w 2676"/>
              <a:gd name="T97" fmla="*/ 2147483647 h 2848"/>
              <a:gd name="T98" fmla="*/ 2147483647 w 2676"/>
              <a:gd name="T99" fmla="*/ 2147483647 h 2848"/>
              <a:gd name="T100" fmla="*/ 2147483647 w 2676"/>
              <a:gd name="T101" fmla="*/ 2147483647 h 2848"/>
              <a:gd name="T102" fmla="*/ 2147483647 w 2676"/>
              <a:gd name="T103" fmla="*/ 2147483647 h 2848"/>
              <a:gd name="T104" fmla="*/ 2147483647 w 2676"/>
              <a:gd name="T105" fmla="*/ 2147483647 h 2848"/>
              <a:gd name="T106" fmla="*/ 2147483647 w 2676"/>
              <a:gd name="T107" fmla="*/ 2147483647 h 2848"/>
              <a:gd name="T108" fmla="*/ 2147483647 w 2676"/>
              <a:gd name="T109" fmla="*/ 2147483647 h 2848"/>
              <a:gd name="T110" fmla="*/ 2147483647 w 2676"/>
              <a:gd name="T111" fmla="*/ 2147483647 h 2848"/>
              <a:gd name="T112" fmla="*/ 2147483647 w 2676"/>
              <a:gd name="T113" fmla="*/ 2147483647 h 2848"/>
              <a:gd name="T114" fmla="*/ 2147483647 w 2676"/>
              <a:gd name="T115" fmla="*/ 2147483647 h 2848"/>
              <a:gd name="T116" fmla="*/ 2147483647 w 2676"/>
              <a:gd name="T117" fmla="*/ 2147483647 h 2848"/>
              <a:gd name="T118" fmla="*/ 2147483647 w 2676"/>
              <a:gd name="T119" fmla="*/ 2147483647 h 2848"/>
              <a:gd name="T120" fmla="*/ 2147483647 w 2676"/>
              <a:gd name="T121" fmla="*/ 2147483647 h 2848"/>
              <a:gd name="T122" fmla="*/ 2147483647 w 2676"/>
              <a:gd name="T123" fmla="*/ 2147483647 h 28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676"/>
              <a:gd name="T187" fmla="*/ 0 h 2848"/>
              <a:gd name="T188" fmla="*/ 2676 w 2676"/>
              <a:gd name="T189" fmla="*/ 2848 h 284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676" h="2848">
                <a:moveTo>
                  <a:pt x="764" y="1468"/>
                </a:moveTo>
                <a:lnTo>
                  <a:pt x="132" y="1468"/>
                </a:lnTo>
                <a:cubicBezTo>
                  <a:pt x="91" y="1468"/>
                  <a:pt x="58" y="1452"/>
                  <a:pt x="36" y="1427"/>
                </a:cubicBezTo>
                <a:cubicBezTo>
                  <a:pt x="12" y="1401"/>
                  <a:pt x="0" y="1365"/>
                  <a:pt x="0" y="1325"/>
                </a:cubicBezTo>
                <a:cubicBezTo>
                  <a:pt x="0" y="1220"/>
                  <a:pt x="16" y="1037"/>
                  <a:pt x="83" y="843"/>
                </a:cubicBezTo>
                <a:cubicBezTo>
                  <a:pt x="128" y="710"/>
                  <a:pt x="198" y="572"/>
                  <a:pt x="302" y="448"/>
                </a:cubicBezTo>
                <a:cubicBezTo>
                  <a:pt x="463" y="257"/>
                  <a:pt x="645" y="145"/>
                  <a:pt x="830" y="80"/>
                </a:cubicBezTo>
                <a:cubicBezTo>
                  <a:pt x="1014" y="16"/>
                  <a:pt x="1200" y="0"/>
                  <a:pt x="1369" y="0"/>
                </a:cubicBezTo>
                <a:cubicBezTo>
                  <a:pt x="1521" y="0"/>
                  <a:pt x="1738" y="26"/>
                  <a:pt x="1955" y="115"/>
                </a:cubicBezTo>
                <a:cubicBezTo>
                  <a:pt x="2115" y="180"/>
                  <a:pt x="2276" y="279"/>
                  <a:pt x="2412" y="426"/>
                </a:cubicBezTo>
                <a:cubicBezTo>
                  <a:pt x="2517" y="540"/>
                  <a:pt x="2583" y="667"/>
                  <a:pt x="2623" y="798"/>
                </a:cubicBezTo>
                <a:cubicBezTo>
                  <a:pt x="2669" y="953"/>
                  <a:pt x="2676" y="1113"/>
                  <a:pt x="2663" y="1258"/>
                </a:cubicBezTo>
                <a:cubicBezTo>
                  <a:pt x="2645" y="1440"/>
                  <a:pt x="2572" y="1589"/>
                  <a:pt x="2470" y="1716"/>
                </a:cubicBezTo>
                <a:cubicBezTo>
                  <a:pt x="2370" y="1841"/>
                  <a:pt x="2243" y="1944"/>
                  <a:pt x="2115" y="2036"/>
                </a:cubicBezTo>
                <a:cubicBezTo>
                  <a:pt x="1973" y="2139"/>
                  <a:pt x="1882" y="2230"/>
                  <a:pt x="1826" y="2320"/>
                </a:cubicBezTo>
                <a:cubicBezTo>
                  <a:pt x="1773" y="2408"/>
                  <a:pt x="1753" y="2497"/>
                  <a:pt x="1753" y="2597"/>
                </a:cubicBezTo>
                <a:lnTo>
                  <a:pt x="1753" y="2808"/>
                </a:lnTo>
                <a:lnTo>
                  <a:pt x="1753" y="2848"/>
                </a:lnTo>
                <a:lnTo>
                  <a:pt x="1713" y="2848"/>
                </a:lnTo>
                <a:lnTo>
                  <a:pt x="904" y="2848"/>
                </a:lnTo>
                <a:lnTo>
                  <a:pt x="864" y="2848"/>
                </a:lnTo>
                <a:lnTo>
                  <a:pt x="864" y="2808"/>
                </a:lnTo>
                <a:lnTo>
                  <a:pt x="864" y="2501"/>
                </a:lnTo>
                <a:cubicBezTo>
                  <a:pt x="864" y="2304"/>
                  <a:pt x="896" y="2146"/>
                  <a:pt x="963" y="2008"/>
                </a:cubicBezTo>
                <a:cubicBezTo>
                  <a:pt x="1029" y="1870"/>
                  <a:pt x="1127" y="1754"/>
                  <a:pt x="1258" y="1640"/>
                </a:cubicBezTo>
                <a:cubicBezTo>
                  <a:pt x="1295" y="1608"/>
                  <a:pt x="1342" y="1576"/>
                  <a:pt x="1391" y="1542"/>
                </a:cubicBezTo>
                <a:cubicBezTo>
                  <a:pt x="1526" y="1449"/>
                  <a:pt x="1684" y="1340"/>
                  <a:pt x="1684" y="1195"/>
                </a:cubicBezTo>
                <a:cubicBezTo>
                  <a:pt x="1684" y="1109"/>
                  <a:pt x="1649" y="1032"/>
                  <a:pt x="1585" y="977"/>
                </a:cubicBezTo>
                <a:cubicBezTo>
                  <a:pt x="1523" y="924"/>
                  <a:pt x="1435" y="891"/>
                  <a:pt x="1325" y="891"/>
                </a:cubicBezTo>
                <a:cubicBezTo>
                  <a:pt x="1211" y="891"/>
                  <a:pt x="1103" y="939"/>
                  <a:pt x="1020" y="1022"/>
                </a:cubicBezTo>
                <a:cubicBezTo>
                  <a:pt x="939" y="1103"/>
                  <a:pt x="882" y="1218"/>
                  <a:pt x="867" y="1355"/>
                </a:cubicBezTo>
                <a:cubicBezTo>
                  <a:pt x="865" y="1381"/>
                  <a:pt x="861" y="1405"/>
                  <a:pt x="848" y="1426"/>
                </a:cubicBezTo>
                <a:cubicBezTo>
                  <a:pt x="832" y="1452"/>
                  <a:pt x="807" y="1468"/>
                  <a:pt x="764" y="1468"/>
                </a:cubicBezTo>
                <a:close/>
                <a:moveTo>
                  <a:pt x="132" y="1388"/>
                </a:moveTo>
                <a:lnTo>
                  <a:pt x="764" y="1388"/>
                </a:lnTo>
                <a:cubicBezTo>
                  <a:pt x="774" y="1388"/>
                  <a:pt x="779" y="1387"/>
                  <a:pt x="780" y="1384"/>
                </a:cubicBezTo>
                <a:cubicBezTo>
                  <a:pt x="784" y="1378"/>
                  <a:pt x="786" y="1363"/>
                  <a:pt x="788" y="1347"/>
                </a:cubicBezTo>
                <a:cubicBezTo>
                  <a:pt x="805" y="1191"/>
                  <a:pt x="870" y="1059"/>
                  <a:pt x="963" y="966"/>
                </a:cubicBezTo>
                <a:cubicBezTo>
                  <a:pt x="1061" y="867"/>
                  <a:pt x="1190" y="811"/>
                  <a:pt x="1325" y="811"/>
                </a:cubicBezTo>
                <a:cubicBezTo>
                  <a:pt x="1455" y="811"/>
                  <a:pt x="1561" y="851"/>
                  <a:pt x="1637" y="916"/>
                </a:cubicBezTo>
                <a:cubicBezTo>
                  <a:pt x="1719" y="987"/>
                  <a:pt x="1764" y="1086"/>
                  <a:pt x="1764" y="1195"/>
                </a:cubicBezTo>
                <a:cubicBezTo>
                  <a:pt x="1764" y="1382"/>
                  <a:pt x="1588" y="1504"/>
                  <a:pt x="1436" y="1608"/>
                </a:cubicBezTo>
                <a:cubicBezTo>
                  <a:pt x="1389" y="1640"/>
                  <a:pt x="1344" y="1671"/>
                  <a:pt x="1311" y="1700"/>
                </a:cubicBezTo>
                <a:cubicBezTo>
                  <a:pt x="1187" y="1808"/>
                  <a:pt x="1095" y="1916"/>
                  <a:pt x="1034" y="2042"/>
                </a:cubicBezTo>
                <a:cubicBezTo>
                  <a:pt x="974" y="2169"/>
                  <a:pt x="944" y="2316"/>
                  <a:pt x="944" y="2501"/>
                </a:cubicBezTo>
                <a:lnTo>
                  <a:pt x="944" y="2768"/>
                </a:lnTo>
                <a:lnTo>
                  <a:pt x="1673" y="2768"/>
                </a:lnTo>
                <a:lnTo>
                  <a:pt x="1673" y="2597"/>
                </a:lnTo>
                <a:cubicBezTo>
                  <a:pt x="1673" y="2483"/>
                  <a:pt x="1696" y="2381"/>
                  <a:pt x="1758" y="2279"/>
                </a:cubicBezTo>
                <a:cubicBezTo>
                  <a:pt x="1819" y="2179"/>
                  <a:pt x="1917" y="2081"/>
                  <a:pt x="2069" y="1971"/>
                </a:cubicBezTo>
                <a:cubicBezTo>
                  <a:pt x="2191" y="1883"/>
                  <a:pt x="2313" y="1784"/>
                  <a:pt x="2408" y="1666"/>
                </a:cubicBezTo>
                <a:cubicBezTo>
                  <a:pt x="2500" y="1550"/>
                  <a:pt x="2567" y="1415"/>
                  <a:pt x="2583" y="1250"/>
                </a:cubicBezTo>
                <a:cubicBezTo>
                  <a:pt x="2596" y="1115"/>
                  <a:pt x="2590" y="966"/>
                  <a:pt x="2546" y="820"/>
                </a:cubicBezTo>
                <a:cubicBezTo>
                  <a:pt x="2510" y="701"/>
                  <a:pt x="2449" y="584"/>
                  <a:pt x="2353" y="481"/>
                </a:cubicBezTo>
                <a:cubicBezTo>
                  <a:pt x="2226" y="343"/>
                  <a:pt x="2075" y="250"/>
                  <a:pt x="1925" y="189"/>
                </a:cubicBezTo>
                <a:cubicBezTo>
                  <a:pt x="1719" y="105"/>
                  <a:pt x="1514" y="80"/>
                  <a:pt x="1369" y="80"/>
                </a:cubicBezTo>
                <a:cubicBezTo>
                  <a:pt x="1207" y="80"/>
                  <a:pt x="1030" y="95"/>
                  <a:pt x="857" y="156"/>
                </a:cubicBezTo>
                <a:cubicBezTo>
                  <a:pt x="684" y="216"/>
                  <a:pt x="514" y="321"/>
                  <a:pt x="363" y="500"/>
                </a:cubicBezTo>
                <a:cubicBezTo>
                  <a:pt x="266" y="614"/>
                  <a:pt x="201" y="744"/>
                  <a:pt x="158" y="869"/>
                </a:cubicBezTo>
                <a:cubicBezTo>
                  <a:pt x="95" y="1053"/>
                  <a:pt x="80" y="1226"/>
                  <a:pt x="80" y="1325"/>
                </a:cubicBezTo>
                <a:cubicBezTo>
                  <a:pt x="80" y="1346"/>
                  <a:pt x="85" y="1363"/>
                  <a:pt x="95" y="1374"/>
                </a:cubicBezTo>
                <a:cubicBezTo>
                  <a:pt x="103" y="1383"/>
                  <a:pt x="115" y="1388"/>
                  <a:pt x="132" y="138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lIns="91412" tIns="45705" rIns="91412" bIns="45705"/>
          <a:lstStyle/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2498248" y="5451475"/>
            <a:ext cx="9691872" cy="76200"/>
          </a:xfrm>
          <a:prstGeom prst="rect">
            <a:avLst/>
          </a:prstGeom>
          <a:solidFill>
            <a:schemeClr val="accent1"/>
          </a:solidFill>
          <a:ln w="15875" algn="ctr">
            <a:noFill/>
            <a:miter lim="800000"/>
          </a:ln>
        </p:spPr>
        <p:txBody>
          <a:bodyPr lIns="115150" tIns="57576" rIns="115150" bIns="57576" anchor="ctr"/>
          <a:lstStyle/>
          <a:p>
            <a:pPr algn="ctr" defTabSz="912495"/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1538108" y="4918076"/>
            <a:ext cx="1045840" cy="77788"/>
          </a:xfrm>
          <a:prstGeom prst="rect">
            <a:avLst/>
          </a:prstGeom>
          <a:solidFill>
            <a:schemeClr val="accent1"/>
          </a:solidFill>
          <a:ln w="15875" algn="ctr">
            <a:noFill/>
            <a:miter lim="800000"/>
          </a:ln>
        </p:spPr>
        <p:txBody>
          <a:bodyPr lIns="115150" tIns="57576" rIns="115150" bIns="57576" anchor="ctr"/>
          <a:lstStyle/>
          <a:p>
            <a:pPr algn="ctr" defTabSz="912495"/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 rot="5400000">
            <a:off x="1276951" y="5179232"/>
            <a:ext cx="609600" cy="87287"/>
          </a:xfrm>
          <a:prstGeom prst="rect">
            <a:avLst/>
          </a:prstGeom>
          <a:solidFill>
            <a:schemeClr val="accent1"/>
          </a:solidFill>
          <a:ln w="15875" algn="ctr">
            <a:noFill/>
            <a:miter lim="800000"/>
          </a:ln>
        </p:spPr>
        <p:txBody>
          <a:bodyPr rot="10800000" vert="eaVert" lIns="115150" tIns="57576" rIns="115150" bIns="57576" anchor="ctr"/>
          <a:lstStyle/>
          <a:p>
            <a:pPr algn="ctr" defTabSz="912495"/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 rot="5400000">
            <a:off x="2236299" y="5180027"/>
            <a:ext cx="609600" cy="85699"/>
          </a:xfrm>
          <a:prstGeom prst="rect">
            <a:avLst/>
          </a:prstGeom>
          <a:solidFill>
            <a:schemeClr val="accent1"/>
          </a:solidFill>
          <a:ln w="15875" algn="ctr">
            <a:noFill/>
            <a:miter lim="800000"/>
          </a:ln>
        </p:spPr>
        <p:txBody>
          <a:bodyPr rot="10800000" vert="eaVert" lIns="115150" tIns="57576" rIns="115150" bIns="57576" anchor="ctr"/>
          <a:lstStyle/>
          <a:p>
            <a:pPr algn="ctr" defTabSz="912495"/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" name="组合 54"/>
          <p:cNvGrpSpPr/>
          <p:nvPr/>
        </p:nvGrpSpPr>
        <p:grpSpPr bwMode="auto">
          <a:xfrm>
            <a:off x="3888469" y="5332415"/>
            <a:ext cx="350729" cy="314325"/>
            <a:chOff x="4971660" y="1569718"/>
            <a:chExt cx="144016" cy="144016"/>
          </a:xfrm>
        </p:grpSpPr>
        <p:sp>
          <p:nvSpPr>
            <p:cNvPr id="72733" name="椭圆 55"/>
            <p:cNvSpPr>
              <a:spLocks noChangeArrowheads="1"/>
            </p:cNvSpPr>
            <p:nvPr/>
          </p:nvSpPr>
          <p:spPr bwMode="auto">
            <a:xfrm>
              <a:off x="4971660" y="1569718"/>
              <a:ext cx="144016" cy="144016"/>
            </a:xfrm>
            <a:prstGeom prst="ellipse">
              <a:avLst/>
            </a:prstGeom>
            <a:solidFill>
              <a:schemeClr val="accent2"/>
            </a:solidFill>
            <a:ln w="15875" algn="ctr">
              <a:solidFill>
                <a:schemeClr val="accent2"/>
              </a:solidFill>
              <a:round/>
            </a:ln>
          </p:spPr>
          <p:txBody>
            <a:bodyPr lIns="153534" tIns="76766" rIns="153534" bIns="76766" anchor="ctr"/>
            <a:lstStyle/>
            <a:p>
              <a:pPr algn="ctr" defTabSz="912495"/>
              <a:endPara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72734" name="椭圆 56"/>
            <p:cNvSpPr>
              <a:spLocks noChangeArrowheads="1"/>
            </p:cNvSpPr>
            <p:nvPr/>
          </p:nvSpPr>
          <p:spPr bwMode="auto">
            <a:xfrm>
              <a:off x="5006027" y="1603875"/>
              <a:ext cx="75281" cy="75701"/>
            </a:xfrm>
            <a:prstGeom prst="ellipse">
              <a:avLst/>
            </a:prstGeom>
            <a:solidFill>
              <a:schemeClr val="bg1"/>
            </a:solidFill>
            <a:ln w="15875" algn="ctr">
              <a:noFill/>
              <a:round/>
            </a:ln>
          </p:spPr>
          <p:txBody>
            <a:bodyPr lIns="153534" tIns="76766" rIns="153534" bIns="76766" anchor="ctr"/>
            <a:lstStyle/>
            <a:p>
              <a:pPr algn="ctr" defTabSz="912495"/>
              <a:endPara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cxnSp>
        <p:nvCxnSpPr>
          <p:cNvPr id="70" name="直接连接符 69"/>
          <p:cNvCxnSpPr>
            <a:cxnSpLocks noChangeShapeType="1"/>
          </p:cNvCxnSpPr>
          <p:nvPr/>
        </p:nvCxnSpPr>
        <p:spPr bwMode="auto">
          <a:xfrm>
            <a:off x="4050345" y="2155825"/>
            <a:ext cx="12696" cy="3000375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 type="oval" w="med" len="med"/>
          </a:ln>
        </p:spPr>
      </p:cxn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4247133" y="2415007"/>
            <a:ext cx="1371177" cy="2457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912495"/>
            <a:r>
              <a:rPr lang="zh-CN" altLang="en-US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标题关键字</a:t>
            </a:r>
            <a:endParaRPr lang="zh-CN" altLang="en-US" sz="16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4176379" y="3085775"/>
            <a:ext cx="1667531" cy="845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defTabSz="912495">
              <a:lnSpc>
                <a:spcPts val="1320"/>
              </a:lnSpc>
            </a:pPr>
            <a:r>
              <a:rPr lang="zh-CN" altLang="en-US" sz="10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详写内容</a:t>
            </a:r>
            <a:r>
              <a:rPr lang="en-US" altLang="zh-CN" sz="10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……</a:t>
            </a:r>
            <a:r>
              <a:rPr lang="zh-CN" altLang="en-US" sz="10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65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" name="组合 113"/>
          <p:cNvGrpSpPr/>
          <p:nvPr/>
        </p:nvGrpSpPr>
        <p:grpSpPr bwMode="auto">
          <a:xfrm>
            <a:off x="5830969" y="5332415"/>
            <a:ext cx="350729" cy="314325"/>
            <a:chOff x="4971660" y="1569718"/>
            <a:chExt cx="144016" cy="144016"/>
          </a:xfrm>
        </p:grpSpPr>
        <p:sp>
          <p:nvSpPr>
            <p:cNvPr id="72731" name="椭圆 114"/>
            <p:cNvSpPr>
              <a:spLocks noChangeArrowheads="1"/>
            </p:cNvSpPr>
            <p:nvPr/>
          </p:nvSpPr>
          <p:spPr bwMode="auto">
            <a:xfrm>
              <a:off x="4971660" y="1569718"/>
              <a:ext cx="144016" cy="144016"/>
            </a:xfrm>
            <a:prstGeom prst="ellipse">
              <a:avLst/>
            </a:prstGeom>
            <a:solidFill>
              <a:schemeClr val="accent3"/>
            </a:solidFill>
            <a:ln w="15875" algn="ctr">
              <a:solidFill>
                <a:schemeClr val="accent3"/>
              </a:solidFill>
              <a:round/>
            </a:ln>
          </p:spPr>
          <p:txBody>
            <a:bodyPr lIns="153534" tIns="76766" rIns="153534" bIns="76766" anchor="ctr"/>
            <a:lstStyle/>
            <a:p>
              <a:pPr algn="ctr" defTabSz="912495"/>
              <a:endPara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72732" name="椭圆 115"/>
            <p:cNvSpPr>
              <a:spLocks noChangeArrowheads="1"/>
            </p:cNvSpPr>
            <p:nvPr/>
          </p:nvSpPr>
          <p:spPr bwMode="auto">
            <a:xfrm>
              <a:off x="5006027" y="1603875"/>
              <a:ext cx="75281" cy="75701"/>
            </a:xfrm>
            <a:prstGeom prst="ellipse">
              <a:avLst/>
            </a:prstGeom>
            <a:solidFill>
              <a:schemeClr val="bg1"/>
            </a:solidFill>
            <a:ln w="15875" algn="ctr">
              <a:solidFill>
                <a:schemeClr val="accent3"/>
              </a:solidFill>
              <a:round/>
            </a:ln>
          </p:spPr>
          <p:txBody>
            <a:bodyPr lIns="153534" tIns="76766" rIns="153534" bIns="76766" anchor="ctr"/>
            <a:lstStyle/>
            <a:p>
              <a:pPr algn="ctr" defTabSz="912495"/>
              <a:endPara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cxnSp>
        <p:nvCxnSpPr>
          <p:cNvPr id="117" name="直接连接符 116"/>
          <p:cNvCxnSpPr>
            <a:cxnSpLocks noChangeShapeType="1"/>
          </p:cNvCxnSpPr>
          <p:nvPr/>
        </p:nvCxnSpPr>
        <p:spPr bwMode="auto">
          <a:xfrm>
            <a:off x="5996021" y="2155825"/>
            <a:ext cx="28565" cy="3000375"/>
          </a:xfrm>
          <a:prstGeom prst="line">
            <a:avLst/>
          </a:prstGeom>
          <a:noFill/>
          <a:ln w="9525" algn="ctr">
            <a:solidFill>
              <a:schemeClr val="accent3"/>
            </a:solidFill>
            <a:prstDash val="dash"/>
            <a:round/>
            <a:headEnd type="oval" w="med" len="med"/>
          </a:ln>
        </p:spPr>
      </p:cxn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6189633" y="2415007"/>
            <a:ext cx="1371177" cy="2457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912495"/>
            <a:r>
              <a:rPr lang="zh-CN" altLang="en-US" sz="16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标题关键字</a:t>
            </a:r>
            <a:endParaRPr lang="zh-CN" altLang="en-US" sz="1600" dirty="0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6118880" y="3085775"/>
            <a:ext cx="1667531" cy="845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defTabSz="912495">
              <a:lnSpc>
                <a:spcPts val="1320"/>
              </a:lnSpc>
            </a:pPr>
            <a:r>
              <a:rPr lang="zh-CN" altLang="en-US" sz="10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详写内容</a:t>
            </a:r>
            <a:r>
              <a:rPr lang="en-US" altLang="zh-CN" sz="10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……</a:t>
            </a:r>
            <a:r>
              <a:rPr lang="zh-CN" altLang="en-US" sz="10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65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" name="组合 119"/>
          <p:cNvGrpSpPr/>
          <p:nvPr/>
        </p:nvGrpSpPr>
        <p:grpSpPr bwMode="auto">
          <a:xfrm>
            <a:off x="7749667" y="5332415"/>
            <a:ext cx="352316" cy="314325"/>
            <a:chOff x="4971660" y="1569718"/>
            <a:chExt cx="144016" cy="144016"/>
          </a:xfrm>
        </p:grpSpPr>
        <p:sp>
          <p:nvSpPr>
            <p:cNvPr id="72729" name="椭圆 120"/>
            <p:cNvSpPr>
              <a:spLocks noChangeArrowheads="1"/>
            </p:cNvSpPr>
            <p:nvPr/>
          </p:nvSpPr>
          <p:spPr bwMode="auto">
            <a:xfrm>
              <a:off x="4971660" y="1569718"/>
              <a:ext cx="144016" cy="144016"/>
            </a:xfrm>
            <a:prstGeom prst="ellipse">
              <a:avLst/>
            </a:prstGeom>
            <a:solidFill>
              <a:schemeClr val="accent4"/>
            </a:solidFill>
            <a:ln w="15875" algn="ctr">
              <a:solidFill>
                <a:schemeClr val="accent4"/>
              </a:solidFill>
              <a:round/>
            </a:ln>
          </p:spPr>
          <p:txBody>
            <a:bodyPr lIns="153534" tIns="76766" rIns="153534" bIns="76766" anchor="ctr"/>
            <a:lstStyle/>
            <a:p>
              <a:pPr algn="ctr" defTabSz="912495"/>
              <a:endPara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72730" name="椭圆 121"/>
            <p:cNvSpPr>
              <a:spLocks noChangeArrowheads="1"/>
            </p:cNvSpPr>
            <p:nvPr/>
          </p:nvSpPr>
          <p:spPr bwMode="auto">
            <a:xfrm>
              <a:off x="5005833" y="1603875"/>
              <a:ext cx="75669" cy="75701"/>
            </a:xfrm>
            <a:prstGeom prst="ellipse">
              <a:avLst/>
            </a:prstGeom>
            <a:solidFill>
              <a:schemeClr val="bg1"/>
            </a:solidFill>
            <a:ln w="15875" algn="ctr">
              <a:noFill/>
              <a:round/>
            </a:ln>
          </p:spPr>
          <p:txBody>
            <a:bodyPr lIns="153534" tIns="76766" rIns="153534" bIns="76766" anchor="ctr"/>
            <a:lstStyle/>
            <a:p>
              <a:pPr algn="ctr" defTabSz="912495"/>
              <a:endPara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cxnSp>
        <p:nvCxnSpPr>
          <p:cNvPr id="123" name="直接连接符 122"/>
          <p:cNvCxnSpPr>
            <a:cxnSpLocks noChangeShapeType="1"/>
          </p:cNvCxnSpPr>
          <p:nvPr/>
        </p:nvCxnSpPr>
        <p:spPr bwMode="auto">
          <a:xfrm>
            <a:off x="7922649" y="2155825"/>
            <a:ext cx="0" cy="2968625"/>
          </a:xfrm>
          <a:prstGeom prst="line">
            <a:avLst/>
          </a:prstGeom>
          <a:noFill/>
          <a:ln w="9525" algn="ctr">
            <a:solidFill>
              <a:schemeClr val="accent4"/>
            </a:solidFill>
            <a:prstDash val="dash"/>
            <a:round/>
            <a:headEnd type="oval" w="med" len="med"/>
          </a:ln>
        </p:spPr>
      </p:cxn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8108329" y="2415007"/>
            <a:ext cx="1371177" cy="225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912495"/>
            <a:r>
              <a:rPr lang="zh-CN" altLang="en-US" sz="1465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标题关键字</a:t>
            </a:r>
            <a:endParaRPr lang="zh-CN" altLang="en-US" sz="1465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8037575" y="3085775"/>
            <a:ext cx="1667531" cy="845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defTabSz="912495">
              <a:lnSpc>
                <a:spcPts val="1320"/>
              </a:lnSpc>
            </a:pPr>
            <a:r>
              <a:rPr lang="zh-CN" altLang="en-US" sz="10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详写内容</a:t>
            </a:r>
            <a:r>
              <a:rPr lang="en-US" altLang="zh-CN" sz="10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……</a:t>
            </a:r>
            <a:r>
              <a:rPr lang="zh-CN" altLang="en-US" sz="10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65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5" name="组合 125"/>
          <p:cNvGrpSpPr/>
          <p:nvPr/>
        </p:nvGrpSpPr>
        <p:grpSpPr bwMode="auto">
          <a:xfrm>
            <a:off x="9669947" y="5332415"/>
            <a:ext cx="350731" cy="314325"/>
            <a:chOff x="4971660" y="1569718"/>
            <a:chExt cx="144016" cy="144016"/>
          </a:xfrm>
        </p:grpSpPr>
        <p:sp>
          <p:nvSpPr>
            <p:cNvPr id="72727" name="椭圆 126"/>
            <p:cNvSpPr>
              <a:spLocks noChangeArrowheads="1"/>
            </p:cNvSpPr>
            <p:nvPr/>
          </p:nvSpPr>
          <p:spPr bwMode="auto">
            <a:xfrm>
              <a:off x="4971660" y="1569718"/>
              <a:ext cx="144016" cy="144016"/>
            </a:xfrm>
            <a:prstGeom prst="ellipse">
              <a:avLst/>
            </a:prstGeom>
            <a:solidFill>
              <a:schemeClr val="accent2"/>
            </a:solidFill>
            <a:ln w="15875" algn="ctr">
              <a:solidFill>
                <a:schemeClr val="accent2"/>
              </a:solidFill>
              <a:round/>
            </a:ln>
          </p:spPr>
          <p:txBody>
            <a:bodyPr lIns="153534" tIns="76766" rIns="153534" bIns="76766" anchor="ctr"/>
            <a:lstStyle/>
            <a:p>
              <a:pPr algn="ctr" defTabSz="912495"/>
              <a:endPara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72728" name="椭圆 127"/>
            <p:cNvSpPr>
              <a:spLocks noChangeArrowheads="1"/>
            </p:cNvSpPr>
            <p:nvPr/>
          </p:nvSpPr>
          <p:spPr bwMode="auto">
            <a:xfrm>
              <a:off x="5006027" y="1603875"/>
              <a:ext cx="75281" cy="75701"/>
            </a:xfrm>
            <a:prstGeom prst="ellipse">
              <a:avLst/>
            </a:prstGeom>
            <a:solidFill>
              <a:schemeClr val="bg1"/>
            </a:solidFill>
            <a:ln w="15875" algn="ctr">
              <a:noFill/>
              <a:round/>
            </a:ln>
          </p:spPr>
          <p:txBody>
            <a:bodyPr lIns="153534" tIns="76766" rIns="153534" bIns="76766" anchor="ctr"/>
            <a:lstStyle/>
            <a:p>
              <a:pPr algn="ctr" defTabSz="912495"/>
              <a:endPara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cxnSp>
        <p:nvCxnSpPr>
          <p:cNvPr id="129" name="直接连接符 128"/>
          <p:cNvCxnSpPr>
            <a:cxnSpLocks noChangeShapeType="1"/>
          </p:cNvCxnSpPr>
          <p:nvPr/>
        </p:nvCxnSpPr>
        <p:spPr bwMode="auto">
          <a:xfrm>
            <a:off x="9850867" y="2155825"/>
            <a:ext cx="0" cy="2967039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 type="oval" w="med" len="med"/>
          </a:ln>
        </p:spPr>
      </p:cxn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10028611" y="2415007"/>
            <a:ext cx="1371177" cy="2457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912495"/>
            <a:r>
              <a:rPr lang="zh-CN" altLang="en-US" sz="16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标题关键字</a:t>
            </a:r>
            <a:endParaRPr lang="zh-CN" altLang="en-US" sz="16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9957856" y="3085775"/>
            <a:ext cx="1667531" cy="845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 defTabSz="912495">
              <a:lnSpc>
                <a:spcPts val="1320"/>
              </a:lnSpc>
            </a:pPr>
            <a:r>
              <a:rPr lang="zh-CN" altLang="en-US" sz="10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详写内容</a:t>
            </a:r>
            <a:r>
              <a:rPr lang="en-US" altLang="zh-CN" sz="10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……</a:t>
            </a:r>
            <a:r>
              <a:rPr lang="zh-CN" altLang="en-US" sz="1065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65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885" y="105410"/>
            <a:ext cx="155448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73" grpId="0"/>
      <p:bldP spid="74" grpId="0"/>
      <p:bldP spid="118" grpId="0"/>
      <p:bldP spid="119" grpId="0"/>
      <p:bldP spid="124" grpId="0"/>
      <p:bldP spid="125" grpId="0"/>
      <p:bldP spid="130" grpId="0"/>
      <p:bldP spid="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6"/>
          <p:cNvSpPr>
            <a:spLocks noChangeAspect="1"/>
          </p:cNvSpPr>
          <p:nvPr/>
        </p:nvSpPr>
        <p:spPr bwMode="auto">
          <a:xfrm>
            <a:off x="1704701" y="4081764"/>
            <a:ext cx="518869" cy="5190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8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Freeform: Shape 17"/>
          <p:cNvSpPr>
            <a:spLocks noChangeAspect="1"/>
          </p:cNvSpPr>
          <p:nvPr/>
        </p:nvSpPr>
        <p:spPr bwMode="auto">
          <a:xfrm>
            <a:off x="9865720" y="3985715"/>
            <a:ext cx="476143" cy="476267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8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Freeform: Shape 18"/>
          <p:cNvSpPr>
            <a:spLocks noChangeAspect="1"/>
          </p:cNvSpPr>
          <p:nvPr/>
        </p:nvSpPr>
        <p:spPr bwMode="auto">
          <a:xfrm>
            <a:off x="9981823" y="1553519"/>
            <a:ext cx="450099" cy="4952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8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Freeform: Shape 19"/>
          <p:cNvSpPr>
            <a:spLocks noChangeAspect="1"/>
          </p:cNvSpPr>
          <p:nvPr/>
        </p:nvSpPr>
        <p:spPr bwMode="auto">
          <a:xfrm>
            <a:off x="1739704" y="1868861"/>
            <a:ext cx="545159" cy="543120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86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564205" y="1611787"/>
            <a:ext cx="1304925" cy="2216149"/>
            <a:chOff x="4923154" y="1208840"/>
            <a:chExt cx="978694" cy="1662112"/>
          </a:xfrm>
        </p:grpSpPr>
        <p:sp>
          <p:nvSpPr>
            <p:cNvPr id="5" name="Freeform: Shape 4"/>
            <p:cNvSpPr/>
            <p:nvPr/>
          </p:nvSpPr>
          <p:spPr bwMode="auto">
            <a:xfrm rot="6735232">
              <a:off x="4581445" y="1550549"/>
              <a:ext cx="1662112" cy="97869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2" name="TextBox 20"/>
            <p:cNvSpPr txBox="1"/>
            <p:nvPr/>
          </p:nvSpPr>
          <p:spPr>
            <a:xfrm rot="17488811">
              <a:off x="4989513" y="1947936"/>
              <a:ext cx="830997" cy="2077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424696" y="3827936"/>
            <a:ext cx="2216149" cy="1304925"/>
            <a:chOff x="4068522" y="2870952"/>
            <a:chExt cx="1662112" cy="978694"/>
          </a:xfrm>
          <a:solidFill>
            <a:srgbClr val="524F4E"/>
          </a:solidFill>
        </p:grpSpPr>
        <p:sp>
          <p:nvSpPr>
            <p:cNvPr id="6" name="Freeform: Shape 5"/>
            <p:cNvSpPr/>
            <p:nvPr/>
          </p:nvSpPr>
          <p:spPr bwMode="auto">
            <a:xfrm>
              <a:off x="4068522" y="2870952"/>
              <a:ext cx="1662112" cy="97869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13" name="TextBox 21"/>
            <p:cNvSpPr txBox="1"/>
            <p:nvPr/>
          </p:nvSpPr>
          <p:spPr>
            <a:xfrm>
              <a:off x="4484078" y="3234204"/>
              <a:ext cx="830997" cy="207749"/>
            </a:xfrm>
            <a:prstGeom prst="rect">
              <a:avLst/>
            </a:prstGeom>
            <a:grp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120729" y="2528900"/>
            <a:ext cx="2216149" cy="1304925"/>
            <a:chOff x="3090547" y="1896675"/>
            <a:chExt cx="1662112" cy="978694"/>
          </a:xfrm>
          <a:solidFill>
            <a:srgbClr val="A90202"/>
          </a:solidFill>
        </p:grpSpPr>
        <p:sp>
          <p:nvSpPr>
            <p:cNvPr id="4" name="Freeform: Shape 3"/>
            <p:cNvSpPr/>
            <p:nvPr/>
          </p:nvSpPr>
          <p:spPr bwMode="auto">
            <a:xfrm>
              <a:off x="3090547" y="1896675"/>
              <a:ext cx="1662112" cy="97869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524F4E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4" name="TextBox 22"/>
            <p:cNvSpPr txBox="1"/>
            <p:nvPr/>
          </p:nvSpPr>
          <p:spPr>
            <a:xfrm>
              <a:off x="3519604" y="2255280"/>
              <a:ext cx="830997" cy="2077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76340" y="3372776"/>
            <a:ext cx="1304925" cy="2216149"/>
            <a:chOff x="3432255" y="2529582"/>
            <a:chExt cx="978694" cy="1662112"/>
          </a:xfrm>
        </p:grpSpPr>
        <p:sp>
          <p:nvSpPr>
            <p:cNvPr id="7" name="Freeform: Shape 6"/>
            <p:cNvSpPr/>
            <p:nvPr/>
          </p:nvSpPr>
          <p:spPr bwMode="auto">
            <a:xfrm rot="5400000">
              <a:off x="3090546" y="2871291"/>
              <a:ext cx="1662112" cy="97869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5" name="TextBox 23"/>
            <p:cNvSpPr txBox="1"/>
            <p:nvPr/>
          </p:nvSpPr>
          <p:spPr>
            <a:xfrm rot="16200000">
              <a:off x="3486583" y="3258632"/>
              <a:ext cx="830997" cy="2077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30"/>
          <p:cNvGrpSpPr/>
          <p:nvPr/>
        </p:nvGrpSpPr>
        <p:grpSpPr>
          <a:xfrm>
            <a:off x="8551980" y="2048756"/>
            <a:ext cx="2198694" cy="1006991"/>
            <a:chOff x="8600662" y="2276873"/>
            <a:chExt cx="2198693" cy="1006991"/>
          </a:xfrm>
        </p:grpSpPr>
        <p:sp>
          <p:nvSpPr>
            <p:cNvPr id="30" name="TextBox 12"/>
            <p:cNvSpPr txBox="1"/>
            <p:nvPr/>
          </p:nvSpPr>
          <p:spPr>
            <a:xfrm>
              <a:off x="9295835" y="2276873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16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TextBox 25"/>
            <p:cNvSpPr txBox="1"/>
            <p:nvPr/>
          </p:nvSpPr>
          <p:spPr>
            <a:xfrm>
              <a:off x="8600662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 </a:t>
              </a:r>
              <a:br>
                <a: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Group 31"/>
          <p:cNvGrpSpPr/>
          <p:nvPr/>
        </p:nvGrpSpPr>
        <p:grpSpPr>
          <a:xfrm>
            <a:off x="8342220" y="4461981"/>
            <a:ext cx="2198694" cy="1006991"/>
            <a:chOff x="8462232" y="2276873"/>
            <a:chExt cx="2198693" cy="1006991"/>
          </a:xfrm>
        </p:grpSpPr>
        <p:sp>
          <p:nvSpPr>
            <p:cNvPr id="28" name="TextBox 32"/>
            <p:cNvSpPr txBox="1"/>
            <p:nvPr/>
          </p:nvSpPr>
          <p:spPr>
            <a:xfrm>
              <a:off x="9295835" y="2276873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TextBox 33"/>
            <p:cNvSpPr txBox="1"/>
            <p:nvPr/>
          </p:nvSpPr>
          <p:spPr>
            <a:xfrm>
              <a:off x="8462232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 </a:t>
              </a:r>
              <a:br>
                <a: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Group 37"/>
          <p:cNvGrpSpPr/>
          <p:nvPr/>
        </p:nvGrpSpPr>
        <p:grpSpPr>
          <a:xfrm>
            <a:off x="1739704" y="2411981"/>
            <a:ext cx="2198693" cy="1006991"/>
            <a:chOff x="1197898" y="2503545"/>
            <a:chExt cx="2198693" cy="1006991"/>
          </a:xfrm>
        </p:grpSpPr>
        <p:sp>
          <p:nvSpPr>
            <p:cNvPr id="26" name="TextBox 35"/>
            <p:cNvSpPr txBox="1"/>
            <p:nvPr/>
          </p:nvSpPr>
          <p:spPr>
            <a:xfrm>
              <a:off x="1197898" y="2503545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l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TextBox 36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 </a:t>
              </a:r>
              <a:br>
                <a: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Group 38"/>
          <p:cNvGrpSpPr/>
          <p:nvPr/>
        </p:nvGrpSpPr>
        <p:grpSpPr>
          <a:xfrm>
            <a:off x="1679509" y="4600767"/>
            <a:ext cx="2198693" cy="1006991"/>
            <a:chOff x="1197898" y="2503545"/>
            <a:chExt cx="2198693" cy="1006991"/>
          </a:xfrm>
        </p:grpSpPr>
        <p:sp>
          <p:nvSpPr>
            <p:cNvPr id="24" name="TextBox 39"/>
            <p:cNvSpPr txBox="1"/>
            <p:nvPr/>
          </p:nvSpPr>
          <p:spPr>
            <a:xfrm>
              <a:off x="1197898" y="2503545"/>
              <a:ext cx="1231106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l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TextBox 40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 </a:t>
              </a:r>
              <a:br>
                <a: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5885" y="105410"/>
            <a:ext cx="155448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2486440109,240840136&amp;fm=27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8890"/>
            <a:ext cx="5591175" cy="2477135"/>
          </a:xfrm>
          <a:prstGeom prst="rect">
            <a:avLst/>
          </a:prstGeom>
        </p:spPr>
      </p:pic>
      <p:grpSp>
        <p:nvGrpSpPr>
          <p:cNvPr id="48" name="Group 69"/>
          <p:cNvGrpSpPr/>
          <p:nvPr/>
        </p:nvGrpSpPr>
        <p:grpSpPr>
          <a:xfrm>
            <a:off x="5105889" y="1412776"/>
            <a:ext cx="1980220" cy="1980220"/>
            <a:chOff x="731404" y="2060848"/>
            <a:chExt cx="1980220" cy="1980220"/>
          </a:xfrm>
        </p:grpSpPr>
        <p:sp>
          <p:nvSpPr>
            <p:cNvPr id="49" name="Diamond 2"/>
            <p:cNvSpPr/>
            <p:nvPr/>
          </p:nvSpPr>
          <p:spPr bwMode="auto">
            <a:xfrm>
              <a:off x="731404" y="2060848"/>
              <a:ext cx="1980220" cy="1980220"/>
            </a:xfrm>
            <a:prstGeom prst="diamond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1" name="TextBox 33"/>
            <p:cNvSpPr txBox="1"/>
            <p:nvPr/>
          </p:nvSpPr>
          <p:spPr>
            <a:xfrm>
              <a:off x="917232" y="2828933"/>
              <a:ext cx="1608565" cy="610759"/>
            </a:xfrm>
            <a:prstGeom prst="rect">
              <a:avLst/>
            </a:prstGeom>
            <a:noFill/>
          </p:spPr>
          <p:txBody>
            <a:bodyPr wrap="none">
              <a:normAutofit fontScale="75000" lnSpcReduction="20000"/>
            </a:bodyPr>
            <a:lstStyle/>
            <a:p>
              <a:pPr algn="ctr"/>
              <a:r>
                <a:rPr lang="en-US" altLang="zh-CN" sz="5335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5335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536599" y="2807872"/>
            <a:ext cx="3025140" cy="1240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37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 rot="19944453">
            <a:off x="5267480" y="2912175"/>
            <a:ext cx="1700132" cy="1465631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13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 rot="14469289">
            <a:off x="4681484" y="1352999"/>
            <a:ext cx="442256" cy="2213480"/>
            <a:chOff x="2117759" y="1650038"/>
            <a:chExt cx="333788" cy="1670603"/>
          </a:xfrm>
        </p:grpSpPr>
        <p:sp>
          <p:nvSpPr>
            <p:cNvPr id="56" name="Rectangle: Rounded Corners 5"/>
            <p:cNvSpPr/>
            <p:nvPr/>
          </p:nvSpPr>
          <p:spPr>
            <a:xfrm>
              <a:off x="2184756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7" name="Group 6"/>
            <p:cNvGrpSpPr/>
            <p:nvPr/>
          </p:nvGrpSpPr>
          <p:grpSpPr>
            <a:xfrm>
              <a:off x="2117759" y="1650038"/>
              <a:ext cx="333788" cy="333788"/>
              <a:chOff x="2786183" y="1189182"/>
              <a:chExt cx="921712" cy="921712"/>
            </a:xfrm>
          </p:grpSpPr>
          <p:sp>
            <p:nvSpPr>
              <p:cNvPr id="58" name="Oval 7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9" name="Oval 8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6" name="Group 9"/>
          <p:cNvGrpSpPr/>
          <p:nvPr/>
        </p:nvGrpSpPr>
        <p:grpSpPr>
          <a:xfrm rot="10800000">
            <a:off x="4284468" y="3024199"/>
            <a:ext cx="442256" cy="2213481"/>
            <a:chOff x="1485809" y="1650038"/>
            <a:chExt cx="333788" cy="1670603"/>
          </a:xfrm>
        </p:grpSpPr>
        <p:sp>
          <p:nvSpPr>
            <p:cNvPr id="52" name="Rectangle: Rounded Corners 10"/>
            <p:cNvSpPr/>
            <p:nvPr/>
          </p:nvSpPr>
          <p:spPr>
            <a:xfrm>
              <a:off x="1552806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3" name="Group 11"/>
            <p:cNvGrpSpPr/>
            <p:nvPr/>
          </p:nvGrpSpPr>
          <p:grpSpPr>
            <a:xfrm>
              <a:off x="1485809" y="1650038"/>
              <a:ext cx="333788" cy="333788"/>
              <a:chOff x="2786183" y="1189182"/>
              <a:chExt cx="921712" cy="921712"/>
            </a:xfrm>
          </p:grpSpPr>
          <p:sp>
            <p:nvSpPr>
              <p:cNvPr id="54" name="Oval 1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" name="Oval 1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7" name="Group 14"/>
          <p:cNvGrpSpPr/>
          <p:nvPr/>
        </p:nvGrpSpPr>
        <p:grpSpPr>
          <a:xfrm rot="7518191">
            <a:off x="5475983" y="4098296"/>
            <a:ext cx="442256" cy="2213480"/>
            <a:chOff x="760548" y="1650038"/>
            <a:chExt cx="333788" cy="1670603"/>
          </a:xfrm>
        </p:grpSpPr>
        <p:sp>
          <p:nvSpPr>
            <p:cNvPr id="48" name="Rectangle: Rounded Corners 15"/>
            <p:cNvSpPr/>
            <p:nvPr/>
          </p:nvSpPr>
          <p:spPr>
            <a:xfrm>
              <a:off x="827545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9" name="Group 16"/>
            <p:cNvGrpSpPr/>
            <p:nvPr/>
          </p:nvGrpSpPr>
          <p:grpSpPr>
            <a:xfrm>
              <a:off x="760548" y="1650038"/>
              <a:ext cx="333788" cy="333788"/>
              <a:chOff x="2786183" y="1189182"/>
              <a:chExt cx="921712" cy="921712"/>
            </a:xfrm>
          </p:grpSpPr>
          <p:sp>
            <p:nvSpPr>
              <p:cNvPr id="50" name="Oval 17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Oval 18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8" name="Group 19"/>
          <p:cNvGrpSpPr/>
          <p:nvPr/>
        </p:nvGrpSpPr>
        <p:grpSpPr>
          <a:xfrm rot="3647897">
            <a:off x="7133136" y="3653229"/>
            <a:ext cx="442256" cy="2213480"/>
            <a:chOff x="2648116" y="1650038"/>
            <a:chExt cx="333788" cy="1670603"/>
          </a:xfrm>
        </p:grpSpPr>
        <p:sp>
          <p:nvSpPr>
            <p:cNvPr id="44" name="Rectangle: Rounded Corners 20"/>
            <p:cNvSpPr/>
            <p:nvPr/>
          </p:nvSpPr>
          <p:spPr>
            <a:xfrm>
              <a:off x="2715113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5" name="Group 21"/>
            <p:cNvGrpSpPr/>
            <p:nvPr/>
          </p:nvGrpSpPr>
          <p:grpSpPr>
            <a:xfrm>
              <a:off x="2648116" y="1650038"/>
              <a:ext cx="333788" cy="333788"/>
              <a:chOff x="2786183" y="1189182"/>
              <a:chExt cx="921712" cy="921712"/>
            </a:xfrm>
          </p:grpSpPr>
          <p:sp>
            <p:nvSpPr>
              <p:cNvPr id="46" name="Oval 2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Oval 2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9" name="Group 24"/>
          <p:cNvGrpSpPr/>
          <p:nvPr/>
        </p:nvGrpSpPr>
        <p:grpSpPr>
          <a:xfrm>
            <a:off x="7566547" y="1985071"/>
            <a:ext cx="442256" cy="2213481"/>
            <a:chOff x="5982866" y="1650038"/>
            <a:chExt cx="333788" cy="1670603"/>
          </a:xfrm>
        </p:grpSpPr>
        <p:sp>
          <p:nvSpPr>
            <p:cNvPr id="40" name="Rectangle: Rounded Corners 25"/>
            <p:cNvSpPr/>
            <p:nvPr/>
          </p:nvSpPr>
          <p:spPr>
            <a:xfrm>
              <a:off x="6049863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1" name="Group 26"/>
            <p:cNvGrpSpPr/>
            <p:nvPr/>
          </p:nvGrpSpPr>
          <p:grpSpPr>
            <a:xfrm>
              <a:off x="5982866" y="1650038"/>
              <a:ext cx="333788" cy="333788"/>
              <a:chOff x="2786183" y="1189182"/>
              <a:chExt cx="921712" cy="921712"/>
            </a:xfrm>
          </p:grpSpPr>
          <p:sp>
            <p:nvSpPr>
              <p:cNvPr id="42" name="Oval 27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" name="Oval 28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0" name="Group 29"/>
          <p:cNvGrpSpPr/>
          <p:nvPr/>
        </p:nvGrpSpPr>
        <p:grpSpPr>
          <a:xfrm rot="18356643">
            <a:off x="6401112" y="917947"/>
            <a:ext cx="442256" cy="2213480"/>
            <a:chOff x="5982866" y="1650038"/>
            <a:chExt cx="333788" cy="1670603"/>
          </a:xfrm>
        </p:grpSpPr>
        <p:sp>
          <p:nvSpPr>
            <p:cNvPr id="36" name="Rectangle: Rounded Corners 30"/>
            <p:cNvSpPr/>
            <p:nvPr/>
          </p:nvSpPr>
          <p:spPr>
            <a:xfrm>
              <a:off x="6049863" y="1765252"/>
              <a:ext cx="199794" cy="155538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7" name="Group 31"/>
            <p:cNvGrpSpPr/>
            <p:nvPr/>
          </p:nvGrpSpPr>
          <p:grpSpPr>
            <a:xfrm>
              <a:off x="5982866" y="1650038"/>
              <a:ext cx="333788" cy="333788"/>
              <a:chOff x="2786183" y="1189182"/>
              <a:chExt cx="921712" cy="921712"/>
            </a:xfrm>
          </p:grpSpPr>
          <p:sp>
            <p:nvSpPr>
              <p:cNvPr id="38" name="Oval 3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Oval 3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1" name="Group 40"/>
          <p:cNvGrpSpPr/>
          <p:nvPr/>
        </p:nvGrpSpPr>
        <p:grpSpPr>
          <a:xfrm>
            <a:off x="8158824" y="2035676"/>
            <a:ext cx="3316039" cy="646331"/>
            <a:chOff x="8158825" y="2035676"/>
            <a:chExt cx="2460780" cy="646331"/>
          </a:xfrm>
        </p:grpSpPr>
        <p:sp>
          <p:nvSpPr>
            <p:cNvPr id="34" name="TextBox 35"/>
            <p:cNvSpPr txBox="1"/>
            <p:nvPr/>
          </p:nvSpPr>
          <p:spPr>
            <a:xfrm>
              <a:off x="8158825" y="2220342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 </a:t>
              </a:r>
              <a:b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TextBox 36"/>
            <p:cNvSpPr txBox="1"/>
            <p:nvPr/>
          </p:nvSpPr>
          <p:spPr>
            <a:xfrm>
              <a:off x="8158825" y="2035676"/>
              <a:ext cx="685189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5000" lnSpcReduction="10000"/>
            </a:bodyPr>
            <a:lstStyle/>
            <a:p>
              <a:pPr algn="l"/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1335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8428227" y="4133463"/>
            <a:ext cx="3046635" cy="657563"/>
            <a:chOff x="8428228" y="4133462"/>
            <a:chExt cx="2460780" cy="657562"/>
          </a:xfrm>
        </p:grpSpPr>
        <p:sp>
          <p:nvSpPr>
            <p:cNvPr id="32" name="TextBox 38"/>
            <p:cNvSpPr txBox="1"/>
            <p:nvPr/>
          </p:nvSpPr>
          <p:spPr>
            <a:xfrm>
              <a:off x="8428228" y="4329359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 </a:t>
              </a:r>
              <a:b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TextBox 39"/>
            <p:cNvSpPr txBox="1"/>
            <p:nvPr/>
          </p:nvSpPr>
          <p:spPr>
            <a:xfrm>
              <a:off x="8428228" y="4133462"/>
              <a:ext cx="745778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5000" lnSpcReduction="10000"/>
            </a:bodyPr>
            <a:lstStyle/>
            <a:p>
              <a:pPr algn="l"/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1335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719667" y="2598515"/>
            <a:ext cx="3044105" cy="632609"/>
            <a:chOff x="1302992" y="2598515"/>
            <a:chExt cx="2460780" cy="632609"/>
          </a:xfrm>
        </p:grpSpPr>
        <p:sp>
          <p:nvSpPr>
            <p:cNvPr id="30" name="TextBox 41"/>
            <p:cNvSpPr txBox="1"/>
            <p:nvPr/>
          </p:nvSpPr>
          <p:spPr>
            <a:xfrm>
              <a:off x="1302992" y="2769459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（建议使用主题字体）</a:t>
              </a:r>
              <a:endPara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TextBox 42"/>
            <p:cNvSpPr txBox="1"/>
            <p:nvPr/>
          </p:nvSpPr>
          <p:spPr>
            <a:xfrm>
              <a:off x="3017375" y="2598515"/>
              <a:ext cx="746397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5000" lnSpcReduction="10000"/>
            </a:bodyPr>
            <a:lstStyle/>
            <a:p>
              <a:pPr algn="r"/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1335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Group 49"/>
          <p:cNvGrpSpPr/>
          <p:nvPr/>
        </p:nvGrpSpPr>
        <p:grpSpPr>
          <a:xfrm>
            <a:off x="719667" y="4750873"/>
            <a:ext cx="3412151" cy="657563"/>
            <a:chOff x="1671038" y="4750873"/>
            <a:chExt cx="2460780" cy="657562"/>
          </a:xfrm>
        </p:grpSpPr>
        <p:sp>
          <p:nvSpPr>
            <p:cNvPr id="28" name="TextBox 44"/>
            <p:cNvSpPr txBox="1"/>
            <p:nvPr/>
          </p:nvSpPr>
          <p:spPr>
            <a:xfrm>
              <a:off x="1671038" y="4946770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 </a:t>
              </a:r>
              <a:b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TextBox 45"/>
            <p:cNvSpPr txBox="1"/>
            <p:nvPr/>
          </p:nvSpPr>
          <p:spPr>
            <a:xfrm>
              <a:off x="3465930" y="4750873"/>
              <a:ext cx="665888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5000" lnSpcReduction="10000"/>
            </a:bodyPr>
            <a:lstStyle/>
            <a:p>
              <a:pPr algn="r"/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1335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Group 37"/>
          <p:cNvGrpSpPr/>
          <p:nvPr/>
        </p:nvGrpSpPr>
        <p:grpSpPr>
          <a:xfrm>
            <a:off x="2968595" y="1202876"/>
            <a:ext cx="2460780" cy="632609"/>
            <a:chOff x="2968595" y="1202876"/>
            <a:chExt cx="2460780" cy="632609"/>
          </a:xfrm>
        </p:grpSpPr>
        <p:sp>
          <p:nvSpPr>
            <p:cNvPr id="26" name="TextBox 47"/>
            <p:cNvSpPr txBox="1"/>
            <p:nvPr/>
          </p:nvSpPr>
          <p:spPr>
            <a:xfrm>
              <a:off x="2968595" y="1373820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lvl="0"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 </a:t>
              </a:r>
              <a:br>
                <a: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06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TextBox 48"/>
            <p:cNvSpPr txBox="1"/>
            <p:nvPr/>
          </p:nvSpPr>
          <p:spPr>
            <a:xfrm>
              <a:off x="4506045" y="1202876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5000" lnSpcReduction="10000"/>
            </a:bodyPr>
            <a:lstStyle/>
            <a:p>
              <a:pPr algn="r"/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1335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" name="Group 46"/>
          <p:cNvGrpSpPr/>
          <p:nvPr/>
        </p:nvGrpSpPr>
        <p:grpSpPr>
          <a:xfrm>
            <a:off x="6778393" y="5441224"/>
            <a:ext cx="2460780" cy="657563"/>
            <a:chOff x="6778394" y="5441224"/>
            <a:chExt cx="2460780" cy="657562"/>
          </a:xfrm>
        </p:grpSpPr>
        <p:sp>
          <p:nvSpPr>
            <p:cNvPr id="24" name="TextBox 50"/>
            <p:cNvSpPr txBox="1"/>
            <p:nvPr/>
          </p:nvSpPr>
          <p:spPr>
            <a:xfrm>
              <a:off x="6778394" y="5637121"/>
              <a:ext cx="2460780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lvl="0" algn="l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 </a:t>
              </a:r>
              <a:br>
                <a: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  <a:endPara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TextBox 51"/>
            <p:cNvSpPr txBox="1"/>
            <p:nvPr/>
          </p:nvSpPr>
          <p:spPr>
            <a:xfrm>
              <a:off x="6778394" y="5441224"/>
              <a:ext cx="923330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5000" lnSpcReduction="10000"/>
            </a:bodyPr>
            <a:lstStyle/>
            <a:p>
              <a:pPr algn="l"/>
              <a:r>
                <a:rPr lang="zh-CN" altLang="en-US" sz="133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点击添加标题</a:t>
              </a:r>
              <a:endParaRPr lang="zh-CN" altLang="en-US" sz="1335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Freeform: Shape 52"/>
          <p:cNvSpPr/>
          <p:nvPr/>
        </p:nvSpPr>
        <p:spPr bwMode="auto">
          <a:xfrm>
            <a:off x="5721088" y="3202315"/>
            <a:ext cx="820915" cy="811047"/>
          </a:xfrm>
          <a:custGeom>
            <a:avLst/>
            <a:gdLst/>
            <a:ahLst/>
            <a:cxnLst>
              <a:cxn ang="0">
                <a:pos x="131" y="82"/>
              </a:cxn>
              <a:cxn ang="0">
                <a:pos x="122" y="98"/>
              </a:cxn>
              <a:cxn ang="0">
                <a:pos x="125" y="107"/>
              </a:cxn>
              <a:cxn ang="0">
                <a:pos x="65" y="141"/>
              </a:cxn>
              <a:cxn ang="0">
                <a:pos x="51" y="134"/>
              </a:cxn>
              <a:cxn ang="0">
                <a:pos x="44" y="97"/>
              </a:cxn>
              <a:cxn ang="0">
                <a:pos x="68" y="28"/>
              </a:cxn>
              <a:cxn ang="0">
                <a:pos x="74" y="29"/>
              </a:cxn>
              <a:cxn ang="0">
                <a:pos x="86" y="24"/>
              </a:cxn>
              <a:cxn ang="0">
                <a:pos x="131" y="82"/>
              </a:cxn>
              <a:cxn ang="0">
                <a:pos x="92" y="11"/>
              </a:cxn>
              <a:cxn ang="0">
                <a:pos x="91" y="15"/>
              </a:cxn>
              <a:cxn ang="0">
                <a:pos x="141" y="80"/>
              </a:cxn>
              <a:cxn ang="0">
                <a:pos x="142" y="80"/>
              </a:cxn>
              <a:cxn ang="0">
                <a:pos x="153" y="32"/>
              </a:cxn>
              <a:cxn ang="0">
                <a:pos x="153" y="29"/>
              </a:cxn>
              <a:cxn ang="0">
                <a:pos x="102" y="0"/>
              </a:cxn>
              <a:cxn ang="0">
                <a:pos x="91" y="6"/>
              </a:cxn>
              <a:cxn ang="0">
                <a:pos x="92" y="11"/>
              </a:cxn>
              <a:cxn ang="0">
                <a:pos x="40" y="137"/>
              </a:cxn>
              <a:cxn ang="0">
                <a:pos x="33" y="97"/>
              </a:cxn>
              <a:cxn ang="0">
                <a:pos x="59" y="22"/>
              </a:cxn>
              <a:cxn ang="0">
                <a:pos x="55" y="11"/>
              </a:cxn>
              <a:cxn ang="0">
                <a:pos x="46" y="9"/>
              </a:cxn>
              <a:cxn ang="0">
                <a:pos x="0" y="85"/>
              </a:cxn>
              <a:cxn ang="0">
                <a:pos x="20" y="140"/>
              </a:cxn>
              <a:cxn ang="0">
                <a:pos x="35" y="143"/>
              </a:cxn>
              <a:cxn ang="0">
                <a:pos x="40" y="137"/>
              </a:cxn>
              <a:cxn ang="0">
                <a:pos x="163" y="45"/>
              </a:cxn>
              <a:cxn ang="0">
                <a:pos x="153" y="84"/>
              </a:cxn>
              <a:cxn ang="0">
                <a:pos x="159" y="98"/>
              </a:cxn>
              <a:cxn ang="0">
                <a:pos x="147" y="115"/>
              </a:cxn>
              <a:cxn ang="0">
                <a:pos x="147" y="116"/>
              </a:cxn>
              <a:cxn ang="0">
                <a:pos x="142" y="151"/>
              </a:cxn>
              <a:cxn ang="0">
                <a:pos x="173" y="85"/>
              </a:cxn>
              <a:cxn ang="0">
                <a:pos x="163" y="45"/>
              </a:cxn>
              <a:cxn ang="0">
                <a:pos x="132" y="114"/>
              </a:cxn>
              <a:cxn ang="0">
                <a:pos x="69" y="151"/>
              </a:cxn>
              <a:cxn ang="0">
                <a:pos x="69" y="152"/>
              </a:cxn>
              <a:cxn ang="0">
                <a:pos x="66" y="162"/>
              </a:cxn>
              <a:cxn ang="0">
                <a:pos x="74" y="170"/>
              </a:cxn>
              <a:cxn ang="0">
                <a:pos x="86" y="171"/>
              </a:cxn>
              <a:cxn ang="0">
                <a:pos x="126" y="162"/>
              </a:cxn>
              <a:cxn ang="0">
                <a:pos x="136" y="116"/>
              </a:cxn>
              <a:cxn ang="0">
                <a:pos x="136" y="116"/>
              </a:cxn>
              <a:cxn ang="0">
                <a:pos x="132" y="114"/>
              </a:cxn>
              <a:cxn ang="0">
                <a:pos x="132" y="114"/>
              </a:cxn>
              <a:cxn ang="0">
                <a:pos x="132" y="114"/>
              </a:cxn>
            </a:cxnLst>
            <a:rect l="0" t="0" r="r" b="b"/>
            <a:pathLst>
              <a:path w="173" h="171">
                <a:moveTo>
                  <a:pt x="131" y="82"/>
                </a:moveTo>
                <a:cubicBezTo>
                  <a:pt x="126" y="86"/>
                  <a:pt x="122" y="91"/>
                  <a:pt x="122" y="98"/>
                </a:cubicBezTo>
                <a:cubicBezTo>
                  <a:pt x="122" y="101"/>
                  <a:pt x="123" y="104"/>
                  <a:pt x="125" y="107"/>
                </a:cubicBezTo>
                <a:cubicBezTo>
                  <a:pt x="109" y="124"/>
                  <a:pt x="88" y="136"/>
                  <a:pt x="65" y="141"/>
                </a:cubicBezTo>
                <a:cubicBezTo>
                  <a:pt x="62" y="137"/>
                  <a:pt x="57" y="134"/>
                  <a:pt x="51" y="134"/>
                </a:cubicBezTo>
                <a:cubicBezTo>
                  <a:pt x="47" y="122"/>
                  <a:pt x="44" y="110"/>
                  <a:pt x="44" y="97"/>
                </a:cubicBezTo>
                <a:cubicBezTo>
                  <a:pt x="44" y="71"/>
                  <a:pt x="53" y="47"/>
                  <a:pt x="68" y="28"/>
                </a:cubicBezTo>
                <a:cubicBezTo>
                  <a:pt x="70" y="29"/>
                  <a:pt x="72" y="29"/>
                  <a:pt x="74" y="29"/>
                </a:cubicBezTo>
                <a:cubicBezTo>
                  <a:pt x="78" y="29"/>
                  <a:pt x="82" y="27"/>
                  <a:pt x="86" y="24"/>
                </a:cubicBezTo>
                <a:cubicBezTo>
                  <a:pt x="107" y="38"/>
                  <a:pt x="123" y="58"/>
                  <a:pt x="131" y="82"/>
                </a:cubicBezTo>
                <a:close/>
                <a:moveTo>
                  <a:pt x="92" y="11"/>
                </a:moveTo>
                <a:cubicBezTo>
                  <a:pt x="92" y="12"/>
                  <a:pt x="92" y="13"/>
                  <a:pt x="91" y="15"/>
                </a:cubicBezTo>
                <a:cubicBezTo>
                  <a:pt x="115" y="30"/>
                  <a:pt x="133" y="53"/>
                  <a:pt x="141" y="80"/>
                </a:cubicBezTo>
                <a:cubicBezTo>
                  <a:pt x="142" y="80"/>
                  <a:pt x="142" y="80"/>
                  <a:pt x="142" y="80"/>
                </a:cubicBezTo>
                <a:cubicBezTo>
                  <a:pt x="149" y="65"/>
                  <a:pt x="153" y="49"/>
                  <a:pt x="153" y="32"/>
                </a:cubicBezTo>
                <a:cubicBezTo>
                  <a:pt x="153" y="31"/>
                  <a:pt x="153" y="30"/>
                  <a:pt x="153" y="29"/>
                </a:cubicBezTo>
                <a:cubicBezTo>
                  <a:pt x="140" y="14"/>
                  <a:pt x="122" y="4"/>
                  <a:pt x="102" y="0"/>
                </a:cubicBezTo>
                <a:cubicBezTo>
                  <a:pt x="98" y="2"/>
                  <a:pt x="95" y="4"/>
                  <a:pt x="91" y="6"/>
                </a:cubicBezTo>
                <a:cubicBezTo>
                  <a:pt x="92" y="8"/>
                  <a:pt x="92" y="9"/>
                  <a:pt x="92" y="11"/>
                </a:cubicBezTo>
                <a:close/>
                <a:moveTo>
                  <a:pt x="40" y="137"/>
                </a:moveTo>
                <a:cubicBezTo>
                  <a:pt x="36" y="124"/>
                  <a:pt x="33" y="111"/>
                  <a:pt x="33" y="97"/>
                </a:cubicBezTo>
                <a:cubicBezTo>
                  <a:pt x="33" y="69"/>
                  <a:pt x="43" y="42"/>
                  <a:pt x="59" y="22"/>
                </a:cubicBezTo>
                <a:cubicBezTo>
                  <a:pt x="57" y="19"/>
                  <a:pt x="55" y="15"/>
                  <a:pt x="55" y="11"/>
                </a:cubicBezTo>
                <a:cubicBezTo>
                  <a:pt x="52" y="10"/>
                  <a:pt x="49" y="9"/>
                  <a:pt x="46" y="9"/>
                </a:cubicBezTo>
                <a:cubicBezTo>
                  <a:pt x="19" y="23"/>
                  <a:pt x="0" y="52"/>
                  <a:pt x="0" y="85"/>
                </a:cubicBezTo>
                <a:cubicBezTo>
                  <a:pt x="0" y="106"/>
                  <a:pt x="8" y="125"/>
                  <a:pt x="20" y="140"/>
                </a:cubicBezTo>
                <a:cubicBezTo>
                  <a:pt x="25" y="141"/>
                  <a:pt x="30" y="142"/>
                  <a:pt x="35" y="143"/>
                </a:cubicBezTo>
                <a:cubicBezTo>
                  <a:pt x="36" y="140"/>
                  <a:pt x="38" y="138"/>
                  <a:pt x="40" y="137"/>
                </a:cubicBezTo>
                <a:close/>
                <a:moveTo>
                  <a:pt x="163" y="45"/>
                </a:moveTo>
                <a:cubicBezTo>
                  <a:pt x="162" y="59"/>
                  <a:pt x="158" y="72"/>
                  <a:pt x="153" y="84"/>
                </a:cubicBezTo>
                <a:cubicBezTo>
                  <a:pt x="157" y="87"/>
                  <a:pt x="159" y="92"/>
                  <a:pt x="159" y="98"/>
                </a:cubicBezTo>
                <a:cubicBezTo>
                  <a:pt x="159" y="106"/>
                  <a:pt x="154" y="112"/>
                  <a:pt x="147" y="115"/>
                </a:cubicBezTo>
                <a:cubicBezTo>
                  <a:pt x="147" y="115"/>
                  <a:pt x="147" y="116"/>
                  <a:pt x="147" y="116"/>
                </a:cubicBezTo>
                <a:cubicBezTo>
                  <a:pt x="147" y="128"/>
                  <a:pt x="145" y="140"/>
                  <a:pt x="142" y="151"/>
                </a:cubicBezTo>
                <a:cubicBezTo>
                  <a:pt x="161" y="135"/>
                  <a:pt x="173" y="112"/>
                  <a:pt x="173" y="85"/>
                </a:cubicBezTo>
                <a:cubicBezTo>
                  <a:pt x="173" y="71"/>
                  <a:pt x="169" y="57"/>
                  <a:pt x="163" y="45"/>
                </a:cubicBezTo>
                <a:close/>
                <a:moveTo>
                  <a:pt x="132" y="114"/>
                </a:moveTo>
                <a:cubicBezTo>
                  <a:pt x="116" y="133"/>
                  <a:pt x="94" y="146"/>
                  <a:pt x="69" y="151"/>
                </a:cubicBezTo>
                <a:cubicBezTo>
                  <a:pt x="69" y="151"/>
                  <a:pt x="69" y="152"/>
                  <a:pt x="69" y="152"/>
                </a:cubicBezTo>
                <a:cubicBezTo>
                  <a:pt x="69" y="156"/>
                  <a:pt x="68" y="159"/>
                  <a:pt x="66" y="162"/>
                </a:cubicBezTo>
                <a:cubicBezTo>
                  <a:pt x="69" y="165"/>
                  <a:pt x="71" y="168"/>
                  <a:pt x="74" y="170"/>
                </a:cubicBezTo>
                <a:cubicBezTo>
                  <a:pt x="78" y="171"/>
                  <a:pt x="82" y="171"/>
                  <a:pt x="86" y="171"/>
                </a:cubicBezTo>
                <a:cubicBezTo>
                  <a:pt x="101" y="171"/>
                  <a:pt x="114" y="168"/>
                  <a:pt x="126" y="162"/>
                </a:cubicBezTo>
                <a:cubicBezTo>
                  <a:pt x="132" y="148"/>
                  <a:pt x="136" y="133"/>
                  <a:pt x="136" y="116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5" y="115"/>
                  <a:pt x="134" y="115"/>
                  <a:pt x="132" y="114"/>
                </a:cubicBezTo>
                <a:close/>
                <a:moveTo>
                  <a:pt x="132" y="114"/>
                </a:moveTo>
                <a:cubicBezTo>
                  <a:pt x="132" y="114"/>
                  <a:pt x="132" y="114"/>
                  <a:pt x="132" y="11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135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Box 53"/>
          <p:cNvSpPr txBox="1"/>
          <p:nvPr/>
        </p:nvSpPr>
        <p:spPr>
          <a:xfrm rot="19804241">
            <a:off x="5142017" y="2571143"/>
            <a:ext cx="461665" cy="27699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35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25%</a:t>
            </a:r>
            <a:endParaRPr kumimoji="0" lang="en-US" sz="2135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54"/>
          <p:cNvSpPr txBox="1"/>
          <p:nvPr/>
        </p:nvSpPr>
        <p:spPr>
          <a:xfrm rot="19957524">
            <a:off x="6786743" y="4280132"/>
            <a:ext cx="461665" cy="27699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35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90%</a:t>
            </a:r>
            <a:endParaRPr kumimoji="0" lang="en-US" sz="2135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55"/>
          <p:cNvSpPr txBox="1"/>
          <p:nvPr/>
        </p:nvSpPr>
        <p:spPr>
          <a:xfrm rot="16200000">
            <a:off x="4649660" y="3795728"/>
            <a:ext cx="461665" cy="27699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35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50%</a:t>
            </a:r>
            <a:endParaRPr kumimoji="0" lang="en-US" sz="2135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56"/>
          <p:cNvSpPr txBox="1"/>
          <p:nvPr/>
        </p:nvSpPr>
        <p:spPr>
          <a:xfrm rot="2157338">
            <a:off x="5616637" y="4674788"/>
            <a:ext cx="461665" cy="27699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35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75%</a:t>
            </a:r>
            <a:endParaRPr kumimoji="0" lang="en-US" sz="2135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57"/>
          <p:cNvSpPr txBox="1"/>
          <p:nvPr/>
        </p:nvSpPr>
        <p:spPr>
          <a:xfrm rot="16200000">
            <a:off x="7167348" y="3228751"/>
            <a:ext cx="461665" cy="27699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35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50%</a:t>
            </a:r>
            <a:endParaRPr kumimoji="0" lang="en-US" sz="2135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Box 58"/>
          <p:cNvSpPr txBox="1"/>
          <p:nvPr/>
        </p:nvSpPr>
        <p:spPr>
          <a:xfrm rot="2157072">
            <a:off x="6181001" y="2320884"/>
            <a:ext cx="461665" cy="276999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marL="0" marR="0" lvl="0" indent="0" defTabSz="914400" eaLnBrk="1" fontAlgn="auto" latinLnBrk="0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35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25%</a:t>
            </a:r>
            <a:endParaRPr kumimoji="0" lang="en-US" sz="2135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885" y="105410"/>
            <a:ext cx="1554480" cy="368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点击添加标题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7" grpId="0" bldLvl="0" animBg="1"/>
      <p:bldP spid="18" grpId="0"/>
      <p:bldP spid="19" grpId="0"/>
      <p:bldP spid="20" grpId="0"/>
      <p:bldP spid="22" grpId="0"/>
      <p:bldP spid="23" grpId="0"/>
    </p:bldLst>
  </p:timing>
</p:sld>
</file>

<file path=ppt/tags/tag1.xml><?xml version="1.0" encoding="utf-8"?>
<p:tagLst xmlns:p="http://schemas.openxmlformats.org/presentationml/2006/main">
  <p:tag name="ISPRING_PRESENTATION_TITLE" val="社团招新啦演示PPT模板"/>
</p:tagLst>
</file>

<file path=ppt/theme/theme1.xml><?xml version="1.0" encoding="utf-8"?>
<a:theme xmlns:a="http://schemas.openxmlformats.org/drawingml/2006/main" name="office主题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2985</Words>
  <Application>WPS 演示</Application>
  <PresentationFormat>宽屏</PresentationFormat>
  <Paragraphs>426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7" baseType="lpstr">
      <vt:lpstr>Arial</vt:lpstr>
      <vt:lpstr>宋体</vt:lpstr>
      <vt:lpstr>Wingdings</vt:lpstr>
      <vt:lpstr>Lato Regular</vt:lpstr>
      <vt:lpstr>Segoe Print</vt:lpstr>
      <vt:lpstr>Lato Light</vt:lpstr>
      <vt:lpstr>FontAwesome</vt:lpstr>
      <vt:lpstr>Gill Sans</vt:lpstr>
      <vt:lpstr>Lato Black</vt:lpstr>
      <vt:lpstr>Arial</vt:lpstr>
      <vt:lpstr>Lato Hairline</vt:lpstr>
      <vt:lpstr>方正黑体简体</vt:lpstr>
      <vt:lpstr>微软雅黑</vt:lpstr>
      <vt:lpstr>迷你简汉真广标</vt:lpstr>
      <vt:lpstr>芳草飞蝶舞手机字体</vt:lpstr>
      <vt:lpstr>Impact</vt:lpstr>
      <vt:lpstr>Arial Unicode MS</vt:lpstr>
      <vt:lpstr>Calibri Light</vt:lpstr>
      <vt:lpstr>Calibri</vt:lpstr>
      <vt:lpstr>方正兰亭黑_GBK</vt:lpstr>
      <vt:lpstr>黑体</vt:lpstr>
      <vt:lpstr>叶根友毛笔行书2.0版</vt:lpstr>
      <vt:lpstr>office主题</vt:lpstr>
      <vt:lpstr>汇报人： XXX     汇报时间：XX年XX月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社团招新啦演示PPT模板</dc:title>
  <dc:creator>Administrator</dc:creator>
  <dc:subject>www.33ppt.com</dc:subject>
  <cp:lastModifiedBy>一颗苹果</cp:lastModifiedBy>
  <cp:revision>15</cp:revision>
  <dcterms:created xsi:type="dcterms:W3CDTF">2017-09-18T01:42:00Z</dcterms:created>
  <dcterms:modified xsi:type="dcterms:W3CDTF">2021-09-15T06:44:53Z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BFCB84A8AE214826A1EFBE1F17D674D9</vt:lpwstr>
  </property>
</Properties>
</file>