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28"/>
  </p:handoutMasterIdLst>
  <p:sldIdLst>
    <p:sldId id="256" r:id="rId3"/>
    <p:sldId id="257" r:id="rId4"/>
    <p:sldId id="258" r:id="rId5"/>
    <p:sldId id="259" r:id="rId6"/>
    <p:sldId id="12406" r:id="rId8"/>
    <p:sldId id="12398" r:id="rId9"/>
    <p:sldId id="279" r:id="rId10"/>
    <p:sldId id="270" r:id="rId11"/>
    <p:sldId id="12409" r:id="rId12"/>
    <p:sldId id="271" r:id="rId13"/>
    <p:sldId id="312" r:id="rId14"/>
    <p:sldId id="2331" r:id="rId15"/>
    <p:sldId id="2332" r:id="rId16"/>
    <p:sldId id="2675" r:id="rId17"/>
    <p:sldId id="12408" r:id="rId18"/>
    <p:sldId id="282" r:id="rId19"/>
    <p:sldId id="2757" r:id="rId20"/>
    <p:sldId id="2721" r:id="rId21"/>
    <p:sldId id="2722" r:id="rId22"/>
    <p:sldId id="2752" r:id="rId23"/>
    <p:sldId id="12410" r:id="rId24"/>
    <p:sldId id="12584" r:id="rId25"/>
    <p:sldId id="288" r:id="rId26"/>
    <p:sldId id="12407"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DCD8"/>
    <a:srgbClr val="FFFFFF"/>
    <a:srgbClr val="F2C9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724" y="48"/>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78B10-87F9-4F31-9906-28D965A1987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6B3BB3-D6AD-496E-B7F2-561BA139DA9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16477-5D10-424E-836B-6CCEBECFA81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94BC7-A3C7-4A13-9752-ED9C107D9EA2}"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045147-7742-400A-996F-2B3AC615936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231B8-5762-49FC-8CAB-A0EC36C234C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63C176-1540-E647-97AA-2AFB4DBED9D4}" type="slidenum">
              <a:rPr kumimoji="1" lang="zh-CN" altLang="en-US" smtClean="0"/>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045147-7742-400A-996F-2B3AC615936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A32400-485A-4AF5-A049-2E7B6791E55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C98CA46-2421-49E3-8ACB-F531285F3A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77F524-E7F3-4EEF-87A4-3A7A25EBD0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C98CA46-2421-49E3-8ACB-F531285F3A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77F524-E7F3-4EEF-87A4-3A7A25EBD0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C98CA46-2421-49E3-8ACB-F531285F3A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77F524-E7F3-4EEF-87A4-3A7A25EBD0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charset="-122"/>
                <a:ea typeface="微软雅黑" panose="020B0503020204020204" charset="-122"/>
                <a:sym typeface="+mn-ea"/>
              </a:rPr>
              <a:t>感谢您下载包图网平台上提供的</a:t>
            </a:r>
            <a:r>
              <a:rPr lang="en-US" altLang="zh-CN" sz="300" dirty="0">
                <a:solidFill>
                  <a:schemeClr val="bg1"/>
                </a:solidFill>
                <a:latin typeface="微软雅黑" panose="020B0503020204020204" charset="-122"/>
                <a:ea typeface="微软雅黑" panose="020B0503020204020204" charset="-122"/>
                <a:sym typeface="+mn-ea"/>
              </a:rPr>
              <a:t>PPT</a:t>
            </a:r>
            <a:r>
              <a:rPr lang="zh-CN" altLang="en-US" sz="300" dirty="0">
                <a:solidFill>
                  <a:schemeClr val="bg1"/>
                </a:solidFill>
                <a:latin typeface="微软雅黑" panose="020B0503020204020204" charset="-122"/>
                <a:ea typeface="微软雅黑" panose="020B050302020402020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solidFill>
              <a:latin typeface="微软雅黑" panose="020B0503020204020204" charset="-122"/>
              <a:ea typeface="微软雅黑" panose="020B0503020204020204" charset="-122"/>
              <a:sym typeface="+mn-ea"/>
            </a:endParaRPr>
          </a:p>
          <a:p>
            <a:r>
              <a:rPr lang="en-US" altLang="zh-CN" sz="600" dirty="0">
                <a:solidFill>
                  <a:schemeClr val="bg1"/>
                </a:solidFill>
                <a:latin typeface="微软雅黑" panose="020B0503020204020204" charset="-122"/>
                <a:ea typeface="微软雅黑" panose="020B0503020204020204" charset="-122"/>
                <a:sym typeface="+mn-ea"/>
              </a:rPr>
              <a:t>ibaotu.com</a:t>
            </a:r>
            <a:endParaRPr lang="en-US" altLang="zh-CN" sz="600" dirty="0">
              <a:solidFill>
                <a:schemeClr val="bg1"/>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pad Mockup">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C98CA46-2421-49E3-8ACB-F531285F3A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77F524-E7F3-4EEF-87A4-3A7A25EBD0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3C98CA46-2421-49E3-8ACB-F531285F3A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77F524-E7F3-4EEF-87A4-3A7A25EBD0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C98CA46-2421-49E3-8ACB-F531285F3A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77F524-E7F3-4EEF-87A4-3A7A25EBD0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C98CA46-2421-49E3-8ACB-F531285F3AB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277F524-E7F3-4EEF-87A4-3A7A25EBD0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C98CA46-2421-49E3-8ACB-F531285F3AB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277F524-E7F3-4EEF-87A4-3A7A25EBD0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98CA46-2421-49E3-8ACB-F531285F3AB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277F524-E7F3-4EEF-87A4-3A7A25EBD0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C98CA46-2421-49E3-8ACB-F531285F3A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77F524-E7F3-4EEF-87A4-3A7A25EBD0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C98CA46-2421-49E3-8ACB-F531285F3A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77F524-E7F3-4EEF-87A4-3A7A25EBD0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98CA46-2421-49E3-8ACB-F531285F3AB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77F524-E7F3-4EEF-87A4-3A7A25EBD0A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3.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3" Type="http://schemas.openxmlformats.org/officeDocument/2006/relationships/slideLayout" Target="../slideLayouts/slideLayout12.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srcRect r="3907"/>
          <a:stretch>
            <a:fillRect/>
          </a:stretch>
        </p:blipFill>
        <p:spPr>
          <a:xfrm>
            <a:off x="476250" y="0"/>
            <a:ext cx="11715750" cy="6858000"/>
          </a:xfrm>
          <a:prstGeom prst="rect">
            <a:avLst/>
          </a:prstGeom>
        </p:spPr>
      </p:pic>
      <p:cxnSp>
        <p:nvCxnSpPr>
          <p:cNvPr id="27" name="直接连接符 26"/>
          <p:cNvCxnSpPr/>
          <p:nvPr/>
        </p:nvCxnSpPr>
        <p:spPr>
          <a:xfrm rot="-5400000">
            <a:off x="6115050" y="2631933"/>
            <a:ext cx="0" cy="4752000"/>
          </a:xfrm>
          <a:prstGeom prst="line">
            <a:avLst/>
          </a:prstGeom>
          <a:ln w="19050">
            <a:gradFill>
              <a:gsLst>
                <a:gs pos="50000">
                  <a:schemeClr val="bg1"/>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28" name="文本框 35"/>
          <p:cNvSpPr txBox="1">
            <a:spLocks noChangeArrowheads="1"/>
          </p:cNvSpPr>
          <p:nvPr/>
        </p:nvSpPr>
        <p:spPr bwMode="auto">
          <a:xfrm>
            <a:off x="3825073" y="1550104"/>
            <a:ext cx="3459480" cy="206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defTabSz="1218565">
              <a:spcBef>
                <a:spcPts val="4800"/>
              </a:spcBef>
            </a:pPr>
            <a:r>
              <a:rPr lang="en-US" altLang="zh-CN" sz="12800" b="1" dirty="0">
                <a:solidFill>
                  <a:srgbClr val="FFFFFF">
                    <a:alpha val="99000"/>
                  </a:srgbClr>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202X</a:t>
            </a:r>
            <a:endParaRPr lang="zh-CN" altLang="en-US" sz="12800" b="1" dirty="0">
              <a:solidFill>
                <a:srgbClr val="FFFFFF">
                  <a:alpha val="99000"/>
                </a:srgbClr>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
        <p:nvSpPr>
          <p:cNvPr id="29" name="文本框 35"/>
          <p:cNvSpPr txBox="1">
            <a:spLocks noChangeArrowheads="1"/>
          </p:cNvSpPr>
          <p:nvPr/>
        </p:nvSpPr>
        <p:spPr bwMode="auto">
          <a:xfrm>
            <a:off x="2841630" y="3679037"/>
            <a:ext cx="63401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defTabSz="1218565">
              <a:spcBef>
                <a:spcPts val="4800"/>
              </a:spcBef>
            </a:pPr>
            <a:r>
              <a:rPr lang="zh-CN" altLang="en-US" sz="4000" b="1" dirty="0">
                <a:solidFill>
                  <a:srgbClr val="FFFFFF">
                    <a:alpha val="99000"/>
                  </a:srgbClr>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创意水彩营销策划文案模板</a:t>
            </a:r>
            <a:endParaRPr lang="zh-CN" altLang="en-US" sz="4000" b="1" dirty="0">
              <a:solidFill>
                <a:srgbClr val="FFFFFF">
                  <a:alpha val="99000"/>
                </a:srgbClr>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
        <p:nvSpPr>
          <p:cNvPr id="30" name="文本框 35"/>
          <p:cNvSpPr txBox="1">
            <a:spLocks noChangeArrowheads="1"/>
          </p:cNvSpPr>
          <p:nvPr/>
        </p:nvSpPr>
        <p:spPr bwMode="auto">
          <a:xfrm>
            <a:off x="3581878" y="4386923"/>
            <a:ext cx="5064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defTabSz="1218565">
              <a:spcBef>
                <a:spcPts val="4800"/>
              </a:spcBef>
            </a:pPr>
            <a:r>
              <a:rPr lang="zh-CN" altLang="en-US" sz="2400" dirty="0">
                <a:solidFill>
                  <a:srgbClr val="FFFFFF">
                    <a:alpha val="99000"/>
                  </a:srgbClr>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适用于商务合作</a:t>
            </a:r>
            <a:r>
              <a:rPr lang="en-US" altLang="zh-CN" sz="2400" dirty="0">
                <a:solidFill>
                  <a:srgbClr val="FFFFFF">
                    <a:alpha val="99000"/>
                  </a:srgbClr>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a:t>
            </a:r>
            <a:r>
              <a:rPr lang="zh-CN" altLang="en-US" sz="2400" dirty="0">
                <a:solidFill>
                  <a:srgbClr val="FFFFFF">
                    <a:alpha val="99000"/>
                  </a:srgbClr>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工作汇报</a:t>
            </a:r>
            <a:r>
              <a:rPr lang="en-US" altLang="zh-CN" sz="2400" dirty="0">
                <a:solidFill>
                  <a:srgbClr val="FFFFFF">
                    <a:alpha val="99000"/>
                  </a:srgbClr>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a:t>
            </a:r>
            <a:r>
              <a:rPr lang="zh-CN" altLang="en-US" sz="2400" dirty="0">
                <a:solidFill>
                  <a:srgbClr val="FFFFFF">
                    <a:alpha val="99000"/>
                  </a:srgbClr>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公司简介</a:t>
            </a:r>
            <a:endParaRPr lang="zh-CN" altLang="en-US" sz="2400" dirty="0">
              <a:solidFill>
                <a:srgbClr val="FFFFFF">
                  <a:alpha val="99000"/>
                </a:srgbClr>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cxnSp>
        <p:nvCxnSpPr>
          <p:cNvPr id="31" name="直接连接符 30"/>
          <p:cNvCxnSpPr/>
          <p:nvPr/>
        </p:nvCxnSpPr>
        <p:spPr>
          <a:xfrm rot="5400000">
            <a:off x="9573647" y="1237154"/>
            <a:ext cx="0" cy="2688000"/>
          </a:xfrm>
          <a:prstGeom prst="line">
            <a:avLst/>
          </a:prstGeom>
          <a:ln w="19050">
            <a:gradFill>
              <a:gsLst>
                <a:gs pos="100000">
                  <a:schemeClr val="bg1"/>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6200000">
            <a:off x="2481072" y="1237154"/>
            <a:ext cx="0" cy="2688000"/>
          </a:xfrm>
          <a:prstGeom prst="line">
            <a:avLst/>
          </a:prstGeom>
          <a:ln w="19050">
            <a:gradFill>
              <a:gsLst>
                <a:gs pos="100000">
                  <a:schemeClr val="bg1"/>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5400000">
            <a:off x="6069647" y="-17850"/>
            <a:ext cx="0" cy="7008000"/>
          </a:xfrm>
          <a:prstGeom prst="line">
            <a:avLst/>
          </a:prstGeom>
          <a:ln w="19050">
            <a:gradFill>
              <a:gsLst>
                <a:gs pos="50000">
                  <a:schemeClr val="bg1"/>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1"/>
          <a:srcRect r="96094"/>
          <a:stretch>
            <a:fillRect/>
          </a:stretch>
        </p:blipFill>
        <p:spPr>
          <a:xfrm flipH="1">
            <a:off x="0" y="0"/>
            <a:ext cx="476250" cy="6858000"/>
          </a:xfrm>
          <a:prstGeom prst="rect">
            <a:avLst/>
          </a:prstGeom>
        </p:spPr>
      </p:pic>
      <p:grpSp>
        <p:nvGrpSpPr>
          <p:cNvPr id="35" name="组合 34"/>
          <p:cNvGrpSpPr/>
          <p:nvPr/>
        </p:nvGrpSpPr>
        <p:grpSpPr>
          <a:xfrm>
            <a:off x="10425346" y="612080"/>
            <a:ext cx="1290404" cy="235696"/>
            <a:chOff x="8971447" y="2172617"/>
            <a:chExt cx="759125" cy="568897"/>
          </a:xfrm>
          <a:solidFill>
            <a:schemeClr val="bg1"/>
          </a:solidFill>
        </p:grpSpPr>
        <p:sp>
          <p:nvSpPr>
            <p:cNvPr id="36" name="矩形 35"/>
            <p:cNvSpPr/>
            <p:nvPr/>
          </p:nvSpPr>
          <p:spPr>
            <a:xfrm>
              <a:off x="8971447" y="2172617"/>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7" name="矩形 36"/>
            <p:cNvSpPr/>
            <p:nvPr/>
          </p:nvSpPr>
          <p:spPr>
            <a:xfrm>
              <a:off x="9312857" y="2172617"/>
              <a:ext cx="107228"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8" name="矩形 37"/>
            <p:cNvSpPr/>
            <p:nvPr/>
          </p:nvSpPr>
          <p:spPr>
            <a:xfrm>
              <a:off x="9522704" y="2172617"/>
              <a:ext cx="6746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9" name="矩形 38"/>
            <p:cNvSpPr/>
            <p:nvPr/>
          </p:nvSpPr>
          <p:spPr>
            <a:xfrm>
              <a:off x="9692788" y="2172617"/>
              <a:ext cx="3778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sp>
        <p:nvSpPr>
          <p:cNvPr id="40" name="文本框 39"/>
          <p:cNvSpPr txBox="1"/>
          <p:nvPr/>
        </p:nvSpPr>
        <p:spPr>
          <a:xfrm>
            <a:off x="3978369" y="5191364"/>
            <a:ext cx="4338047" cy="461665"/>
          </a:xfrm>
          <a:prstGeom prst="rect">
            <a:avLst/>
          </a:prstGeom>
          <a:noFill/>
        </p:spPr>
        <p:txBody>
          <a:bodyPr wrap="none" rtlCol="0">
            <a:spAutoFit/>
          </a:bodyPr>
          <a:lstStyle/>
          <a:p>
            <a:r>
              <a:rPr lang="zh-CN" altLang="en-US" sz="2400" b="1" dirty="0">
                <a:solidFill>
                  <a:srgbClr val="FFFFFF"/>
                </a:solidFill>
                <a:latin typeface="FZHei-B01S" panose="02010601030101010101" pitchFamily="2" charset="-122"/>
                <a:ea typeface="FZHei-B01S" panose="02010601030101010101" pitchFamily="2" charset="-122"/>
                <a:sym typeface="FZHei-B01S" panose="02010601030101010101" pitchFamily="2" charset="-122"/>
              </a:rPr>
              <a:t>宣讲人：</a:t>
            </a:r>
            <a:r>
              <a:rPr lang="en-US" altLang="zh-CN" sz="2400" b="1" dirty="0">
                <a:solidFill>
                  <a:srgbClr val="FFFFFF"/>
                </a:solidFill>
                <a:latin typeface="FZHei-B01S" panose="02010601030101010101" pitchFamily="2" charset="-122"/>
                <a:ea typeface="FZHei-B01S" panose="02010601030101010101" pitchFamily="2" charset="-122"/>
                <a:sym typeface="FZHei-B01S" panose="02010601030101010101" pitchFamily="2" charset="-122"/>
              </a:rPr>
              <a:t>XXX  </a:t>
            </a:r>
            <a:r>
              <a:rPr lang="zh-CN" altLang="en-US" sz="2400" b="1" dirty="0">
                <a:solidFill>
                  <a:srgbClr val="FFFFFF"/>
                </a:solidFill>
                <a:latin typeface="FZHei-B01S" panose="02010601030101010101" pitchFamily="2" charset="-122"/>
                <a:ea typeface="FZHei-B01S" panose="02010601030101010101" pitchFamily="2" charset="-122"/>
                <a:sym typeface="FZHei-B01S" panose="02010601030101010101" pitchFamily="2" charset="-122"/>
              </a:rPr>
              <a:t>时间：</a:t>
            </a:r>
            <a:r>
              <a:rPr lang="en-US" altLang="zh-CN" sz="2400" b="1" dirty="0">
                <a:solidFill>
                  <a:srgbClr val="FFFFFF"/>
                </a:solidFill>
                <a:latin typeface="FZHei-B01S" panose="02010601030101010101" pitchFamily="2" charset="-122"/>
                <a:ea typeface="FZHei-B01S" panose="02010601030101010101" pitchFamily="2" charset="-122"/>
                <a:sym typeface="FZHei-B01S" panose="02010601030101010101" pitchFamily="2" charset="-122"/>
              </a:rPr>
              <a:t>XXX.X.X</a:t>
            </a:r>
            <a:endParaRPr lang="zh-CN" altLang="en-US" sz="2400" b="1" dirty="0">
              <a:solidFill>
                <a:srgbClr val="FFFFFF"/>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41" name="组合 40"/>
          <p:cNvGrpSpPr/>
          <p:nvPr/>
        </p:nvGrpSpPr>
        <p:grpSpPr>
          <a:xfrm flipH="1">
            <a:off x="476250" y="612080"/>
            <a:ext cx="1290404" cy="235696"/>
            <a:chOff x="8971447" y="2172617"/>
            <a:chExt cx="759125" cy="568897"/>
          </a:xfrm>
          <a:solidFill>
            <a:schemeClr val="bg1"/>
          </a:solidFill>
        </p:grpSpPr>
        <p:sp>
          <p:nvSpPr>
            <p:cNvPr id="42" name="矩形 41"/>
            <p:cNvSpPr/>
            <p:nvPr/>
          </p:nvSpPr>
          <p:spPr>
            <a:xfrm>
              <a:off x="8971447" y="2172617"/>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43" name="矩形 42"/>
            <p:cNvSpPr/>
            <p:nvPr/>
          </p:nvSpPr>
          <p:spPr>
            <a:xfrm>
              <a:off x="9312857" y="2172617"/>
              <a:ext cx="107228"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44" name="矩形 43"/>
            <p:cNvSpPr/>
            <p:nvPr/>
          </p:nvSpPr>
          <p:spPr>
            <a:xfrm>
              <a:off x="9522704" y="2172617"/>
              <a:ext cx="6746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45" name="矩形 44"/>
            <p:cNvSpPr/>
            <p:nvPr/>
          </p:nvSpPr>
          <p:spPr>
            <a:xfrm>
              <a:off x="9692788" y="2172617"/>
              <a:ext cx="3778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strVal val="(6*min(max(#ppt_w*#ppt_h,.3),1)-7.4)/-.7*#ppt_w"/>
                                          </p:val>
                                        </p:tav>
                                        <p:tav tm="100000">
                                          <p:val>
                                            <p:strVal val="#ppt_w"/>
                                          </p:val>
                                        </p:tav>
                                      </p:tavLst>
                                    </p:anim>
                                    <p:anim calcmode="lin" valueType="num">
                                      <p:cBhvr>
                                        <p:cTn id="8" dur="500" fill="hold"/>
                                        <p:tgtEl>
                                          <p:spTgt spid="28"/>
                                        </p:tgtEl>
                                        <p:attrNameLst>
                                          <p:attrName>ppt_h</p:attrName>
                                        </p:attrNameLst>
                                      </p:cBhvr>
                                      <p:tavLst>
                                        <p:tav tm="0">
                                          <p:val>
                                            <p:strVal val="(6*min(max(#ppt_w*#ppt_h,.3),1)-7.4)/-.7*#ppt_h"/>
                                          </p:val>
                                        </p:tav>
                                        <p:tav tm="100000">
                                          <p:val>
                                            <p:strVal val="#ppt_h"/>
                                          </p:val>
                                        </p:tav>
                                      </p:tavLst>
                                    </p:anim>
                                    <p:anim calcmode="lin" valueType="num">
                                      <p:cBhvr>
                                        <p:cTn id="9" dur="500" fill="hold"/>
                                        <p:tgtEl>
                                          <p:spTgt spid="28"/>
                                        </p:tgtEl>
                                        <p:attrNameLst>
                                          <p:attrName>ppt_x</p:attrName>
                                        </p:attrNameLst>
                                      </p:cBhvr>
                                      <p:tavLst>
                                        <p:tav tm="0">
                                          <p:val>
                                            <p:fltVal val="0.5"/>
                                          </p:val>
                                        </p:tav>
                                        <p:tav tm="100000">
                                          <p:val>
                                            <p:strVal val="#ppt_x"/>
                                          </p:val>
                                        </p:tav>
                                      </p:tavLst>
                                    </p:anim>
                                    <p:anim calcmode="lin" valueType="num">
                                      <p:cBhvr>
                                        <p:cTn id="10"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649"/>
                            </p:stCondLst>
                            <p:childTnLst>
                              <p:par>
                                <p:cTn id="12" presetID="2" presetClass="entr" presetSubtype="8"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500" fill="hold"/>
                                        <p:tgtEl>
                                          <p:spTgt spid="31"/>
                                        </p:tgtEl>
                                        <p:attrNameLst>
                                          <p:attrName>ppt_x</p:attrName>
                                        </p:attrNameLst>
                                      </p:cBhvr>
                                      <p:tavLst>
                                        <p:tav tm="0">
                                          <p:val>
                                            <p:strVal val="0-#ppt_w/2"/>
                                          </p:val>
                                        </p:tav>
                                        <p:tav tm="100000">
                                          <p:val>
                                            <p:strVal val="#ppt_x"/>
                                          </p:val>
                                        </p:tav>
                                      </p:tavLst>
                                    </p:anim>
                                    <p:anim calcmode="lin" valueType="num">
                                      <p:cBhvr additive="base">
                                        <p:cTn id="15" dur="500" fill="hold"/>
                                        <p:tgtEl>
                                          <p:spTgt spid="31"/>
                                        </p:tgtEl>
                                        <p:attrNameLst>
                                          <p:attrName>ppt_y</p:attrName>
                                        </p:attrNameLst>
                                      </p:cBhvr>
                                      <p:tavLst>
                                        <p:tav tm="0">
                                          <p:val>
                                            <p:strVal val="#ppt_y"/>
                                          </p:val>
                                        </p:tav>
                                        <p:tav tm="100000">
                                          <p:val>
                                            <p:strVal val="#ppt_y"/>
                                          </p:val>
                                        </p:tav>
                                      </p:tavLst>
                                    </p:anim>
                                  </p:childTnLst>
                                </p:cTn>
                              </p:par>
                            </p:childTnLst>
                          </p:cTn>
                        </p:par>
                        <p:par>
                          <p:cTn id="16" fill="hold">
                            <p:stCondLst>
                              <p:cond delay="1149"/>
                            </p:stCondLst>
                            <p:childTnLst>
                              <p:par>
                                <p:cTn id="17" presetID="2" presetClass="entr" presetSubtype="2"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par>
                          <p:cTn id="21" fill="hold">
                            <p:stCondLst>
                              <p:cond delay="1649"/>
                            </p:stCondLst>
                            <p:childTnLst>
                              <p:par>
                                <p:cTn id="22" presetID="16" presetClass="entr" presetSubtype="37"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barn(outVertical)">
                                      <p:cBhvr>
                                        <p:cTn id="24" dur="500"/>
                                        <p:tgtEl>
                                          <p:spTgt spid="33"/>
                                        </p:tgtEl>
                                      </p:cBhvr>
                                    </p:animEffect>
                                  </p:childTnLst>
                                </p:cTn>
                              </p:par>
                            </p:childTnLst>
                          </p:cTn>
                        </p:par>
                        <p:par>
                          <p:cTn id="25" fill="hold">
                            <p:stCondLst>
                              <p:cond delay="2149"/>
                            </p:stCondLst>
                            <p:childTnLst>
                              <p:par>
                                <p:cTn id="26" presetID="42" presetClass="entr" presetSubtype="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par>
                          <p:cTn id="31" fill="hold">
                            <p:stCondLst>
                              <p:cond delay="3149"/>
                            </p:stCondLst>
                            <p:childTnLst>
                              <p:par>
                                <p:cTn id="32" presetID="42" presetClass="entr" presetSubtype="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childTnLst>
                          </p:cTn>
                        </p:par>
                        <p:par>
                          <p:cTn id="37" fill="hold">
                            <p:stCondLst>
                              <p:cond delay="4149"/>
                            </p:stCondLst>
                            <p:childTnLst>
                              <p:par>
                                <p:cTn id="38" presetID="2" presetClass="entr" presetSubtype="4"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childTnLst>
                          </p:cTn>
                        </p:par>
                        <p:par>
                          <p:cTn id="42" fill="hold">
                            <p:stCondLst>
                              <p:cond delay="4649"/>
                            </p:stCondLst>
                            <p:childTnLst>
                              <p:par>
                                <p:cTn id="43" presetID="53" presetClass="entr" presetSubtype="16"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Effect transition="in" filter="fade">
                                      <p:cBhvr>
                                        <p:cTn id="47" dur="500"/>
                                        <p:tgtEl>
                                          <p:spTgt spid="35"/>
                                        </p:tgtEl>
                                      </p:cBhvr>
                                    </p:animEffect>
                                  </p:childTnLst>
                                </p:cTn>
                              </p:par>
                            </p:childTnLst>
                          </p:cTn>
                        </p:par>
                        <p:par>
                          <p:cTn id="48" fill="hold">
                            <p:stCondLst>
                              <p:cond delay="5149"/>
                            </p:stCondLst>
                            <p:childTnLst>
                              <p:par>
                                <p:cTn id="49" presetID="53" presetClass="entr" presetSubtype="16" fill="hold" nodeType="after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p:cTn id="51" dur="500" fill="hold"/>
                                        <p:tgtEl>
                                          <p:spTgt spid="41"/>
                                        </p:tgtEl>
                                        <p:attrNameLst>
                                          <p:attrName>ppt_w</p:attrName>
                                        </p:attrNameLst>
                                      </p:cBhvr>
                                      <p:tavLst>
                                        <p:tav tm="0">
                                          <p:val>
                                            <p:fltVal val="0"/>
                                          </p:val>
                                        </p:tav>
                                        <p:tav tm="100000">
                                          <p:val>
                                            <p:strVal val="#ppt_w"/>
                                          </p:val>
                                        </p:tav>
                                      </p:tavLst>
                                    </p:anim>
                                    <p:anim calcmode="lin" valueType="num">
                                      <p:cBhvr>
                                        <p:cTn id="52" dur="500" fill="hold"/>
                                        <p:tgtEl>
                                          <p:spTgt spid="41"/>
                                        </p:tgtEl>
                                        <p:attrNameLst>
                                          <p:attrName>ppt_h</p:attrName>
                                        </p:attrNameLst>
                                      </p:cBhvr>
                                      <p:tavLst>
                                        <p:tav tm="0">
                                          <p:val>
                                            <p:fltVal val="0"/>
                                          </p:val>
                                        </p:tav>
                                        <p:tav tm="100000">
                                          <p:val>
                                            <p:strVal val="#ppt_h"/>
                                          </p:val>
                                        </p:tav>
                                      </p:tavLst>
                                    </p:anim>
                                    <p:animEffect transition="in" filter="fade">
                                      <p:cBhvr>
                                        <p:cTn id="5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1392841" y="1524218"/>
            <a:ext cx="9554333" cy="2359264"/>
            <a:chOff x="1790427" y="2211849"/>
            <a:chExt cx="8245921" cy="2036176"/>
          </a:xfrm>
        </p:grpSpPr>
        <p:sp>
          <p:nvSpPr>
            <p:cNvPr id="2" name="Line 15"/>
            <p:cNvSpPr>
              <a:spLocks noChangeShapeType="1"/>
            </p:cNvSpPr>
            <p:nvPr/>
          </p:nvSpPr>
          <p:spPr bwMode="auto">
            <a:xfrm>
              <a:off x="9353887" y="3833033"/>
              <a:ext cx="0" cy="414992"/>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68594" tIns="34297" rIns="68594" bIns="34297"/>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 name="Freeform 17"/>
            <p:cNvSpPr/>
            <p:nvPr/>
          </p:nvSpPr>
          <p:spPr bwMode="auto">
            <a:xfrm>
              <a:off x="8723292" y="2218640"/>
              <a:ext cx="1313056" cy="1534380"/>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4"/>
            </a:solidFill>
            <a:ln>
              <a:noFill/>
            </a:ln>
          </p:spPr>
          <p:txBody>
            <a:bodyPr lIns="68594" tIns="34297" rIns="68594" bIns="34297"/>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nvGrpSpPr>
            <p:cNvPr id="4" name="组合 25"/>
            <p:cNvGrpSpPr/>
            <p:nvPr/>
          </p:nvGrpSpPr>
          <p:grpSpPr>
            <a:xfrm>
              <a:off x="8952600" y="2722364"/>
              <a:ext cx="801209" cy="799953"/>
              <a:chOff x="9444287" y="2597823"/>
              <a:chExt cx="1068093" cy="1066274"/>
            </a:xfrm>
          </p:grpSpPr>
          <p:sp>
            <p:nvSpPr>
              <p:cNvPr id="5" name="Oval 16"/>
              <p:cNvSpPr>
                <a:spLocks noChangeArrowheads="1"/>
              </p:cNvSpPr>
              <p:nvPr/>
            </p:nvSpPr>
            <p:spPr bwMode="auto">
              <a:xfrm>
                <a:off x="9444287" y="2597823"/>
                <a:ext cx="1068093" cy="1066274"/>
              </a:xfrm>
              <a:prstGeom prst="ellipse">
                <a:avLst/>
              </a:prstGeom>
              <a:solidFill>
                <a:schemeClr val="accent4"/>
              </a:solidFill>
              <a:ln>
                <a:noFill/>
              </a:ln>
            </p:spPr>
            <p:txBody>
              <a:bodyPr/>
              <a:lstStyle/>
              <a:p>
                <a:endParaRPr lang="zh-CN" alt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6" name="Freeform 18"/>
              <p:cNvSpPr>
                <a:spLocks noEditPoints="1"/>
              </p:cNvSpPr>
              <p:nvPr/>
            </p:nvSpPr>
            <p:spPr bwMode="auto">
              <a:xfrm>
                <a:off x="9724502" y="2928986"/>
                <a:ext cx="507662" cy="449436"/>
              </a:xfrm>
              <a:custGeom>
                <a:avLst/>
                <a:gdLst>
                  <a:gd name="T0" fmla="*/ 32 w 170"/>
                  <a:gd name="T1" fmla="*/ 150 h 150"/>
                  <a:gd name="T2" fmla="*/ 29 w 170"/>
                  <a:gd name="T3" fmla="*/ 150 h 150"/>
                  <a:gd name="T4" fmla="*/ 29 w 170"/>
                  <a:gd name="T5" fmla="*/ 150 h 150"/>
                  <a:gd name="T6" fmla="*/ 52 w 170"/>
                  <a:gd name="T7" fmla="*/ 111 h 150"/>
                  <a:gd name="T8" fmla="*/ 52 w 170"/>
                  <a:gd name="T9" fmla="*/ 111 h 150"/>
                  <a:gd name="T10" fmla="*/ 0 w 170"/>
                  <a:gd name="T11" fmla="*/ 58 h 150"/>
                  <a:gd name="T12" fmla="*/ 0 w 170"/>
                  <a:gd name="T13" fmla="*/ 58 h 150"/>
                  <a:gd name="T14" fmla="*/ 85 w 170"/>
                  <a:gd name="T15" fmla="*/ 0 h 150"/>
                  <a:gd name="T16" fmla="*/ 85 w 170"/>
                  <a:gd name="T17" fmla="*/ 0 h 150"/>
                  <a:gd name="T18" fmla="*/ 170 w 170"/>
                  <a:gd name="T19" fmla="*/ 58 h 150"/>
                  <a:gd name="T20" fmla="*/ 170 w 170"/>
                  <a:gd name="T21" fmla="*/ 58 h 150"/>
                  <a:gd name="T22" fmla="*/ 111 w 170"/>
                  <a:gd name="T23" fmla="*/ 113 h 150"/>
                  <a:gd name="T24" fmla="*/ 111 w 170"/>
                  <a:gd name="T25" fmla="*/ 113 h 150"/>
                  <a:gd name="T26" fmla="*/ 32 w 170"/>
                  <a:gd name="T27" fmla="*/ 150 h 150"/>
                  <a:gd name="T28" fmla="*/ 32 w 170"/>
                  <a:gd name="T29" fmla="*/ 150 h 150"/>
                  <a:gd name="T30" fmla="*/ 32 w 170"/>
                  <a:gd name="T31" fmla="*/ 150 h 150"/>
                  <a:gd name="T32" fmla="*/ 33 w 170"/>
                  <a:gd name="T33" fmla="*/ 27 h 150"/>
                  <a:gd name="T34" fmla="*/ 14 w 170"/>
                  <a:gd name="T35" fmla="*/ 58 h 150"/>
                  <a:gd name="T36" fmla="*/ 14 w 170"/>
                  <a:gd name="T37" fmla="*/ 58 h 150"/>
                  <a:gd name="T38" fmla="*/ 62 w 170"/>
                  <a:gd name="T39" fmla="*/ 99 h 150"/>
                  <a:gd name="T40" fmla="*/ 62 w 170"/>
                  <a:gd name="T41" fmla="*/ 99 h 150"/>
                  <a:gd name="T42" fmla="*/ 68 w 170"/>
                  <a:gd name="T43" fmla="*/ 101 h 150"/>
                  <a:gd name="T44" fmla="*/ 67 w 170"/>
                  <a:gd name="T45" fmla="*/ 107 h 150"/>
                  <a:gd name="T46" fmla="*/ 58 w 170"/>
                  <a:gd name="T47" fmla="*/ 132 h 150"/>
                  <a:gd name="T48" fmla="*/ 58 w 170"/>
                  <a:gd name="T49" fmla="*/ 132 h 150"/>
                  <a:gd name="T50" fmla="*/ 102 w 170"/>
                  <a:gd name="T51" fmla="*/ 102 h 150"/>
                  <a:gd name="T52" fmla="*/ 102 w 170"/>
                  <a:gd name="T53" fmla="*/ 102 h 150"/>
                  <a:gd name="T54" fmla="*/ 103 w 170"/>
                  <a:gd name="T55" fmla="*/ 100 h 150"/>
                  <a:gd name="T56" fmla="*/ 106 w 170"/>
                  <a:gd name="T57" fmla="*/ 100 h 150"/>
                  <a:gd name="T58" fmla="*/ 156 w 170"/>
                  <a:gd name="T59" fmla="*/ 58 h 150"/>
                  <a:gd name="T60" fmla="*/ 156 w 170"/>
                  <a:gd name="T61" fmla="*/ 58 h 150"/>
                  <a:gd name="T62" fmla="*/ 137 w 170"/>
                  <a:gd name="T63" fmla="*/ 27 h 150"/>
                  <a:gd name="T64" fmla="*/ 137 w 170"/>
                  <a:gd name="T65" fmla="*/ 27 h 150"/>
                  <a:gd name="T66" fmla="*/ 85 w 170"/>
                  <a:gd name="T67" fmla="*/ 14 h 150"/>
                  <a:gd name="T68" fmla="*/ 85 w 170"/>
                  <a:gd name="T69" fmla="*/ 14 h 150"/>
                  <a:gd name="T70" fmla="*/ 85 w 170"/>
                  <a:gd name="T71" fmla="*/ 14 h 150"/>
                  <a:gd name="T72" fmla="*/ 85 w 170"/>
                  <a:gd name="T73" fmla="*/ 14 h 150"/>
                  <a:gd name="T74" fmla="*/ 33 w 170"/>
                  <a:gd name="T75" fmla="*/ 2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150">
                    <a:moveTo>
                      <a:pt x="32" y="150"/>
                    </a:moveTo>
                    <a:cubicBezTo>
                      <a:pt x="30" y="150"/>
                      <a:pt x="29" y="150"/>
                      <a:pt x="29" y="150"/>
                    </a:cubicBezTo>
                    <a:cubicBezTo>
                      <a:pt x="29" y="150"/>
                      <a:pt x="29" y="150"/>
                      <a:pt x="29" y="150"/>
                    </a:cubicBezTo>
                    <a:cubicBezTo>
                      <a:pt x="29" y="150"/>
                      <a:pt x="48" y="133"/>
                      <a:pt x="52" y="111"/>
                    </a:cubicBezTo>
                    <a:cubicBezTo>
                      <a:pt x="52" y="111"/>
                      <a:pt x="52" y="111"/>
                      <a:pt x="52" y="111"/>
                    </a:cubicBezTo>
                    <a:cubicBezTo>
                      <a:pt x="23" y="103"/>
                      <a:pt x="0" y="83"/>
                      <a:pt x="0" y="58"/>
                    </a:cubicBezTo>
                    <a:cubicBezTo>
                      <a:pt x="0" y="58"/>
                      <a:pt x="0" y="58"/>
                      <a:pt x="0" y="58"/>
                    </a:cubicBezTo>
                    <a:cubicBezTo>
                      <a:pt x="0" y="23"/>
                      <a:pt x="40" y="0"/>
                      <a:pt x="85" y="0"/>
                    </a:cubicBezTo>
                    <a:cubicBezTo>
                      <a:pt x="85" y="0"/>
                      <a:pt x="85" y="0"/>
                      <a:pt x="85" y="0"/>
                    </a:cubicBezTo>
                    <a:cubicBezTo>
                      <a:pt x="130" y="0"/>
                      <a:pt x="170" y="23"/>
                      <a:pt x="170" y="58"/>
                    </a:cubicBezTo>
                    <a:cubicBezTo>
                      <a:pt x="170" y="58"/>
                      <a:pt x="170" y="58"/>
                      <a:pt x="170" y="58"/>
                    </a:cubicBezTo>
                    <a:cubicBezTo>
                      <a:pt x="170" y="85"/>
                      <a:pt x="144" y="106"/>
                      <a:pt x="111" y="113"/>
                    </a:cubicBezTo>
                    <a:cubicBezTo>
                      <a:pt x="111" y="113"/>
                      <a:pt x="111" y="113"/>
                      <a:pt x="111" y="113"/>
                    </a:cubicBezTo>
                    <a:cubicBezTo>
                      <a:pt x="80" y="147"/>
                      <a:pt x="43" y="150"/>
                      <a:pt x="32" y="150"/>
                    </a:cubicBezTo>
                    <a:cubicBezTo>
                      <a:pt x="32" y="150"/>
                      <a:pt x="32" y="150"/>
                      <a:pt x="32" y="150"/>
                    </a:cubicBezTo>
                    <a:cubicBezTo>
                      <a:pt x="32" y="150"/>
                      <a:pt x="32" y="150"/>
                      <a:pt x="32" y="150"/>
                    </a:cubicBezTo>
                    <a:close/>
                    <a:moveTo>
                      <a:pt x="33" y="27"/>
                    </a:moveTo>
                    <a:cubicBezTo>
                      <a:pt x="21" y="36"/>
                      <a:pt x="14" y="47"/>
                      <a:pt x="14" y="58"/>
                    </a:cubicBezTo>
                    <a:cubicBezTo>
                      <a:pt x="14" y="58"/>
                      <a:pt x="14" y="58"/>
                      <a:pt x="14" y="58"/>
                    </a:cubicBezTo>
                    <a:cubicBezTo>
                      <a:pt x="13" y="75"/>
                      <a:pt x="32" y="93"/>
                      <a:pt x="62" y="99"/>
                    </a:cubicBezTo>
                    <a:cubicBezTo>
                      <a:pt x="62" y="99"/>
                      <a:pt x="62" y="99"/>
                      <a:pt x="62" y="99"/>
                    </a:cubicBezTo>
                    <a:cubicBezTo>
                      <a:pt x="68" y="101"/>
                      <a:pt x="68" y="101"/>
                      <a:pt x="68" y="101"/>
                    </a:cubicBezTo>
                    <a:cubicBezTo>
                      <a:pt x="67" y="107"/>
                      <a:pt x="67" y="107"/>
                      <a:pt x="67" y="107"/>
                    </a:cubicBezTo>
                    <a:cubicBezTo>
                      <a:pt x="67" y="113"/>
                      <a:pt x="64" y="123"/>
                      <a:pt x="58" y="132"/>
                    </a:cubicBezTo>
                    <a:cubicBezTo>
                      <a:pt x="58" y="132"/>
                      <a:pt x="58" y="132"/>
                      <a:pt x="58" y="132"/>
                    </a:cubicBezTo>
                    <a:cubicBezTo>
                      <a:pt x="71" y="127"/>
                      <a:pt x="87" y="119"/>
                      <a:pt x="102" y="102"/>
                    </a:cubicBezTo>
                    <a:cubicBezTo>
                      <a:pt x="102" y="102"/>
                      <a:pt x="102" y="102"/>
                      <a:pt x="102" y="102"/>
                    </a:cubicBezTo>
                    <a:cubicBezTo>
                      <a:pt x="103" y="100"/>
                      <a:pt x="103" y="100"/>
                      <a:pt x="103" y="100"/>
                    </a:cubicBezTo>
                    <a:cubicBezTo>
                      <a:pt x="106" y="100"/>
                      <a:pt x="106" y="100"/>
                      <a:pt x="106" y="100"/>
                    </a:cubicBezTo>
                    <a:cubicBezTo>
                      <a:pt x="137" y="94"/>
                      <a:pt x="157" y="76"/>
                      <a:pt x="156" y="58"/>
                    </a:cubicBezTo>
                    <a:cubicBezTo>
                      <a:pt x="156" y="58"/>
                      <a:pt x="156" y="58"/>
                      <a:pt x="156" y="58"/>
                    </a:cubicBezTo>
                    <a:cubicBezTo>
                      <a:pt x="156" y="47"/>
                      <a:pt x="149" y="36"/>
                      <a:pt x="137" y="27"/>
                    </a:cubicBezTo>
                    <a:cubicBezTo>
                      <a:pt x="137" y="27"/>
                      <a:pt x="137" y="27"/>
                      <a:pt x="137" y="27"/>
                    </a:cubicBezTo>
                    <a:cubicBezTo>
                      <a:pt x="124" y="19"/>
                      <a:pt x="105" y="14"/>
                      <a:pt x="85" y="14"/>
                    </a:cubicBezTo>
                    <a:cubicBezTo>
                      <a:pt x="85" y="14"/>
                      <a:pt x="85" y="14"/>
                      <a:pt x="85" y="14"/>
                    </a:cubicBezTo>
                    <a:cubicBezTo>
                      <a:pt x="85" y="14"/>
                      <a:pt x="85" y="14"/>
                      <a:pt x="85" y="14"/>
                    </a:cubicBezTo>
                    <a:cubicBezTo>
                      <a:pt x="85" y="14"/>
                      <a:pt x="85" y="14"/>
                      <a:pt x="85" y="14"/>
                    </a:cubicBezTo>
                    <a:cubicBezTo>
                      <a:pt x="65" y="14"/>
                      <a:pt x="46" y="19"/>
                      <a:pt x="33" y="27"/>
                    </a:cubicBezTo>
                    <a:close/>
                  </a:path>
                </a:pathLst>
              </a:custGeom>
              <a:solidFill>
                <a:schemeClr val="bg1"/>
              </a:solidFill>
              <a:ln>
                <a:noFill/>
              </a:ln>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sp>
          <p:nvSpPr>
            <p:cNvPr id="7" name="Line 6"/>
            <p:cNvSpPr>
              <a:spLocks noChangeShapeType="1"/>
            </p:cNvSpPr>
            <p:nvPr/>
          </p:nvSpPr>
          <p:spPr bwMode="auto">
            <a:xfrm>
              <a:off x="2419656" y="3826242"/>
              <a:ext cx="0" cy="414992"/>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68594" tIns="34297" rIns="68594" bIns="34297"/>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8" name="Freeform 8"/>
            <p:cNvSpPr/>
            <p:nvPr/>
          </p:nvSpPr>
          <p:spPr bwMode="auto">
            <a:xfrm>
              <a:off x="1790427" y="2211849"/>
              <a:ext cx="1313056" cy="1534380"/>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1"/>
            </a:solidFill>
            <a:ln>
              <a:noFill/>
            </a:ln>
          </p:spPr>
          <p:txBody>
            <a:bodyPr lIns="68594" tIns="34297" rIns="68594" bIns="34297"/>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nvGrpSpPr>
            <p:cNvPr id="9" name="组合 1"/>
            <p:cNvGrpSpPr/>
            <p:nvPr/>
          </p:nvGrpSpPr>
          <p:grpSpPr>
            <a:xfrm>
              <a:off x="2018370" y="2715573"/>
              <a:ext cx="802574" cy="799953"/>
              <a:chOff x="1750419" y="2597823"/>
              <a:chExt cx="1069913" cy="1066274"/>
            </a:xfrm>
          </p:grpSpPr>
          <p:sp>
            <p:nvSpPr>
              <p:cNvPr id="10" name="Oval 7"/>
              <p:cNvSpPr>
                <a:spLocks noChangeArrowheads="1"/>
              </p:cNvSpPr>
              <p:nvPr/>
            </p:nvSpPr>
            <p:spPr bwMode="auto">
              <a:xfrm>
                <a:off x="1750419" y="2597823"/>
                <a:ext cx="1069913" cy="1066274"/>
              </a:xfrm>
              <a:prstGeom prst="ellipse">
                <a:avLst/>
              </a:prstGeom>
              <a:solidFill>
                <a:schemeClr val="accent1"/>
              </a:solidFill>
              <a:ln>
                <a:noFill/>
              </a:ln>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nvGrpSpPr>
              <p:cNvPr id="11" name="Group 19"/>
              <p:cNvGrpSpPr/>
              <p:nvPr/>
            </p:nvGrpSpPr>
            <p:grpSpPr bwMode="auto">
              <a:xfrm>
                <a:off x="2037913" y="2825270"/>
                <a:ext cx="494926" cy="602282"/>
                <a:chOff x="0" y="0"/>
                <a:chExt cx="272" cy="331"/>
              </a:xfrm>
            </p:grpSpPr>
            <p:sp>
              <p:nvSpPr>
                <p:cNvPr id="12" name="Freeform 20"/>
                <p:cNvSpPr/>
                <p:nvPr/>
              </p:nvSpPr>
              <p:spPr bwMode="auto">
                <a:xfrm>
                  <a:off x="70" y="0"/>
                  <a:ext cx="202" cy="208"/>
                </a:xfrm>
                <a:custGeom>
                  <a:avLst/>
                  <a:gdLst>
                    <a:gd name="T0" fmla="*/ 62 w 123"/>
                    <a:gd name="T1" fmla="*/ 33 h 127"/>
                    <a:gd name="T2" fmla="*/ 49 w 123"/>
                    <a:gd name="T3" fmla="*/ 30 h 127"/>
                    <a:gd name="T4" fmla="*/ 49 w 123"/>
                    <a:gd name="T5" fmla="*/ 0 h 127"/>
                    <a:gd name="T6" fmla="*/ 0 w 123"/>
                    <a:gd name="T7" fmla="*/ 48 h 127"/>
                    <a:gd name="T8" fmla="*/ 49 w 123"/>
                    <a:gd name="T9" fmla="*/ 95 h 127"/>
                    <a:gd name="T10" fmla="*/ 49 w 123"/>
                    <a:gd name="T11" fmla="*/ 65 h 127"/>
                    <a:gd name="T12" fmla="*/ 96 w 123"/>
                    <a:gd name="T13" fmla="*/ 107 h 127"/>
                    <a:gd name="T14" fmla="*/ 78 w 123"/>
                    <a:gd name="T15" fmla="*/ 127 h 127"/>
                    <a:gd name="T16" fmla="*/ 115 w 123"/>
                    <a:gd name="T17" fmla="*/ 98 h 127"/>
                    <a:gd name="T18" fmla="*/ 62 w 123"/>
                    <a:gd name="T19" fmla="*/ 3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7">
                      <a:moveTo>
                        <a:pt x="62" y="33"/>
                      </a:moveTo>
                      <a:cubicBezTo>
                        <a:pt x="57" y="31"/>
                        <a:pt x="53" y="30"/>
                        <a:pt x="49" y="30"/>
                      </a:cubicBezTo>
                      <a:cubicBezTo>
                        <a:pt x="49" y="0"/>
                        <a:pt x="49" y="0"/>
                        <a:pt x="49" y="0"/>
                      </a:cubicBezTo>
                      <a:cubicBezTo>
                        <a:pt x="0" y="48"/>
                        <a:pt x="0" y="48"/>
                        <a:pt x="0" y="48"/>
                      </a:cubicBezTo>
                      <a:cubicBezTo>
                        <a:pt x="49" y="95"/>
                        <a:pt x="49" y="95"/>
                        <a:pt x="49" y="95"/>
                      </a:cubicBezTo>
                      <a:cubicBezTo>
                        <a:pt x="49" y="65"/>
                        <a:pt x="49" y="65"/>
                        <a:pt x="49" y="65"/>
                      </a:cubicBezTo>
                      <a:cubicBezTo>
                        <a:pt x="86" y="67"/>
                        <a:pt x="102" y="86"/>
                        <a:pt x="96" y="107"/>
                      </a:cubicBezTo>
                      <a:cubicBezTo>
                        <a:pt x="93" y="116"/>
                        <a:pt x="86" y="123"/>
                        <a:pt x="78" y="127"/>
                      </a:cubicBezTo>
                      <a:cubicBezTo>
                        <a:pt x="96" y="123"/>
                        <a:pt x="111" y="113"/>
                        <a:pt x="115" y="98"/>
                      </a:cubicBezTo>
                      <a:cubicBezTo>
                        <a:pt x="123" y="72"/>
                        <a:pt x="99" y="43"/>
                        <a:pt x="62"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3" name="Freeform 21"/>
                <p:cNvSpPr/>
                <p:nvPr/>
              </p:nvSpPr>
              <p:spPr bwMode="auto">
                <a:xfrm>
                  <a:off x="0" y="123"/>
                  <a:ext cx="202" cy="208"/>
                </a:xfrm>
                <a:custGeom>
                  <a:avLst/>
                  <a:gdLst>
                    <a:gd name="T0" fmla="*/ 61 w 123"/>
                    <a:gd name="T1" fmla="*/ 94 h 127"/>
                    <a:gd name="T2" fmla="*/ 74 w 123"/>
                    <a:gd name="T3" fmla="*/ 97 h 127"/>
                    <a:gd name="T4" fmla="*/ 74 w 123"/>
                    <a:gd name="T5" fmla="*/ 127 h 127"/>
                    <a:gd name="T6" fmla="*/ 123 w 123"/>
                    <a:gd name="T7" fmla="*/ 79 h 127"/>
                    <a:gd name="T8" fmla="*/ 74 w 123"/>
                    <a:gd name="T9" fmla="*/ 31 h 127"/>
                    <a:gd name="T10" fmla="*/ 74 w 123"/>
                    <a:gd name="T11" fmla="*/ 62 h 127"/>
                    <a:gd name="T12" fmla="*/ 27 w 123"/>
                    <a:gd name="T13" fmla="*/ 20 h 127"/>
                    <a:gd name="T14" fmla="*/ 45 w 123"/>
                    <a:gd name="T15" fmla="*/ 0 h 127"/>
                    <a:gd name="T16" fmla="*/ 8 w 123"/>
                    <a:gd name="T17" fmla="*/ 29 h 127"/>
                    <a:gd name="T18" fmla="*/ 61 w 123"/>
                    <a:gd name="T19" fmla="*/ 9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7">
                      <a:moveTo>
                        <a:pt x="61" y="94"/>
                      </a:moveTo>
                      <a:cubicBezTo>
                        <a:pt x="66" y="96"/>
                        <a:pt x="70" y="96"/>
                        <a:pt x="74" y="97"/>
                      </a:cubicBezTo>
                      <a:cubicBezTo>
                        <a:pt x="74" y="127"/>
                        <a:pt x="74" y="127"/>
                        <a:pt x="74" y="127"/>
                      </a:cubicBezTo>
                      <a:cubicBezTo>
                        <a:pt x="123" y="79"/>
                        <a:pt x="123" y="79"/>
                        <a:pt x="123" y="79"/>
                      </a:cubicBezTo>
                      <a:cubicBezTo>
                        <a:pt x="74" y="31"/>
                        <a:pt x="74" y="31"/>
                        <a:pt x="74" y="31"/>
                      </a:cubicBezTo>
                      <a:cubicBezTo>
                        <a:pt x="74" y="62"/>
                        <a:pt x="74" y="62"/>
                        <a:pt x="74" y="62"/>
                      </a:cubicBezTo>
                      <a:cubicBezTo>
                        <a:pt x="37" y="59"/>
                        <a:pt x="21" y="41"/>
                        <a:pt x="27" y="20"/>
                      </a:cubicBezTo>
                      <a:cubicBezTo>
                        <a:pt x="30" y="11"/>
                        <a:pt x="37" y="4"/>
                        <a:pt x="45" y="0"/>
                      </a:cubicBezTo>
                      <a:cubicBezTo>
                        <a:pt x="27" y="4"/>
                        <a:pt x="12" y="14"/>
                        <a:pt x="8" y="29"/>
                      </a:cubicBezTo>
                      <a:cubicBezTo>
                        <a:pt x="0" y="55"/>
                        <a:pt x="24" y="84"/>
                        <a:pt x="61" y="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grpSp>
        <p:sp>
          <p:nvSpPr>
            <p:cNvPr id="14" name="Line 12"/>
            <p:cNvSpPr>
              <a:spLocks noChangeShapeType="1"/>
            </p:cNvSpPr>
            <p:nvPr/>
          </p:nvSpPr>
          <p:spPr bwMode="auto">
            <a:xfrm>
              <a:off x="7074647" y="3828991"/>
              <a:ext cx="0" cy="414992"/>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68594" tIns="34297" rIns="68594" bIns="34297"/>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5" name="Freeform 14"/>
            <p:cNvSpPr/>
            <p:nvPr/>
          </p:nvSpPr>
          <p:spPr bwMode="auto">
            <a:xfrm>
              <a:off x="6445418" y="2214598"/>
              <a:ext cx="1313056" cy="1534380"/>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3"/>
            </a:solidFill>
            <a:ln>
              <a:noFill/>
            </a:ln>
          </p:spPr>
          <p:txBody>
            <a:bodyPr lIns="68594" tIns="34297" rIns="68594" bIns="34297"/>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nvGrpSpPr>
            <p:cNvPr id="16" name="组合 13"/>
            <p:cNvGrpSpPr/>
            <p:nvPr/>
          </p:nvGrpSpPr>
          <p:grpSpPr>
            <a:xfrm>
              <a:off x="6673360" y="2718322"/>
              <a:ext cx="802574" cy="799953"/>
              <a:chOff x="6956709" y="2597823"/>
              <a:chExt cx="1069913" cy="1066274"/>
            </a:xfrm>
          </p:grpSpPr>
          <p:sp>
            <p:nvSpPr>
              <p:cNvPr id="17" name="Oval 13"/>
              <p:cNvSpPr>
                <a:spLocks noChangeArrowheads="1"/>
              </p:cNvSpPr>
              <p:nvPr/>
            </p:nvSpPr>
            <p:spPr bwMode="auto">
              <a:xfrm>
                <a:off x="6956709" y="2597823"/>
                <a:ext cx="1069913" cy="1066274"/>
              </a:xfrm>
              <a:prstGeom prst="ellipse">
                <a:avLst/>
              </a:prstGeom>
              <a:solidFill>
                <a:schemeClr val="accent3"/>
              </a:solidFill>
              <a:ln>
                <a:noFill/>
              </a:ln>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nvGrpSpPr>
              <p:cNvPr id="18" name="Group 22"/>
              <p:cNvGrpSpPr/>
              <p:nvPr/>
            </p:nvGrpSpPr>
            <p:grpSpPr bwMode="auto">
              <a:xfrm>
                <a:off x="7266038" y="2947182"/>
                <a:ext cx="453076" cy="413044"/>
                <a:chOff x="0" y="0"/>
                <a:chExt cx="249" cy="227"/>
              </a:xfrm>
            </p:grpSpPr>
            <p:sp>
              <p:nvSpPr>
                <p:cNvPr id="19" name="Rectangle 23"/>
                <p:cNvSpPr>
                  <a:spLocks noChangeArrowheads="1"/>
                </p:cNvSpPr>
                <p:nvPr/>
              </p:nvSpPr>
              <p:spPr bwMode="auto">
                <a:xfrm>
                  <a:off x="36" y="192"/>
                  <a:ext cx="170"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0" name="Rectangle 24"/>
                <p:cNvSpPr>
                  <a:spLocks noChangeArrowheads="1"/>
                </p:cNvSpPr>
                <p:nvPr/>
              </p:nvSpPr>
              <p:spPr bwMode="auto">
                <a:xfrm>
                  <a:off x="77" y="28"/>
                  <a:ext cx="9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1" name="Rectangle 25"/>
                <p:cNvSpPr>
                  <a:spLocks noChangeArrowheads="1"/>
                </p:cNvSpPr>
                <p:nvPr/>
              </p:nvSpPr>
              <p:spPr bwMode="auto">
                <a:xfrm>
                  <a:off x="77" y="51"/>
                  <a:ext cx="9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2" name="Rectangle 26"/>
                <p:cNvSpPr>
                  <a:spLocks noChangeArrowheads="1"/>
                </p:cNvSpPr>
                <p:nvPr/>
              </p:nvSpPr>
              <p:spPr bwMode="auto">
                <a:xfrm>
                  <a:off x="77" y="72"/>
                  <a:ext cx="9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3" name="Freeform 27"/>
                <p:cNvSpPr>
                  <a:spLocks noEditPoints="1"/>
                </p:cNvSpPr>
                <p:nvPr/>
              </p:nvSpPr>
              <p:spPr bwMode="auto">
                <a:xfrm>
                  <a:off x="0" y="0"/>
                  <a:ext cx="249" cy="227"/>
                </a:xfrm>
                <a:custGeom>
                  <a:avLst/>
                  <a:gdLst>
                    <a:gd name="T0" fmla="*/ 135 w 152"/>
                    <a:gd name="T1" fmla="*/ 70 h 138"/>
                    <a:gd name="T2" fmla="*/ 118 w 152"/>
                    <a:gd name="T3" fmla="*/ 70 h 138"/>
                    <a:gd name="T4" fmla="*/ 118 w 152"/>
                    <a:gd name="T5" fmla="*/ 0 h 138"/>
                    <a:gd name="T6" fmla="*/ 34 w 152"/>
                    <a:gd name="T7" fmla="*/ 0 h 138"/>
                    <a:gd name="T8" fmla="*/ 34 w 152"/>
                    <a:gd name="T9" fmla="*/ 70 h 138"/>
                    <a:gd name="T10" fmla="*/ 17 w 152"/>
                    <a:gd name="T11" fmla="*/ 70 h 138"/>
                    <a:gd name="T12" fmla="*/ 0 w 152"/>
                    <a:gd name="T13" fmla="*/ 87 h 138"/>
                    <a:gd name="T14" fmla="*/ 0 w 152"/>
                    <a:gd name="T15" fmla="*/ 121 h 138"/>
                    <a:gd name="T16" fmla="*/ 17 w 152"/>
                    <a:gd name="T17" fmla="*/ 138 h 138"/>
                    <a:gd name="T18" fmla="*/ 135 w 152"/>
                    <a:gd name="T19" fmla="*/ 138 h 138"/>
                    <a:gd name="T20" fmla="*/ 152 w 152"/>
                    <a:gd name="T21" fmla="*/ 121 h 138"/>
                    <a:gd name="T22" fmla="*/ 152 w 152"/>
                    <a:gd name="T23" fmla="*/ 87 h 138"/>
                    <a:gd name="T24" fmla="*/ 135 w 152"/>
                    <a:gd name="T25" fmla="*/ 70 h 138"/>
                    <a:gd name="T26" fmla="*/ 40 w 152"/>
                    <a:gd name="T27" fmla="*/ 6 h 138"/>
                    <a:gd name="T28" fmla="*/ 111 w 152"/>
                    <a:gd name="T29" fmla="*/ 6 h 138"/>
                    <a:gd name="T30" fmla="*/ 111 w 152"/>
                    <a:gd name="T31" fmla="*/ 70 h 138"/>
                    <a:gd name="T32" fmla="*/ 40 w 152"/>
                    <a:gd name="T33" fmla="*/ 70 h 138"/>
                    <a:gd name="T34" fmla="*/ 40 w 152"/>
                    <a:gd name="T35" fmla="*/ 6 h 138"/>
                    <a:gd name="T36" fmla="*/ 145 w 152"/>
                    <a:gd name="T37" fmla="*/ 121 h 138"/>
                    <a:gd name="T38" fmla="*/ 135 w 152"/>
                    <a:gd name="T39" fmla="*/ 131 h 138"/>
                    <a:gd name="T40" fmla="*/ 17 w 152"/>
                    <a:gd name="T41" fmla="*/ 131 h 138"/>
                    <a:gd name="T42" fmla="*/ 7 w 152"/>
                    <a:gd name="T43" fmla="*/ 121 h 138"/>
                    <a:gd name="T44" fmla="*/ 7 w 152"/>
                    <a:gd name="T45" fmla="*/ 87 h 138"/>
                    <a:gd name="T46" fmla="*/ 17 w 152"/>
                    <a:gd name="T47" fmla="*/ 77 h 138"/>
                    <a:gd name="T48" fmla="*/ 135 w 152"/>
                    <a:gd name="T49" fmla="*/ 77 h 138"/>
                    <a:gd name="T50" fmla="*/ 145 w 152"/>
                    <a:gd name="T51" fmla="*/ 87 h 138"/>
                    <a:gd name="T52" fmla="*/ 145 w 152"/>
                    <a:gd name="T53" fmla="*/ 12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2" h="138">
                      <a:moveTo>
                        <a:pt x="135" y="70"/>
                      </a:moveTo>
                      <a:cubicBezTo>
                        <a:pt x="118" y="70"/>
                        <a:pt x="118" y="70"/>
                        <a:pt x="118" y="70"/>
                      </a:cubicBezTo>
                      <a:cubicBezTo>
                        <a:pt x="118" y="0"/>
                        <a:pt x="118" y="0"/>
                        <a:pt x="118" y="0"/>
                      </a:cubicBezTo>
                      <a:cubicBezTo>
                        <a:pt x="34" y="0"/>
                        <a:pt x="34" y="0"/>
                        <a:pt x="34" y="0"/>
                      </a:cubicBezTo>
                      <a:cubicBezTo>
                        <a:pt x="34" y="70"/>
                        <a:pt x="34" y="70"/>
                        <a:pt x="34" y="70"/>
                      </a:cubicBezTo>
                      <a:cubicBezTo>
                        <a:pt x="17" y="70"/>
                        <a:pt x="17" y="70"/>
                        <a:pt x="17" y="70"/>
                      </a:cubicBezTo>
                      <a:cubicBezTo>
                        <a:pt x="8" y="70"/>
                        <a:pt x="0" y="78"/>
                        <a:pt x="0" y="87"/>
                      </a:cubicBezTo>
                      <a:cubicBezTo>
                        <a:pt x="0" y="121"/>
                        <a:pt x="0" y="121"/>
                        <a:pt x="0" y="121"/>
                      </a:cubicBezTo>
                      <a:cubicBezTo>
                        <a:pt x="0" y="130"/>
                        <a:pt x="8" y="138"/>
                        <a:pt x="17" y="138"/>
                      </a:cubicBezTo>
                      <a:cubicBezTo>
                        <a:pt x="135" y="138"/>
                        <a:pt x="135" y="138"/>
                        <a:pt x="135" y="138"/>
                      </a:cubicBezTo>
                      <a:cubicBezTo>
                        <a:pt x="144" y="138"/>
                        <a:pt x="152" y="130"/>
                        <a:pt x="152" y="121"/>
                      </a:cubicBezTo>
                      <a:cubicBezTo>
                        <a:pt x="152" y="87"/>
                        <a:pt x="152" y="87"/>
                        <a:pt x="152" y="87"/>
                      </a:cubicBezTo>
                      <a:cubicBezTo>
                        <a:pt x="152" y="78"/>
                        <a:pt x="144" y="70"/>
                        <a:pt x="135" y="70"/>
                      </a:cubicBezTo>
                      <a:close/>
                      <a:moveTo>
                        <a:pt x="40" y="6"/>
                      </a:moveTo>
                      <a:cubicBezTo>
                        <a:pt x="111" y="6"/>
                        <a:pt x="111" y="6"/>
                        <a:pt x="111" y="6"/>
                      </a:cubicBezTo>
                      <a:cubicBezTo>
                        <a:pt x="111" y="70"/>
                        <a:pt x="111" y="70"/>
                        <a:pt x="111" y="70"/>
                      </a:cubicBezTo>
                      <a:cubicBezTo>
                        <a:pt x="40" y="70"/>
                        <a:pt x="40" y="70"/>
                        <a:pt x="40" y="70"/>
                      </a:cubicBezTo>
                      <a:lnTo>
                        <a:pt x="40" y="6"/>
                      </a:lnTo>
                      <a:close/>
                      <a:moveTo>
                        <a:pt x="145" y="121"/>
                      </a:moveTo>
                      <a:cubicBezTo>
                        <a:pt x="145" y="127"/>
                        <a:pt x="140" y="131"/>
                        <a:pt x="135" y="131"/>
                      </a:cubicBezTo>
                      <a:cubicBezTo>
                        <a:pt x="17" y="131"/>
                        <a:pt x="17" y="131"/>
                        <a:pt x="17" y="131"/>
                      </a:cubicBezTo>
                      <a:cubicBezTo>
                        <a:pt x="12" y="131"/>
                        <a:pt x="7" y="127"/>
                        <a:pt x="7" y="121"/>
                      </a:cubicBezTo>
                      <a:cubicBezTo>
                        <a:pt x="7" y="87"/>
                        <a:pt x="7" y="87"/>
                        <a:pt x="7" y="87"/>
                      </a:cubicBezTo>
                      <a:cubicBezTo>
                        <a:pt x="7" y="81"/>
                        <a:pt x="12" y="77"/>
                        <a:pt x="17" y="77"/>
                      </a:cubicBezTo>
                      <a:cubicBezTo>
                        <a:pt x="135" y="77"/>
                        <a:pt x="135" y="77"/>
                        <a:pt x="135" y="77"/>
                      </a:cubicBezTo>
                      <a:cubicBezTo>
                        <a:pt x="140" y="77"/>
                        <a:pt x="145" y="81"/>
                        <a:pt x="145" y="87"/>
                      </a:cubicBezTo>
                      <a:lnTo>
                        <a:pt x="145" y="1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4" name="Oval 28"/>
                <p:cNvSpPr>
                  <a:spLocks noChangeArrowheads="1"/>
                </p:cNvSpPr>
                <p:nvPr/>
              </p:nvSpPr>
              <p:spPr bwMode="auto">
                <a:xfrm>
                  <a:off x="36" y="143"/>
                  <a:ext cx="16" cy="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5" name="Oval 29"/>
                <p:cNvSpPr>
                  <a:spLocks noChangeArrowheads="1"/>
                </p:cNvSpPr>
                <p:nvPr/>
              </p:nvSpPr>
              <p:spPr bwMode="auto">
                <a:xfrm>
                  <a:off x="59" y="143"/>
                  <a:ext cx="14" cy="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grpSp>
        <p:sp>
          <p:nvSpPr>
            <p:cNvPr id="26" name="Line 9"/>
            <p:cNvSpPr>
              <a:spLocks noChangeShapeType="1"/>
            </p:cNvSpPr>
            <p:nvPr/>
          </p:nvSpPr>
          <p:spPr bwMode="auto">
            <a:xfrm>
              <a:off x="4700951" y="3826242"/>
              <a:ext cx="0" cy="414992"/>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68594" tIns="34297" rIns="68594" bIns="34297"/>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7" name="Freeform 11"/>
            <p:cNvSpPr/>
            <p:nvPr/>
          </p:nvSpPr>
          <p:spPr bwMode="auto">
            <a:xfrm>
              <a:off x="4071723" y="2211849"/>
              <a:ext cx="1313056" cy="1534380"/>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2"/>
            </a:solidFill>
            <a:ln>
              <a:noFill/>
            </a:ln>
          </p:spPr>
          <p:txBody>
            <a:bodyPr lIns="68594" tIns="34297" rIns="68594" bIns="34297"/>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nvGrpSpPr>
            <p:cNvPr id="28" name="组合 6"/>
            <p:cNvGrpSpPr/>
            <p:nvPr/>
          </p:nvGrpSpPr>
          <p:grpSpPr>
            <a:xfrm>
              <a:off x="4299665" y="2715573"/>
              <a:ext cx="802574" cy="799953"/>
              <a:chOff x="4350955" y="2597823"/>
              <a:chExt cx="1069913" cy="1066274"/>
            </a:xfrm>
          </p:grpSpPr>
          <p:sp>
            <p:nvSpPr>
              <p:cNvPr id="29" name="Oval 10"/>
              <p:cNvSpPr>
                <a:spLocks noChangeArrowheads="1"/>
              </p:cNvSpPr>
              <p:nvPr/>
            </p:nvSpPr>
            <p:spPr bwMode="auto">
              <a:xfrm>
                <a:off x="4350955" y="2597823"/>
                <a:ext cx="1069913" cy="1066274"/>
              </a:xfrm>
              <a:prstGeom prst="ellipse">
                <a:avLst/>
              </a:prstGeom>
              <a:solidFill>
                <a:schemeClr val="accent2"/>
              </a:solidFill>
              <a:ln>
                <a:noFill/>
              </a:ln>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0" name="Freeform 30"/>
              <p:cNvSpPr>
                <a:spLocks noEditPoints="1"/>
              </p:cNvSpPr>
              <p:nvPr/>
            </p:nvSpPr>
            <p:spPr bwMode="auto">
              <a:xfrm>
                <a:off x="4638449" y="2899873"/>
                <a:ext cx="494926" cy="462173"/>
              </a:xfrm>
              <a:custGeom>
                <a:avLst/>
                <a:gdLst>
                  <a:gd name="T0" fmla="*/ 27 w 166"/>
                  <a:gd name="T1" fmla="*/ 100 h 155"/>
                  <a:gd name="T2" fmla="*/ 23 w 166"/>
                  <a:gd name="T3" fmla="*/ 90 h 155"/>
                  <a:gd name="T4" fmla="*/ 20 w 166"/>
                  <a:gd name="T5" fmla="*/ 23 h 155"/>
                  <a:gd name="T6" fmla="*/ 50 w 166"/>
                  <a:gd name="T7" fmla="*/ 26 h 155"/>
                  <a:gd name="T8" fmla="*/ 50 w 166"/>
                  <a:gd name="T9" fmla="*/ 0 h 155"/>
                  <a:gd name="T10" fmla="*/ 114 w 166"/>
                  <a:gd name="T11" fmla="*/ 26 h 155"/>
                  <a:gd name="T12" fmla="*/ 119 w 166"/>
                  <a:gd name="T13" fmla="*/ 30 h 155"/>
                  <a:gd name="T14" fmla="*/ 166 w 166"/>
                  <a:gd name="T15" fmla="*/ 80 h 155"/>
                  <a:gd name="T16" fmla="*/ 139 w 166"/>
                  <a:gd name="T17" fmla="*/ 95 h 155"/>
                  <a:gd name="T18" fmla="*/ 155 w 166"/>
                  <a:gd name="T19" fmla="*/ 117 h 155"/>
                  <a:gd name="T20" fmla="*/ 89 w 166"/>
                  <a:gd name="T21" fmla="*/ 134 h 155"/>
                  <a:gd name="T22" fmla="*/ 82 w 166"/>
                  <a:gd name="T23" fmla="*/ 135 h 155"/>
                  <a:gd name="T24" fmla="*/ 80 w 166"/>
                  <a:gd name="T25" fmla="*/ 135 h 155"/>
                  <a:gd name="T26" fmla="*/ 13 w 166"/>
                  <a:gd name="T27" fmla="*/ 118 h 155"/>
                  <a:gd name="T28" fmla="*/ 36 w 166"/>
                  <a:gd name="T29" fmla="*/ 79 h 155"/>
                  <a:gd name="T30" fmla="*/ 42 w 166"/>
                  <a:gd name="T31" fmla="*/ 97 h 155"/>
                  <a:gd name="T32" fmla="*/ 44 w 166"/>
                  <a:gd name="T33" fmla="*/ 101 h 155"/>
                  <a:gd name="T34" fmla="*/ 61 w 166"/>
                  <a:gd name="T35" fmla="*/ 135 h 155"/>
                  <a:gd name="T36" fmla="*/ 77 w 166"/>
                  <a:gd name="T37" fmla="*/ 120 h 155"/>
                  <a:gd name="T38" fmla="*/ 82 w 166"/>
                  <a:gd name="T39" fmla="*/ 120 h 155"/>
                  <a:gd name="T40" fmla="*/ 91 w 166"/>
                  <a:gd name="T41" fmla="*/ 119 h 155"/>
                  <a:gd name="T42" fmla="*/ 107 w 166"/>
                  <a:gd name="T43" fmla="*/ 133 h 155"/>
                  <a:gd name="T44" fmla="*/ 122 w 166"/>
                  <a:gd name="T45" fmla="*/ 97 h 155"/>
                  <a:gd name="T46" fmla="*/ 127 w 166"/>
                  <a:gd name="T47" fmla="*/ 82 h 155"/>
                  <a:gd name="T48" fmla="*/ 128 w 166"/>
                  <a:gd name="T49" fmla="*/ 77 h 155"/>
                  <a:gd name="T50" fmla="*/ 137 w 166"/>
                  <a:gd name="T51" fmla="*/ 39 h 155"/>
                  <a:gd name="T52" fmla="*/ 113 w 166"/>
                  <a:gd name="T53" fmla="*/ 43 h 155"/>
                  <a:gd name="T54" fmla="*/ 103 w 166"/>
                  <a:gd name="T55" fmla="*/ 37 h 155"/>
                  <a:gd name="T56" fmla="*/ 99 w 166"/>
                  <a:gd name="T57" fmla="*/ 14 h 155"/>
                  <a:gd name="T58" fmla="*/ 65 w 166"/>
                  <a:gd name="T59" fmla="*/ 34 h 155"/>
                  <a:gd name="T60" fmla="*/ 50 w 166"/>
                  <a:gd name="T61" fmla="*/ 44 h 155"/>
                  <a:gd name="T62" fmla="*/ 47 w 166"/>
                  <a:gd name="T63" fmla="*/ 47 h 155"/>
                  <a:gd name="T64" fmla="*/ 19 w 166"/>
                  <a:gd name="T65" fmla="*/ 73 h 155"/>
                  <a:gd name="T66" fmla="*/ 83 w 166"/>
                  <a:gd name="T67" fmla="*/ 50 h 155"/>
                  <a:gd name="T68" fmla="*/ 110 w 166"/>
                  <a:gd name="T69" fmla="*/ 75 h 155"/>
                  <a:gd name="T70" fmla="*/ 83 w 166"/>
                  <a:gd name="T71" fmla="*/ 101 h 155"/>
                  <a:gd name="T72" fmla="*/ 83 w 166"/>
                  <a:gd name="T73" fmla="*/ 94 h 155"/>
                  <a:gd name="T74" fmla="*/ 95 w 166"/>
                  <a:gd name="T75" fmla="*/ 75 h 155"/>
                  <a:gd name="T76" fmla="*/ 83 w 166"/>
                  <a:gd name="T77" fmla="*/ 64 h 155"/>
                  <a:gd name="T78" fmla="*/ 72 w 166"/>
                  <a:gd name="T79" fmla="*/ 75 h 155"/>
                  <a:gd name="T80" fmla="*/ 83 w 166"/>
                  <a:gd name="T81" fmla="*/ 87 h 155"/>
                  <a:gd name="T82" fmla="*/ 83 w 166"/>
                  <a:gd name="T83" fmla="*/ 94 h 155"/>
                  <a:gd name="T84" fmla="*/ 57 w 166"/>
                  <a:gd name="T85" fmla="*/ 7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 h="155">
                    <a:moveTo>
                      <a:pt x="13" y="118"/>
                    </a:moveTo>
                    <a:cubicBezTo>
                      <a:pt x="27" y="100"/>
                      <a:pt x="27" y="100"/>
                      <a:pt x="27" y="100"/>
                    </a:cubicBezTo>
                    <a:cubicBezTo>
                      <a:pt x="25" y="97"/>
                      <a:pt x="24" y="93"/>
                      <a:pt x="23" y="90"/>
                    </a:cubicBezTo>
                    <a:cubicBezTo>
                      <a:pt x="23" y="90"/>
                      <a:pt x="23" y="90"/>
                      <a:pt x="23" y="90"/>
                    </a:cubicBezTo>
                    <a:cubicBezTo>
                      <a:pt x="0" y="82"/>
                      <a:pt x="0" y="82"/>
                      <a:pt x="0" y="82"/>
                    </a:cubicBezTo>
                    <a:cubicBezTo>
                      <a:pt x="20" y="23"/>
                      <a:pt x="20" y="23"/>
                      <a:pt x="20" y="23"/>
                    </a:cubicBezTo>
                    <a:cubicBezTo>
                      <a:pt x="43" y="31"/>
                      <a:pt x="43" y="31"/>
                      <a:pt x="43" y="31"/>
                    </a:cubicBezTo>
                    <a:cubicBezTo>
                      <a:pt x="45" y="29"/>
                      <a:pt x="48" y="27"/>
                      <a:pt x="50" y="26"/>
                    </a:cubicBezTo>
                    <a:cubicBezTo>
                      <a:pt x="50" y="26"/>
                      <a:pt x="50" y="26"/>
                      <a:pt x="50" y="26"/>
                    </a:cubicBezTo>
                    <a:cubicBezTo>
                      <a:pt x="50" y="0"/>
                      <a:pt x="50" y="0"/>
                      <a:pt x="50" y="0"/>
                    </a:cubicBezTo>
                    <a:cubicBezTo>
                      <a:pt x="114" y="0"/>
                      <a:pt x="114" y="0"/>
                      <a:pt x="114" y="0"/>
                    </a:cubicBezTo>
                    <a:cubicBezTo>
                      <a:pt x="114" y="26"/>
                      <a:pt x="114" y="26"/>
                      <a:pt x="114" y="26"/>
                    </a:cubicBezTo>
                    <a:cubicBezTo>
                      <a:pt x="116" y="27"/>
                      <a:pt x="118" y="28"/>
                      <a:pt x="119" y="30"/>
                    </a:cubicBezTo>
                    <a:cubicBezTo>
                      <a:pt x="119" y="30"/>
                      <a:pt x="119" y="30"/>
                      <a:pt x="119" y="30"/>
                    </a:cubicBezTo>
                    <a:cubicBezTo>
                      <a:pt x="146" y="21"/>
                      <a:pt x="146" y="21"/>
                      <a:pt x="146" y="21"/>
                    </a:cubicBezTo>
                    <a:cubicBezTo>
                      <a:pt x="166" y="80"/>
                      <a:pt x="166" y="80"/>
                      <a:pt x="166" y="80"/>
                    </a:cubicBezTo>
                    <a:cubicBezTo>
                      <a:pt x="141" y="88"/>
                      <a:pt x="141" y="88"/>
                      <a:pt x="141" y="88"/>
                    </a:cubicBezTo>
                    <a:cubicBezTo>
                      <a:pt x="140" y="91"/>
                      <a:pt x="140" y="93"/>
                      <a:pt x="139" y="95"/>
                    </a:cubicBezTo>
                    <a:cubicBezTo>
                      <a:pt x="139" y="95"/>
                      <a:pt x="139" y="95"/>
                      <a:pt x="139" y="95"/>
                    </a:cubicBezTo>
                    <a:cubicBezTo>
                      <a:pt x="155" y="117"/>
                      <a:pt x="155" y="117"/>
                      <a:pt x="155" y="117"/>
                    </a:cubicBezTo>
                    <a:cubicBezTo>
                      <a:pt x="104" y="154"/>
                      <a:pt x="104" y="154"/>
                      <a:pt x="104" y="154"/>
                    </a:cubicBezTo>
                    <a:cubicBezTo>
                      <a:pt x="89" y="134"/>
                      <a:pt x="89" y="134"/>
                      <a:pt x="89" y="134"/>
                    </a:cubicBezTo>
                    <a:cubicBezTo>
                      <a:pt x="87" y="135"/>
                      <a:pt x="84" y="135"/>
                      <a:pt x="82" y="135"/>
                    </a:cubicBezTo>
                    <a:cubicBezTo>
                      <a:pt x="82" y="135"/>
                      <a:pt x="82" y="135"/>
                      <a:pt x="82" y="135"/>
                    </a:cubicBezTo>
                    <a:cubicBezTo>
                      <a:pt x="81" y="135"/>
                      <a:pt x="81" y="135"/>
                      <a:pt x="80" y="135"/>
                    </a:cubicBezTo>
                    <a:cubicBezTo>
                      <a:pt x="80" y="135"/>
                      <a:pt x="80" y="135"/>
                      <a:pt x="80" y="135"/>
                    </a:cubicBezTo>
                    <a:cubicBezTo>
                      <a:pt x="65" y="155"/>
                      <a:pt x="65" y="155"/>
                      <a:pt x="65" y="155"/>
                    </a:cubicBezTo>
                    <a:cubicBezTo>
                      <a:pt x="13" y="118"/>
                      <a:pt x="13" y="118"/>
                      <a:pt x="13" y="118"/>
                    </a:cubicBezTo>
                    <a:close/>
                    <a:moveTo>
                      <a:pt x="19" y="73"/>
                    </a:moveTo>
                    <a:cubicBezTo>
                      <a:pt x="36" y="79"/>
                      <a:pt x="36" y="79"/>
                      <a:pt x="36" y="79"/>
                    </a:cubicBezTo>
                    <a:cubicBezTo>
                      <a:pt x="37" y="83"/>
                      <a:pt x="37" y="83"/>
                      <a:pt x="37" y="83"/>
                    </a:cubicBezTo>
                    <a:cubicBezTo>
                      <a:pt x="38" y="88"/>
                      <a:pt x="40" y="93"/>
                      <a:pt x="42" y="97"/>
                    </a:cubicBezTo>
                    <a:cubicBezTo>
                      <a:pt x="42" y="97"/>
                      <a:pt x="42" y="97"/>
                      <a:pt x="42" y="97"/>
                    </a:cubicBezTo>
                    <a:cubicBezTo>
                      <a:pt x="44" y="101"/>
                      <a:pt x="44" y="101"/>
                      <a:pt x="44" y="101"/>
                    </a:cubicBezTo>
                    <a:cubicBezTo>
                      <a:pt x="34" y="115"/>
                      <a:pt x="34" y="115"/>
                      <a:pt x="34" y="115"/>
                    </a:cubicBezTo>
                    <a:cubicBezTo>
                      <a:pt x="61" y="135"/>
                      <a:pt x="61" y="135"/>
                      <a:pt x="61" y="135"/>
                    </a:cubicBezTo>
                    <a:cubicBezTo>
                      <a:pt x="73" y="120"/>
                      <a:pt x="73" y="120"/>
                      <a:pt x="73" y="120"/>
                    </a:cubicBezTo>
                    <a:cubicBezTo>
                      <a:pt x="77" y="120"/>
                      <a:pt x="77" y="120"/>
                      <a:pt x="77" y="120"/>
                    </a:cubicBezTo>
                    <a:cubicBezTo>
                      <a:pt x="79" y="120"/>
                      <a:pt x="80" y="120"/>
                      <a:pt x="82" y="120"/>
                    </a:cubicBezTo>
                    <a:cubicBezTo>
                      <a:pt x="82" y="120"/>
                      <a:pt x="82" y="120"/>
                      <a:pt x="82" y="120"/>
                    </a:cubicBezTo>
                    <a:cubicBezTo>
                      <a:pt x="85" y="120"/>
                      <a:pt x="88" y="120"/>
                      <a:pt x="91" y="119"/>
                    </a:cubicBezTo>
                    <a:cubicBezTo>
                      <a:pt x="91" y="119"/>
                      <a:pt x="91" y="119"/>
                      <a:pt x="91" y="119"/>
                    </a:cubicBezTo>
                    <a:cubicBezTo>
                      <a:pt x="96" y="118"/>
                      <a:pt x="96" y="118"/>
                      <a:pt x="96" y="118"/>
                    </a:cubicBezTo>
                    <a:cubicBezTo>
                      <a:pt x="107" y="133"/>
                      <a:pt x="107" y="133"/>
                      <a:pt x="107" y="133"/>
                    </a:cubicBezTo>
                    <a:cubicBezTo>
                      <a:pt x="135" y="114"/>
                      <a:pt x="135" y="114"/>
                      <a:pt x="135" y="114"/>
                    </a:cubicBezTo>
                    <a:cubicBezTo>
                      <a:pt x="122" y="97"/>
                      <a:pt x="122" y="97"/>
                      <a:pt x="122" y="97"/>
                    </a:cubicBezTo>
                    <a:cubicBezTo>
                      <a:pt x="124" y="93"/>
                      <a:pt x="124" y="93"/>
                      <a:pt x="124" y="93"/>
                    </a:cubicBezTo>
                    <a:cubicBezTo>
                      <a:pt x="125" y="90"/>
                      <a:pt x="126" y="86"/>
                      <a:pt x="127" y="82"/>
                    </a:cubicBezTo>
                    <a:cubicBezTo>
                      <a:pt x="127" y="82"/>
                      <a:pt x="127" y="82"/>
                      <a:pt x="127" y="82"/>
                    </a:cubicBezTo>
                    <a:cubicBezTo>
                      <a:pt x="128" y="77"/>
                      <a:pt x="128" y="77"/>
                      <a:pt x="128" y="77"/>
                    </a:cubicBezTo>
                    <a:cubicBezTo>
                      <a:pt x="147" y="71"/>
                      <a:pt x="147" y="71"/>
                      <a:pt x="147" y="71"/>
                    </a:cubicBezTo>
                    <a:cubicBezTo>
                      <a:pt x="137" y="39"/>
                      <a:pt x="137" y="39"/>
                      <a:pt x="137" y="39"/>
                    </a:cubicBezTo>
                    <a:cubicBezTo>
                      <a:pt x="116" y="46"/>
                      <a:pt x="116" y="46"/>
                      <a:pt x="116" y="46"/>
                    </a:cubicBezTo>
                    <a:cubicBezTo>
                      <a:pt x="113" y="43"/>
                      <a:pt x="113" y="43"/>
                      <a:pt x="113" y="43"/>
                    </a:cubicBezTo>
                    <a:cubicBezTo>
                      <a:pt x="110" y="41"/>
                      <a:pt x="107" y="38"/>
                      <a:pt x="103" y="37"/>
                    </a:cubicBezTo>
                    <a:cubicBezTo>
                      <a:pt x="103" y="37"/>
                      <a:pt x="103" y="37"/>
                      <a:pt x="103" y="37"/>
                    </a:cubicBezTo>
                    <a:cubicBezTo>
                      <a:pt x="99" y="35"/>
                      <a:pt x="99" y="35"/>
                      <a:pt x="99" y="35"/>
                    </a:cubicBezTo>
                    <a:cubicBezTo>
                      <a:pt x="99" y="14"/>
                      <a:pt x="99" y="14"/>
                      <a:pt x="99" y="14"/>
                    </a:cubicBezTo>
                    <a:cubicBezTo>
                      <a:pt x="65" y="14"/>
                      <a:pt x="65" y="14"/>
                      <a:pt x="65" y="14"/>
                    </a:cubicBezTo>
                    <a:cubicBezTo>
                      <a:pt x="65" y="34"/>
                      <a:pt x="65" y="34"/>
                      <a:pt x="65" y="34"/>
                    </a:cubicBezTo>
                    <a:cubicBezTo>
                      <a:pt x="61" y="36"/>
                      <a:pt x="61" y="36"/>
                      <a:pt x="61" y="36"/>
                    </a:cubicBezTo>
                    <a:cubicBezTo>
                      <a:pt x="57" y="38"/>
                      <a:pt x="53" y="41"/>
                      <a:pt x="50" y="44"/>
                    </a:cubicBezTo>
                    <a:cubicBezTo>
                      <a:pt x="50" y="44"/>
                      <a:pt x="50" y="44"/>
                      <a:pt x="50" y="44"/>
                    </a:cubicBezTo>
                    <a:cubicBezTo>
                      <a:pt x="47" y="47"/>
                      <a:pt x="47" y="47"/>
                      <a:pt x="47" y="47"/>
                    </a:cubicBezTo>
                    <a:cubicBezTo>
                      <a:pt x="29" y="41"/>
                      <a:pt x="29" y="41"/>
                      <a:pt x="29" y="41"/>
                    </a:cubicBezTo>
                    <a:cubicBezTo>
                      <a:pt x="19" y="73"/>
                      <a:pt x="19" y="73"/>
                      <a:pt x="19" y="73"/>
                    </a:cubicBezTo>
                    <a:close/>
                    <a:moveTo>
                      <a:pt x="57" y="75"/>
                    </a:moveTo>
                    <a:cubicBezTo>
                      <a:pt x="57" y="61"/>
                      <a:pt x="69" y="50"/>
                      <a:pt x="83" y="50"/>
                    </a:cubicBezTo>
                    <a:cubicBezTo>
                      <a:pt x="83" y="50"/>
                      <a:pt x="83" y="50"/>
                      <a:pt x="83" y="50"/>
                    </a:cubicBezTo>
                    <a:cubicBezTo>
                      <a:pt x="98" y="50"/>
                      <a:pt x="110" y="61"/>
                      <a:pt x="110" y="75"/>
                    </a:cubicBezTo>
                    <a:cubicBezTo>
                      <a:pt x="110" y="75"/>
                      <a:pt x="110" y="75"/>
                      <a:pt x="110" y="75"/>
                    </a:cubicBezTo>
                    <a:cubicBezTo>
                      <a:pt x="110" y="90"/>
                      <a:pt x="98" y="101"/>
                      <a:pt x="83" y="101"/>
                    </a:cubicBezTo>
                    <a:cubicBezTo>
                      <a:pt x="83" y="101"/>
                      <a:pt x="83" y="101"/>
                      <a:pt x="83" y="101"/>
                    </a:cubicBezTo>
                    <a:cubicBezTo>
                      <a:pt x="83" y="94"/>
                      <a:pt x="83" y="94"/>
                      <a:pt x="83" y="94"/>
                    </a:cubicBezTo>
                    <a:cubicBezTo>
                      <a:pt x="83" y="87"/>
                      <a:pt x="83" y="87"/>
                      <a:pt x="83" y="87"/>
                    </a:cubicBezTo>
                    <a:cubicBezTo>
                      <a:pt x="90" y="87"/>
                      <a:pt x="95" y="82"/>
                      <a:pt x="95" y="75"/>
                    </a:cubicBezTo>
                    <a:cubicBezTo>
                      <a:pt x="95" y="75"/>
                      <a:pt x="95" y="75"/>
                      <a:pt x="95" y="75"/>
                    </a:cubicBezTo>
                    <a:cubicBezTo>
                      <a:pt x="95" y="69"/>
                      <a:pt x="90" y="64"/>
                      <a:pt x="83" y="64"/>
                    </a:cubicBezTo>
                    <a:cubicBezTo>
                      <a:pt x="83" y="64"/>
                      <a:pt x="83" y="64"/>
                      <a:pt x="83" y="64"/>
                    </a:cubicBezTo>
                    <a:cubicBezTo>
                      <a:pt x="77" y="64"/>
                      <a:pt x="72" y="69"/>
                      <a:pt x="72" y="75"/>
                    </a:cubicBezTo>
                    <a:cubicBezTo>
                      <a:pt x="72" y="75"/>
                      <a:pt x="72" y="75"/>
                      <a:pt x="72" y="75"/>
                    </a:cubicBezTo>
                    <a:cubicBezTo>
                      <a:pt x="72" y="82"/>
                      <a:pt x="77" y="87"/>
                      <a:pt x="83" y="87"/>
                    </a:cubicBezTo>
                    <a:cubicBezTo>
                      <a:pt x="83" y="87"/>
                      <a:pt x="83" y="87"/>
                      <a:pt x="83" y="87"/>
                    </a:cubicBezTo>
                    <a:cubicBezTo>
                      <a:pt x="83" y="94"/>
                      <a:pt x="83" y="94"/>
                      <a:pt x="83" y="94"/>
                    </a:cubicBezTo>
                    <a:cubicBezTo>
                      <a:pt x="83" y="101"/>
                      <a:pt x="83" y="101"/>
                      <a:pt x="83" y="101"/>
                    </a:cubicBezTo>
                    <a:cubicBezTo>
                      <a:pt x="69" y="101"/>
                      <a:pt x="57" y="90"/>
                      <a:pt x="57" y="75"/>
                    </a:cubicBezTo>
                    <a:close/>
                  </a:path>
                </a:pathLst>
              </a:custGeom>
              <a:solidFill>
                <a:schemeClr val="bg1"/>
              </a:solidFill>
              <a:ln>
                <a:noFill/>
              </a:ln>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grpSp>
      <p:sp>
        <p:nvSpPr>
          <p:cNvPr id="39" name="išľíďè"/>
          <p:cNvSpPr/>
          <p:nvPr/>
        </p:nvSpPr>
        <p:spPr bwMode="auto">
          <a:xfrm>
            <a:off x="615313" y="4758553"/>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cs typeface="+mn-ea"/>
                <a:sym typeface="FZHei-B01S" panose="02010601030101010101" pitchFamily="2" charset="-122"/>
              </a:rPr>
              <a:t>点击输入文章点击输入文章点击输入文章点击输入文章点击输入文章点击输入文章点击输入文章</a:t>
            </a:r>
            <a:endPar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0" name="iSlíďè"/>
          <p:cNvSpPr txBox="1"/>
          <p:nvPr/>
        </p:nvSpPr>
        <p:spPr bwMode="auto">
          <a:xfrm>
            <a:off x="1056404" y="4424181"/>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cs typeface="+mn-ea"/>
                <a:sym typeface="FZHei-B01S" panose="02010601030101010101" pitchFamily="2"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1" name="išľíďè"/>
          <p:cNvSpPr/>
          <p:nvPr/>
        </p:nvSpPr>
        <p:spPr bwMode="auto">
          <a:xfrm>
            <a:off x="3533087" y="4763999"/>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cs typeface="+mn-ea"/>
                <a:sym typeface="FZHei-B01S" panose="02010601030101010101" pitchFamily="2" charset="-122"/>
              </a:rPr>
              <a:t>点击输入文章点击输入文章点击输入文章点击输入文章点击输入文章点击输入文章点击输入文章</a:t>
            </a:r>
            <a:endPar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2" name="iSlíďè"/>
          <p:cNvSpPr txBox="1"/>
          <p:nvPr/>
        </p:nvSpPr>
        <p:spPr bwMode="auto">
          <a:xfrm>
            <a:off x="3974178" y="4429627"/>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cs typeface="+mn-ea"/>
                <a:sym typeface="FZHei-B01S" panose="02010601030101010101" pitchFamily="2"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3" name="išľíďè"/>
          <p:cNvSpPr/>
          <p:nvPr/>
        </p:nvSpPr>
        <p:spPr bwMode="auto">
          <a:xfrm>
            <a:off x="6450861" y="4758519"/>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cs typeface="+mn-ea"/>
                <a:sym typeface="FZHei-B01S" panose="02010601030101010101" pitchFamily="2" charset="-122"/>
              </a:rPr>
              <a:t>点击输入文章点击输入文章点击输入文章点击输入文章点击输入文章点击输入文章点击输入文章</a:t>
            </a:r>
            <a:endPar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4" name="iSlíďè"/>
          <p:cNvSpPr txBox="1"/>
          <p:nvPr/>
        </p:nvSpPr>
        <p:spPr bwMode="auto">
          <a:xfrm>
            <a:off x="6891952" y="4424147"/>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cs typeface="+mn-ea"/>
                <a:sym typeface="FZHei-B01S" panose="02010601030101010101" pitchFamily="2"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5" name="išľíďè"/>
          <p:cNvSpPr/>
          <p:nvPr/>
        </p:nvSpPr>
        <p:spPr bwMode="auto">
          <a:xfrm>
            <a:off x="9234906" y="4758519"/>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cs typeface="+mn-ea"/>
                <a:sym typeface="FZHei-B01S" panose="02010601030101010101" pitchFamily="2" charset="-122"/>
              </a:rPr>
              <a:t>点击输入文章点击输入文章点击输入文章点击输入文章点击输入文章点击输入文章点击输入文章</a:t>
            </a:r>
            <a:endPar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6" name="iSlíďè"/>
          <p:cNvSpPr txBox="1"/>
          <p:nvPr/>
        </p:nvSpPr>
        <p:spPr bwMode="auto">
          <a:xfrm>
            <a:off x="9675997" y="4424147"/>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cs typeface="+mn-ea"/>
                <a:sym typeface="FZHei-B01S" panose="02010601030101010101" pitchFamily="2"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8" name="文本框 47"/>
          <p:cNvSpPr txBox="1"/>
          <p:nvPr/>
        </p:nvSpPr>
        <p:spPr>
          <a:xfrm>
            <a:off x="318210" y="448330"/>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down)">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down)">
                                      <p:cBhvr>
                                        <p:cTn id="19" dur="500"/>
                                        <p:tgtEl>
                                          <p:spTgt spid="4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down)">
                                      <p:cBhvr>
                                        <p:cTn id="23" dur="500"/>
                                        <p:tgtEl>
                                          <p:spTgt spid="44"/>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down)">
                                      <p:cBhvr>
                                        <p:cTn id="27" dur="500"/>
                                        <p:tgtEl>
                                          <p:spTgt spid="43"/>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down)">
                                      <p:cBhvr>
                                        <p:cTn id="31" dur="500"/>
                                        <p:tgtEl>
                                          <p:spTgt spid="46"/>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down)">
                                      <p:cBhvr>
                                        <p:cTn id="3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04300" y="528955"/>
            <a:ext cx="2845435" cy="2845435"/>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 name="矩形 2"/>
          <p:cNvSpPr/>
          <p:nvPr/>
        </p:nvSpPr>
        <p:spPr>
          <a:xfrm>
            <a:off x="6052185" y="3481070"/>
            <a:ext cx="2845435" cy="2845435"/>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4" name="矩形 3"/>
          <p:cNvSpPr/>
          <p:nvPr/>
        </p:nvSpPr>
        <p:spPr>
          <a:xfrm>
            <a:off x="351155" y="3481070"/>
            <a:ext cx="5594350" cy="2845435"/>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8" name="文本框 5"/>
          <p:cNvSpPr txBox="1"/>
          <p:nvPr/>
        </p:nvSpPr>
        <p:spPr>
          <a:xfrm>
            <a:off x="9575126" y="3683311"/>
            <a:ext cx="1703782" cy="2929367"/>
          </a:xfrm>
          <a:prstGeom prst="rect">
            <a:avLst/>
          </a:prstGeom>
          <a:noFill/>
        </p:spPr>
        <p:txBody>
          <a:bodyPr wrap="square" lIns="91417" tIns="45708" rIns="91417" bIns="45708" rtlCol="0">
            <a:spAutoFit/>
          </a:bodyPr>
          <a:lstStyle/>
          <a:p>
            <a:pPr defTabSz="455930">
              <a:lnSpc>
                <a:spcPct val="130000"/>
              </a:lnSpc>
            </a:pPr>
            <a:r>
              <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点击此处添加文本</a:t>
            </a:r>
            <a:endPar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defTabSz="455930">
              <a:lnSpc>
                <a:spcPct val="130000"/>
              </a:lnSpc>
            </a:pPr>
            <a:endPar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defTabSz="455930">
              <a:lnSpc>
                <a:spcPct val="130000"/>
              </a:lnSpc>
            </a:pPr>
            <a:r>
              <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标题数字等都可以通过点击和重新输入进行更改，顶部“开始”面板中可以对字体、字号、颜色、行距等进行修改。建议正文</a:t>
            </a:r>
            <a:r>
              <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14</a:t>
            </a:r>
            <a:r>
              <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号字，</a:t>
            </a:r>
            <a:r>
              <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1.3</a:t>
            </a:r>
            <a:r>
              <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倍字间距。标题数字等都可以通过点击和重新输入进行更改</a:t>
            </a:r>
            <a:r>
              <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a:t>
            </a:r>
            <a:endPar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defTabSz="455930">
              <a:lnSpc>
                <a:spcPct val="130000"/>
              </a:lnSpc>
            </a:pPr>
            <a:endPar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defTabSz="455930">
              <a:lnSpc>
                <a:spcPct val="130000"/>
              </a:lnSpc>
            </a:pPr>
            <a:endPar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文本框 5"/>
          <p:cNvSpPr txBox="1"/>
          <p:nvPr/>
        </p:nvSpPr>
        <p:spPr>
          <a:xfrm>
            <a:off x="1819029" y="1433598"/>
            <a:ext cx="5342002" cy="1609006"/>
          </a:xfrm>
          <a:prstGeom prst="rect">
            <a:avLst/>
          </a:prstGeom>
          <a:noFill/>
        </p:spPr>
        <p:txBody>
          <a:bodyPr wrap="square" lIns="91417" tIns="45708" rIns="91417" bIns="45708" rtlCol="0">
            <a:spAutoFit/>
          </a:bodyPr>
          <a:lstStyle/>
          <a:p>
            <a:pPr defTabSz="455930">
              <a:lnSpc>
                <a:spcPct val="130000"/>
              </a:lnSpc>
            </a:pPr>
            <a:r>
              <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点击此处添加文本</a:t>
            </a:r>
            <a:endPar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defTabSz="455930">
              <a:lnSpc>
                <a:spcPct val="130000"/>
              </a:lnSpc>
            </a:pPr>
            <a:endPar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defTabSz="455930">
              <a:lnSpc>
                <a:spcPct val="130000"/>
              </a:lnSpc>
            </a:pPr>
            <a:r>
              <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标题数字等都可以通过点击和重新输入进行更改，顶部“开始”面板中可以对字体、字号、颜色、行距等进行修改。建议正文</a:t>
            </a:r>
            <a:r>
              <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14</a:t>
            </a:r>
            <a:r>
              <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号字，</a:t>
            </a:r>
            <a:r>
              <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1.3</a:t>
            </a:r>
            <a:r>
              <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倍字间距。标题数字等都可以通过点击和重新输入进行更改</a:t>
            </a:r>
            <a:r>
              <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a:t>
            </a:r>
            <a:endPar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defTabSz="455930">
              <a:lnSpc>
                <a:spcPct val="130000"/>
              </a:lnSpc>
            </a:pPr>
            <a:endPar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defTabSz="455930">
              <a:lnSpc>
                <a:spcPct val="130000"/>
              </a:lnSpc>
            </a:pPr>
            <a:endPar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5" name="文本框 14"/>
          <p:cNvSpPr txBox="1"/>
          <p:nvPr/>
        </p:nvSpPr>
        <p:spPr>
          <a:xfrm>
            <a:off x="318210" y="448330"/>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anim calcmode="lin" valueType="num">
                                      <p:cBhvr>
                                        <p:cTn id="19" dur="500" fill="hold"/>
                                        <p:tgtEl>
                                          <p:spTgt spid="2"/>
                                        </p:tgtEl>
                                        <p:attrNameLst>
                                          <p:attrName>ppt_x</p:attrName>
                                        </p:attrNameLst>
                                      </p:cBhvr>
                                      <p:tavLst>
                                        <p:tav tm="0">
                                          <p:val>
                                            <p:strVal val="#ppt_x"/>
                                          </p:val>
                                        </p:tav>
                                        <p:tav tm="100000">
                                          <p:val>
                                            <p:strVal val="#ppt_x"/>
                                          </p:val>
                                        </p:tav>
                                      </p:tavLst>
                                    </p:anim>
                                    <p:anim calcmode="lin" valueType="num">
                                      <p:cBhvr>
                                        <p:cTn id="20"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740" y="3236595"/>
            <a:ext cx="10867390" cy="1107440"/>
            <a:chOff x="679709" y="2762108"/>
            <a:chExt cx="10867633" cy="1107582"/>
          </a:xfrm>
          <a:solidFill>
            <a:srgbClr val="3B4746"/>
          </a:solidFill>
        </p:grpSpPr>
        <p:grpSp>
          <p:nvGrpSpPr>
            <p:cNvPr id="20" name="Group 4"/>
            <p:cNvGrpSpPr/>
            <p:nvPr/>
          </p:nvGrpSpPr>
          <p:grpSpPr>
            <a:xfrm>
              <a:off x="3472672" y="2762108"/>
              <a:ext cx="2266682" cy="1107582"/>
              <a:chOff x="4254125" y="4137812"/>
              <a:chExt cx="2266682" cy="1107582"/>
            </a:xfrm>
            <a:grpFill/>
          </p:grpSpPr>
          <p:sp>
            <p:nvSpPr>
              <p:cNvPr id="30" name="Rounded Rectangle 5"/>
              <p:cNvSpPr/>
              <p:nvPr/>
            </p:nvSpPr>
            <p:spPr>
              <a:xfrm>
                <a:off x="4254125" y="4137812"/>
                <a:ext cx="2266682" cy="1107582"/>
              </a:xfrm>
              <a:prstGeom prst="roundRect">
                <a:avLst>
                  <a:gd name="adj" fmla="val 5039"/>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pic>
            <p:nvPicPr>
              <p:cNvPr id="31" name="Picture 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999631" y="4303517"/>
                <a:ext cx="775669" cy="7761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1" name="Group 7"/>
            <p:cNvGrpSpPr/>
            <p:nvPr/>
          </p:nvGrpSpPr>
          <p:grpSpPr>
            <a:xfrm>
              <a:off x="679709" y="2762108"/>
              <a:ext cx="2266682" cy="1107582"/>
              <a:chOff x="1217931" y="1928468"/>
              <a:chExt cx="2266682" cy="1107582"/>
            </a:xfrm>
            <a:grpFill/>
          </p:grpSpPr>
          <p:sp>
            <p:nvSpPr>
              <p:cNvPr id="28" name="Rounded Rectangle 8"/>
              <p:cNvSpPr/>
              <p:nvPr/>
            </p:nvSpPr>
            <p:spPr>
              <a:xfrm>
                <a:off x="1217931" y="1928468"/>
                <a:ext cx="2266682" cy="1107582"/>
              </a:xfrm>
              <a:prstGeom prst="roundRect">
                <a:avLst>
                  <a:gd name="adj" fmla="val 5039"/>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pic>
            <p:nvPicPr>
              <p:cNvPr id="2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1164" y="2096146"/>
                <a:ext cx="775669" cy="77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0"/>
            <p:cNvGrpSpPr/>
            <p:nvPr/>
          </p:nvGrpSpPr>
          <p:grpSpPr>
            <a:xfrm>
              <a:off x="9280660" y="2762108"/>
              <a:ext cx="2266682" cy="1107582"/>
              <a:chOff x="2489718" y="4590976"/>
              <a:chExt cx="2266682" cy="1107582"/>
            </a:xfrm>
            <a:grpFill/>
          </p:grpSpPr>
          <p:sp>
            <p:nvSpPr>
              <p:cNvPr id="26" name="Rounded Rectangle 11"/>
              <p:cNvSpPr/>
              <p:nvPr/>
            </p:nvSpPr>
            <p:spPr>
              <a:xfrm>
                <a:off x="2489718" y="4590976"/>
                <a:ext cx="2266682" cy="1107582"/>
              </a:xfrm>
              <a:prstGeom prst="roundRect">
                <a:avLst>
                  <a:gd name="adj" fmla="val 5039"/>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pic>
            <p:nvPicPr>
              <p:cNvPr id="2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5225" y="4756680"/>
                <a:ext cx="775669" cy="7761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3" name="Group 13"/>
            <p:cNvGrpSpPr/>
            <p:nvPr/>
          </p:nvGrpSpPr>
          <p:grpSpPr>
            <a:xfrm>
              <a:off x="6265635" y="2762108"/>
              <a:ext cx="2266682" cy="1107582"/>
              <a:chOff x="8456186" y="1152776"/>
              <a:chExt cx="2266682" cy="1107582"/>
            </a:xfrm>
            <a:grpFill/>
          </p:grpSpPr>
          <p:sp>
            <p:nvSpPr>
              <p:cNvPr id="24" name="Rounded Rectangle 14"/>
              <p:cNvSpPr/>
              <p:nvPr/>
            </p:nvSpPr>
            <p:spPr>
              <a:xfrm>
                <a:off x="8456186" y="1152776"/>
                <a:ext cx="2266682" cy="1107582"/>
              </a:xfrm>
              <a:prstGeom prst="roundRect">
                <a:avLst>
                  <a:gd name="adj" fmla="val 5039"/>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pic>
            <p:nvPicPr>
              <p:cNvPr id="25"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04529" y="1324156"/>
                <a:ext cx="769996" cy="77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 name="组合 3"/>
          <p:cNvGrpSpPr/>
          <p:nvPr/>
        </p:nvGrpSpPr>
        <p:grpSpPr>
          <a:xfrm>
            <a:off x="856615" y="4725670"/>
            <a:ext cx="1981200" cy="711835"/>
            <a:chOff x="2408" y="3190"/>
            <a:chExt cx="3120" cy="1121"/>
          </a:xfrm>
        </p:grpSpPr>
        <p:sp>
          <p:nvSpPr>
            <p:cNvPr id="32"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rPr>
                <a:t>标题文本预设</a:t>
              </a:r>
              <a:endParaRPr lang="zh-CN" altLang="en-US" sz="2000" b="1" kern="900" dirty="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3"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FZHei-B01S" panose="02010601030101010101" pitchFamily="2" charset="-122"/>
                  <a:ea typeface="FZHei-B01S" panose="02010601030101010101" pitchFamily="2" charset="-122"/>
                  <a:cs typeface="仿宋" panose="02010609060101010101" charset="-122"/>
                  <a:sym typeface="FZHei-B01S" panose="02010601030101010101" pitchFamily="2" charset="-122"/>
                </a:rPr>
                <a:t>此部分内容作为文字排版占位显示</a:t>
              </a:r>
              <a:br>
                <a:rPr lang="zh-CN" altLang="en-US" sz="1200">
                  <a:solidFill>
                    <a:schemeClr val="tx1">
                      <a:lumMod val="75000"/>
                      <a:lumOff val="25000"/>
                    </a:schemeClr>
                  </a:solidFill>
                  <a:latin typeface="FZHei-B01S" panose="02010601030101010101" pitchFamily="2" charset="-122"/>
                  <a:ea typeface="FZHei-B01S" panose="02010601030101010101" pitchFamily="2" charset="-122"/>
                  <a:cs typeface="仿宋" panose="02010609060101010101" charset="-122"/>
                  <a:sym typeface="FZHei-B01S" panose="02010601030101010101" pitchFamily="2" charset="-122"/>
                </a:rPr>
              </a:br>
              <a:r>
                <a:rPr lang="zh-CN" altLang="en-US" sz="1200">
                  <a:solidFill>
                    <a:schemeClr val="tx1">
                      <a:lumMod val="75000"/>
                      <a:lumOff val="25000"/>
                    </a:schemeClr>
                  </a:solidFill>
                  <a:latin typeface="FZHei-B01S" panose="02010601030101010101" pitchFamily="2" charset="-122"/>
                  <a:ea typeface="FZHei-B01S" panose="02010601030101010101" pitchFamily="2" charset="-122"/>
                  <a:cs typeface="仿宋" panose="02010609060101010101" charset="-122"/>
                  <a:sym typeface="FZHei-B01S" panose="02010601030101010101" pitchFamily="2" charset="-122"/>
                </a:rPr>
                <a:t>（建议使用主题字体）</a:t>
              </a:r>
              <a:endParaRPr lang="zh-CN" altLang="en-US" sz="1200">
                <a:solidFill>
                  <a:schemeClr val="tx1">
                    <a:lumMod val="75000"/>
                    <a:lumOff val="25000"/>
                  </a:schemeClr>
                </a:solidFill>
                <a:latin typeface="FZHei-B01S" panose="02010601030101010101" pitchFamily="2" charset="-122"/>
                <a:ea typeface="FZHei-B01S" panose="02010601030101010101" pitchFamily="2" charset="-122"/>
                <a:cs typeface="仿宋" panose="02010609060101010101" charset="-122"/>
                <a:sym typeface="FZHei-B01S" panose="02010601030101010101" pitchFamily="2" charset="-122"/>
              </a:endParaRPr>
            </a:p>
          </p:txBody>
        </p:sp>
      </p:grpSp>
      <p:grpSp>
        <p:nvGrpSpPr>
          <p:cNvPr id="5" name="组合 4"/>
          <p:cNvGrpSpPr/>
          <p:nvPr/>
        </p:nvGrpSpPr>
        <p:grpSpPr>
          <a:xfrm>
            <a:off x="3649345" y="1931035"/>
            <a:ext cx="1981200" cy="711835"/>
            <a:chOff x="2408" y="3190"/>
            <a:chExt cx="3120" cy="1121"/>
          </a:xfrm>
        </p:grpSpPr>
        <p:sp>
          <p:nvSpPr>
            <p:cNvPr id="12"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rPr>
                <a:t>标题文本预设</a:t>
              </a:r>
              <a:endParaRPr lang="zh-CN" altLang="en-US" sz="2000" b="1" kern="900" dirty="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3"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FZHei-B01S" panose="02010601030101010101" pitchFamily="2" charset="-122"/>
                  <a:ea typeface="FZHei-B01S" panose="02010601030101010101" pitchFamily="2" charset="-122"/>
                  <a:cs typeface="仿宋" panose="02010609060101010101" charset="-122"/>
                  <a:sym typeface="FZHei-B01S" panose="02010601030101010101" pitchFamily="2" charset="-122"/>
                </a:rPr>
                <a:t>此部分内容作为文字排版占位显示</a:t>
              </a:r>
              <a:br>
                <a:rPr lang="zh-CN" altLang="en-US" sz="1200">
                  <a:solidFill>
                    <a:schemeClr val="tx1">
                      <a:lumMod val="75000"/>
                      <a:lumOff val="25000"/>
                    </a:schemeClr>
                  </a:solidFill>
                  <a:latin typeface="FZHei-B01S" panose="02010601030101010101" pitchFamily="2" charset="-122"/>
                  <a:ea typeface="FZHei-B01S" panose="02010601030101010101" pitchFamily="2" charset="-122"/>
                  <a:cs typeface="仿宋" panose="02010609060101010101" charset="-122"/>
                  <a:sym typeface="FZHei-B01S" panose="02010601030101010101" pitchFamily="2" charset="-122"/>
                </a:rPr>
              </a:br>
              <a:r>
                <a:rPr lang="zh-CN" altLang="en-US" sz="1200">
                  <a:solidFill>
                    <a:schemeClr val="tx1">
                      <a:lumMod val="75000"/>
                      <a:lumOff val="25000"/>
                    </a:schemeClr>
                  </a:solidFill>
                  <a:latin typeface="FZHei-B01S" panose="02010601030101010101" pitchFamily="2" charset="-122"/>
                  <a:ea typeface="FZHei-B01S" panose="02010601030101010101" pitchFamily="2" charset="-122"/>
                  <a:cs typeface="仿宋" panose="02010609060101010101" charset="-122"/>
                  <a:sym typeface="FZHei-B01S" panose="02010601030101010101" pitchFamily="2" charset="-122"/>
                </a:rPr>
                <a:t>（建议使用主题字体）</a:t>
              </a:r>
              <a:endParaRPr lang="zh-CN" altLang="en-US" sz="1200">
                <a:solidFill>
                  <a:schemeClr val="tx1">
                    <a:lumMod val="75000"/>
                    <a:lumOff val="25000"/>
                  </a:schemeClr>
                </a:solidFill>
                <a:latin typeface="FZHei-B01S" panose="02010601030101010101" pitchFamily="2" charset="-122"/>
                <a:ea typeface="FZHei-B01S" panose="02010601030101010101" pitchFamily="2" charset="-122"/>
                <a:cs typeface="仿宋" panose="02010609060101010101" charset="-122"/>
                <a:sym typeface="FZHei-B01S" panose="02010601030101010101" pitchFamily="2" charset="-122"/>
              </a:endParaRPr>
            </a:p>
          </p:txBody>
        </p:sp>
      </p:grpSp>
      <p:grpSp>
        <p:nvGrpSpPr>
          <p:cNvPr id="14" name="组合 13"/>
          <p:cNvGrpSpPr/>
          <p:nvPr/>
        </p:nvGrpSpPr>
        <p:grpSpPr>
          <a:xfrm>
            <a:off x="6487795" y="4725670"/>
            <a:ext cx="1981200" cy="711835"/>
            <a:chOff x="2408" y="3190"/>
            <a:chExt cx="3120" cy="1121"/>
          </a:xfrm>
        </p:grpSpPr>
        <p:sp>
          <p:nvSpPr>
            <p:cNvPr id="1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rPr>
                <a:t>标题文本预设</a:t>
              </a:r>
              <a:endParaRPr lang="zh-CN" altLang="en-US" sz="2000" b="1" kern="900" dirty="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FZHei-B01S" panose="02010601030101010101" pitchFamily="2" charset="-122"/>
                  <a:ea typeface="FZHei-B01S" panose="02010601030101010101" pitchFamily="2" charset="-122"/>
                  <a:cs typeface="仿宋" panose="02010609060101010101" charset="-122"/>
                  <a:sym typeface="FZHei-B01S" panose="02010601030101010101" pitchFamily="2" charset="-122"/>
                </a:rPr>
                <a:t>此部分内容作为文字排版占位显示</a:t>
              </a:r>
              <a:br>
                <a:rPr lang="zh-CN" altLang="en-US" sz="1200">
                  <a:solidFill>
                    <a:schemeClr val="tx1">
                      <a:lumMod val="75000"/>
                      <a:lumOff val="25000"/>
                    </a:schemeClr>
                  </a:solidFill>
                  <a:latin typeface="FZHei-B01S" panose="02010601030101010101" pitchFamily="2" charset="-122"/>
                  <a:ea typeface="FZHei-B01S" panose="02010601030101010101" pitchFamily="2" charset="-122"/>
                  <a:cs typeface="仿宋" panose="02010609060101010101" charset="-122"/>
                  <a:sym typeface="FZHei-B01S" panose="02010601030101010101" pitchFamily="2" charset="-122"/>
                </a:rPr>
              </a:br>
              <a:r>
                <a:rPr lang="zh-CN" altLang="en-US" sz="1200">
                  <a:solidFill>
                    <a:schemeClr val="tx1">
                      <a:lumMod val="75000"/>
                      <a:lumOff val="25000"/>
                    </a:schemeClr>
                  </a:solidFill>
                  <a:latin typeface="FZHei-B01S" panose="02010601030101010101" pitchFamily="2" charset="-122"/>
                  <a:ea typeface="FZHei-B01S" panose="02010601030101010101" pitchFamily="2" charset="-122"/>
                  <a:cs typeface="仿宋" panose="02010609060101010101" charset="-122"/>
                  <a:sym typeface="FZHei-B01S" panose="02010601030101010101" pitchFamily="2" charset="-122"/>
                </a:rPr>
                <a:t>（建议使用主题字体）</a:t>
              </a:r>
              <a:endParaRPr lang="zh-CN" altLang="en-US" sz="1200">
                <a:solidFill>
                  <a:schemeClr val="tx1">
                    <a:lumMod val="75000"/>
                    <a:lumOff val="25000"/>
                  </a:schemeClr>
                </a:solidFill>
                <a:latin typeface="FZHei-B01S" panose="02010601030101010101" pitchFamily="2" charset="-122"/>
                <a:ea typeface="FZHei-B01S" panose="02010601030101010101" pitchFamily="2" charset="-122"/>
                <a:cs typeface="仿宋" panose="02010609060101010101" charset="-122"/>
                <a:sym typeface="FZHei-B01S" panose="02010601030101010101" pitchFamily="2" charset="-122"/>
              </a:endParaRPr>
            </a:p>
          </p:txBody>
        </p:sp>
      </p:grpSp>
      <p:grpSp>
        <p:nvGrpSpPr>
          <p:cNvPr id="17" name="组合 16"/>
          <p:cNvGrpSpPr/>
          <p:nvPr/>
        </p:nvGrpSpPr>
        <p:grpSpPr>
          <a:xfrm>
            <a:off x="9314815" y="1931670"/>
            <a:ext cx="1981200" cy="711835"/>
            <a:chOff x="2408" y="3190"/>
            <a:chExt cx="3120" cy="1121"/>
          </a:xfrm>
        </p:grpSpPr>
        <p:sp>
          <p:nvSpPr>
            <p:cNvPr id="18"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rPr>
                <a:t>标题文本预设</a:t>
              </a:r>
              <a:endParaRPr lang="zh-CN" altLang="en-US" sz="2000" b="1" kern="900" dirty="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9"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FZHei-B01S" panose="02010601030101010101" pitchFamily="2" charset="-122"/>
                  <a:ea typeface="FZHei-B01S" panose="02010601030101010101" pitchFamily="2" charset="-122"/>
                  <a:cs typeface="仿宋" panose="02010609060101010101" charset="-122"/>
                  <a:sym typeface="FZHei-B01S" panose="02010601030101010101" pitchFamily="2" charset="-122"/>
                </a:rPr>
                <a:t>此部分内容作为文字排版占位显示</a:t>
              </a:r>
              <a:br>
                <a:rPr lang="zh-CN" altLang="en-US" sz="1200">
                  <a:solidFill>
                    <a:schemeClr val="tx1">
                      <a:lumMod val="75000"/>
                      <a:lumOff val="25000"/>
                    </a:schemeClr>
                  </a:solidFill>
                  <a:latin typeface="FZHei-B01S" panose="02010601030101010101" pitchFamily="2" charset="-122"/>
                  <a:ea typeface="FZHei-B01S" panose="02010601030101010101" pitchFamily="2" charset="-122"/>
                  <a:cs typeface="仿宋" panose="02010609060101010101" charset="-122"/>
                  <a:sym typeface="FZHei-B01S" panose="02010601030101010101" pitchFamily="2" charset="-122"/>
                </a:rPr>
              </a:br>
              <a:r>
                <a:rPr lang="zh-CN" altLang="en-US" sz="1200">
                  <a:solidFill>
                    <a:schemeClr val="tx1">
                      <a:lumMod val="75000"/>
                      <a:lumOff val="25000"/>
                    </a:schemeClr>
                  </a:solidFill>
                  <a:latin typeface="FZHei-B01S" panose="02010601030101010101" pitchFamily="2" charset="-122"/>
                  <a:ea typeface="FZHei-B01S" panose="02010601030101010101" pitchFamily="2" charset="-122"/>
                  <a:cs typeface="仿宋" panose="02010609060101010101" charset="-122"/>
                  <a:sym typeface="FZHei-B01S" panose="02010601030101010101" pitchFamily="2" charset="-122"/>
                </a:rPr>
                <a:t>（建议使用主题字体）</a:t>
              </a:r>
              <a:endParaRPr lang="zh-CN" altLang="en-US" sz="1200">
                <a:solidFill>
                  <a:schemeClr val="tx1">
                    <a:lumMod val="75000"/>
                    <a:lumOff val="25000"/>
                  </a:schemeClr>
                </a:solidFill>
                <a:latin typeface="FZHei-B01S" panose="02010601030101010101" pitchFamily="2" charset="-122"/>
                <a:ea typeface="FZHei-B01S" panose="02010601030101010101" pitchFamily="2" charset="-122"/>
                <a:cs typeface="仿宋" panose="02010609060101010101" charset="-122"/>
                <a:sym typeface="FZHei-B01S" panose="02010601030101010101" pitchFamily="2" charset="-122"/>
              </a:endParaRPr>
            </a:p>
          </p:txBody>
        </p:sp>
      </p:grpSp>
      <p:sp>
        <p:nvSpPr>
          <p:cNvPr id="34" name="文本框 33"/>
          <p:cNvSpPr txBox="1"/>
          <p:nvPr/>
        </p:nvSpPr>
        <p:spPr>
          <a:xfrm>
            <a:off x="318210" y="448330"/>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heckerboard(across)">
                                      <p:cBhvr>
                                        <p:cTn id="19" dur="500"/>
                                        <p:tgtEl>
                                          <p:spTgt spid="14"/>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heckerboard(across)">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1288415" y="1757656"/>
            <a:ext cx="3992880" cy="4024654"/>
          </a:xfrm>
          <a:prstGeom prst="diamon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菱形 22"/>
          <p:cNvSpPr/>
          <p:nvPr/>
        </p:nvSpPr>
        <p:spPr>
          <a:xfrm>
            <a:off x="7189615" y="1757656"/>
            <a:ext cx="3992880" cy="4024654"/>
          </a:xfrm>
          <a:prstGeom prst="diamon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4" name="菱形 23"/>
          <p:cNvSpPr/>
          <p:nvPr/>
        </p:nvSpPr>
        <p:spPr>
          <a:xfrm>
            <a:off x="4239015" y="1757656"/>
            <a:ext cx="3992880" cy="402465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5" name="Freeform 75"/>
          <p:cNvSpPr>
            <a:spLocks noEditPoints="1"/>
          </p:cNvSpPr>
          <p:nvPr/>
        </p:nvSpPr>
        <p:spPr bwMode="auto">
          <a:xfrm>
            <a:off x="5987371" y="2728135"/>
            <a:ext cx="497003" cy="487013"/>
          </a:xfrm>
          <a:custGeom>
            <a:avLst/>
            <a:gdLst>
              <a:gd name="T0" fmla="*/ 32 w 59"/>
              <a:gd name="T1" fmla="*/ 42 h 58"/>
              <a:gd name="T2" fmla="*/ 22 w 59"/>
              <a:gd name="T3" fmla="*/ 42 h 58"/>
              <a:gd name="T4" fmla="*/ 8 w 59"/>
              <a:gd name="T5" fmla="*/ 44 h 58"/>
              <a:gd name="T6" fmla="*/ 22 w 59"/>
              <a:gd name="T7" fmla="*/ 45 h 58"/>
              <a:gd name="T8" fmla="*/ 32 w 59"/>
              <a:gd name="T9" fmla="*/ 45 h 58"/>
              <a:gd name="T10" fmla="*/ 51 w 59"/>
              <a:gd name="T11" fmla="*/ 44 h 58"/>
              <a:gd name="T12" fmla="*/ 27 w 59"/>
              <a:gd name="T13" fmla="*/ 46 h 58"/>
              <a:gd name="T14" fmla="*/ 27 w 59"/>
              <a:gd name="T15" fmla="*/ 41 h 58"/>
              <a:gd name="T16" fmla="*/ 27 w 59"/>
              <a:gd name="T17" fmla="*/ 46 h 58"/>
              <a:gd name="T18" fmla="*/ 27 w 59"/>
              <a:gd name="T19" fmla="*/ 13 h 58"/>
              <a:gd name="T20" fmla="*/ 17 w 59"/>
              <a:gd name="T21" fmla="*/ 13 h 58"/>
              <a:gd name="T22" fmla="*/ 8 w 59"/>
              <a:gd name="T23" fmla="*/ 14 h 58"/>
              <a:gd name="T24" fmla="*/ 17 w 59"/>
              <a:gd name="T25" fmla="*/ 16 h 58"/>
              <a:gd name="T26" fmla="*/ 27 w 59"/>
              <a:gd name="T27" fmla="*/ 16 h 58"/>
              <a:gd name="T28" fmla="*/ 51 w 59"/>
              <a:gd name="T29" fmla="*/ 14 h 58"/>
              <a:gd name="T30" fmla="*/ 22 w 59"/>
              <a:gd name="T31" fmla="*/ 17 h 58"/>
              <a:gd name="T32" fmla="*/ 22 w 59"/>
              <a:gd name="T33" fmla="*/ 12 h 58"/>
              <a:gd name="T34" fmla="*/ 22 w 59"/>
              <a:gd name="T35" fmla="*/ 17 h 58"/>
              <a:gd name="T36" fmla="*/ 45 w 59"/>
              <a:gd name="T37" fmla="*/ 28 h 58"/>
              <a:gd name="T38" fmla="*/ 35 w 59"/>
              <a:gd name="T39" fmla="*/ 28 h 58"/>
              <a:gd name="T40" fmla="*/ 8 w 59"/>
              <a:gd name="T41" fmla="*/ 29 h 58"/>
              <a:gd name="T42" fmla="*/ 35 w 59"/>
              <a:gd name="T43" fmla="*/ 30 h 58"/>
              <a:gd name="T44" fmla="*/ 45 w 59"/>
              <a:gd name="T45" fmla="*/ 30 h 58"/>
              <a:gd name="T46" fmla="*/ 51 w 59"/>
              <a:gd name="T47" fmla="*/ 29 h 58"/>
              <a:gd name="T48" fmla="*/ 40 w 59"/>
              <a:gd name="T49" fmla="*/ 32 h 58"/>
              <a:gd name="T50" fmla="*/ 40 w 59"/>
              <a:gd name="T51" fmla="*/ 26 h 58"/>
              <a:gd name="T52" fmla="*/ 40 w 59"/>
              <a:gd name="T53" fmla="*/ 32 h 58"/>
              <a:gd name="T54" fmla="*/ 6 w 59"/>
              <a:gd name="T55" fmla="*/ 0 h 58"/>
              <a:gd name="T56" fmla="*/ 0 w 59"/>
              <a:gd name="T57" fmla="*/ 53 h 58"/>
              <a:gd name="T58" fmla="*/ 54 w 59"/>
              <a:gd name="T59" fmla="*/ 58 h 58"/>
              <a:gd name="T60" fmla="*/ 59 w 59"/>
              <a:gd name="T61" fmla="*/ 5 h 58"/>
              <a:gd name="T62" fmla="*/ 56 w 59"/>
              <a:gd name="T63" fmla="*/ 53 h 58"/>
              <a:gd name="T64" fmla="*/ 6 w 59"/>
              <a:gd name="T65" fmla="*/ 56 h 58"/>
              <a:gd name="T66" fmla="*/ 3 w 59"/>
              <a:gd name="T67" fmla="*/ 5 h 58"/>
              <a:gd name="T68" fmla="*/ 54 w 59"/>
              <a:gd name="T69" fmla="*/ 2 h 58"/>
              <a:gd name="T70" fmla="*/ 56 w 59"/>
              <a:gd name="T71" fmla="*/ 5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58">
                <a:moveTo>
                  <a:pt x="50" y="42"/>
                </a:moveTo>
                <a:cubicBezTo>
                  <a:pt x="32" y="42"/>
                  <a:pt x="32" y="42"/>
                  <a:pt x="32" y="42"/>
                </a:cubicBezTo>
                <a:cubicBezTo>
                  <a:pt x="32" y="40"/>
                  <a:pt x="29" y="38"/>
                  <a:pt x="27" y="38"/>
                </a:cubicBezTo>
                <a:cubicBezTo>
                  <a:pt x="25" y="38"/>
                  <a:pt x="22" y="40"/>
                  <a:pt x="22" y="42"/>
                </a:cubicBezTo>
                <a:cubicBezTo>
                  <a:pt x="10" y="42"/>
                  <a:pt x="10" y="42"/>
                  <a:pt x="10" y="42"/>
                </a:cubicBezTo>
                <a:cubicBezTo>
                  <a:pt x="9" y="42"/>
                  <a:pt x="8" y="43"/>
                  <a:pt x="8" y="44"/>
                </a:cubicBezTo>
                <a:cubicBezTo>
                  <a:pt x="8" y="44"/>
                  <a:pt x="9" y="45"/>
                  <a:pt x="10" y="45"/>
                </a:cubicBezTo>
                <a:cubicBezTo>
                  <a:pt x="22" y="45"/>
                  <a:pt x="22" y="45"/>
                  <a:pt x="22" y="45"/>
                </a:cubicBezTo>
                <a:cubicBezTo>
                  <a:pt x="22" y="47"/>
                  <a:pt x="25" y="49"/>
                  <a:pt x="27" y="49"/>
                </a:cubicBezTo>
                <a:cubicBezTo>
                  <a:pt x="29" y="49"/>
                  <a:pt x="32" y="47"/>
                  <a:pt x="32" y="45"/>
                </a:cubicBezTo>
                <a:cubicBezTo>
                  <a:pt x="50" y="45"/>
                  <a:pt x="50" y="45"/>
                  <a:pt x="50" y="45"/>
                </a:cubicBezTo>
                <a:cubicBezTo>
                  <a:pt x="50" y="45"/>
                  <a:pt x="51" y="44"/>
                  <a:pt x="51" y="44"/>
                </a:cubicBezTo>
                <a:cubicBezTo>
                  <a:pt x="51" y="43"/>
                  <a:pt x="50" y="42"/>
                  <a:pt x="50" y="42"/>
                </a:cubicBezTo>
                <a:close/>
                <a:moveTo>
                  <a:pt x="27" y="46"/>
                </a:moveTo>
                <a:cubicBezTo>
                  <a:pt x="26" y="46"/>
                  <a:pt x="24" y="45"/>
                  <a:pt x="24" y="44"/>
                </a:cubicBezTo>
                <a:cubicBezTo>
                  <a:pt x="24" y="42"/>
                  <a:pt x="26" y="41"/>
                  <a:pt x="27" y="41"/>
                </a:cubicBezTo>
                <a:cubicBezTo>
                  <a:pt x="28" y="41"/>
                  <a:pt x="30" y="42"/>
                  <a:pt x="30" y="44"/>
                </a:cubicBezTo>
                <a:cubicBezTo>
                  <a:pt x="30" y="45"/>
                  <a:pt x="28" y="46"/>
                  <a:pt x="27" y="46"/>
                </a:cubicBezTo>
                <a:close/>
                <a:moveTo>
                  <a:pt x="50" y="13"/>
                </a:moveTo>
                <a:cubicBezTo>
                  <a:pt x="27" y="13"/>
                  <a:pt x="27" y="13"/>
                  <a:pt x="27" y="13"/>
                </a:cubicBezTo>
                <a:cubicBezTo>
                  <a:pt x="26" y="11"/>
                  <a:pt x="24" y="9"/>
                  <a:pt x="22" y="9"/>
                </a:cubicBezTo>
                <a:cubicBezTo>
                  <a:pt x="19" y="9"/>
                  <a:pt x="17" y="11"/>
                  <a:pt x="17" y="13"/>
                </a:cubicBezTo>
                <a:cubicBezTo>
                  <a:pt x="10" y="13"/>
                  <a:pt x="10" y="13"/>
                  <a:pt x="10" y="13"/>
                </a:cubicBezTo>
                <a:cubicBezTo>
                  <a:pt x="9" y="13"/>
                  <a:pt x="8" y="14"/>
                  <a:pt x="8" y="14"/>
                </a:cubicBezTo>
                <a:cubicBezTo>
                  <a:pt x="8" y="15"/>
                  <a:pt x="9" y="16"/>
                  <a:pt x="10" y="16"/>
                </a:cubicBezTo>
                <a:cubicBezTo>
                  <a:pt x="17" y="16"/>
                  <a:pt x="17" y="16"/>
                  <a:pt x="17" y="16"/>
                </a:cubicBezTo>
                <a:cubicBezTo>
                  <a:pt x="17" y="18"/>
                  <a:pt x="19" y="20"/>
                  <a:pt x="22" y="20"/>
                </a:cubicBezTo>
                <a:cubicBezTo>
                  <a:pt x="24" y="20"/>
                  <a:pt x="26" y="18"/>
                  <a:pt x="27" y="16"/>
                </a:cubicBezTo>
                <a:cubicBezTo>
                  <a:pt x="50" y="16"/>
                  <a:pt x="50" y="16"/>
                  <a:pt x="50" y="16"/>
                </a:cubicBezTo>
                <a:cubicBezTo>
                  <a:pt x="50" y="16"/>
                  <a:pt x="51" y="15"/>
                  <a:pt x="51" y="14"/>
                </a:cubicBezTo>
                <a:cubicBezTo>
                  <a:pt x="51" y="14"/>
                  <a:pt x="50" y="13"/>
                  <a:pt x="50" y="13"/>
                </a:cubicBezTo>
                <a:close/>
                <a:moveTo>
                  <a:pt x="22" y="17"/>
                </a:moveTo>
                <a:cubicBezTo>
                  <a:pt x="20" y="17"/>
                  <a:pt x="19" y="16"/>
                  <a:pt x="19" y="14"/>
                </a:cubicBezTo>
                <a:cubicBezTo>
                  <a:pt x="19" y="13"/>
                  <a:pt x="20" y="12"/>
                  <a:pt x="22" y="12"/>
                </a:cubicBezTo>
                <a:cubicBezTo>
                  <a:pt x="23" y="12"/>
                  <a:pt x="24" y="13"/>
                  <a:pt x="24" y="14"/>
                </a:cubicBezTo>
                <a:cubicBezTo>
                  <a:pt x="24" y="16"/>
                  <a:pt x="23" y="17"/>
                  <a:pt x="22" y="17"/>
                </a:cubicBezTo>
                <a:close/>
                <a:moveTo>
                  <a:pt x="50" y="28"/>
                </a:moveTo>
                <a:cubicBezTo>
                  <a:pt x="45" y="28"/>
                  <a:pt x="45" y="28"/>
                  <a:pt x="45" y="28"/>
                </a:cubicBezTo>
                <a:cubicBezTo>
                  <a:pt x="45" y="25"/>
                  <a:pt x="43" y="24"/>
                  <a:pt x="40" y="24"/>
                </a:cubicBezTo>
                <a:cubicBezTo>
                  <a:pt x="38" y="24"/>
                  <a:pt x="36" y="25"/>
                  <a:pt x="35" y="28"/>
                </a:cubicBezTo>
                <a:cubicBezTo>
                  <a:pt x="10" y="28"/>
                  <a:pt x="10" y="28"/>
                  <a:pt x="10" y="28"/>
                </a:cubicBezTo>
                <a:cubicBezTo>
                  <a:pt x="9" y="28"/>
                  <a:pt x="8" y="28"/>
                  <a:pt x="8" y="29"/>
                </a:cubicBezTo>
                <a:cubicBezTo>
                  <a:pt x="8" y="30"/>
                  <a:pt x="9" y="30"/>
                  <a:pt x="10" y="30"/>
                </a:cubicBezTo>
                <a:cubicBezTo>
                  <a:pt x="35" y="30"/>
                  <a:pt x="35" y="30"/>
                  <a:pt x="35" y="30"/>
                </a:cubicBezTo>
                <a:cubicBezTo>
                  <a:pt x="36" y="33"/>
                  <a:pt x="38" y="34"/>
                  <a:pt x="40" y="34"/>
                </a:cubicBezTo>
                <a:cubicBezTo>
                  <a:pt x="43" y="34"/>
                  <a:pt x="45" y="33"/>
                  <a:pt x="45" y="30"/>
                </a:cubicBezTo>
                <a:cubicBezTo>
                  <a:pt x="50" y="30"/>
                  <a:pt x="50" y="30"/>
                  <a:pt x="50" y="30"/>
                </a:cubicBezTo>
                <a:cubicBezTo>
                  <a:pt x="50" y="30"/>
                  <a:pt x="51" y="30"/>
                  <a:pt x="51" y="29"/>
                </a:cubicBezTo>
                <a:cubicBezTo>
                  <a:pt x="51" y="28"/>
                  <a:pt x="50" y="28"/>
                  <a:pt x="50" y="28"/>
                </a:cubicBezTo>
                <a:close/>
                <a:moveTo>
                  <a:pt x="40" y="32"/>
                </a:moveTo>
                <a:cubicBezTo>
                  <a:pt x="39" y="32"/>
                  <a:pt x="38" y="30"/>
                  <a:pt x="38" y="29"/>
                </a:cubicBezTo>
                <a:cubicBezTo>
                  <a:pt x="38" y="28"/>
                  <a:pt x="39" y="26"/>
                  <a:pt x="40" y="26"/>
                </a:cubicBezTo>
                <a:cubicBezTo>
                  <a:pt x="42" y="26"/>
                  <a:pt x="43" y="28"/>
                  <a:pt x="43" y="29"/>
                </a:cubicBezTo>
                <a:cubicBezTo>
                  <a:pt x="43" y="30"/>
                  <a:pt x="42" y="32"/>
                  <a:pt x="40" y="32"/>
                </a:cubicBezTo>
                <a:close/>
                <a:moveTo>
                  <a:pt x="54" y="0"/>
                </a:moveTo>
                <a:cubicBezTo>
                  <a:pt x="6" y="0"/>
                  <a:pt x="6" y="0"/>
                  <a:pt x="6" y="0"/>
                </a:cubicBezTo>
                <a:cubicBezTo>
                  <a:pt x="3" y="0"/>
                  <a:pt x="0" y="2"/>
                  <a:pt x="0" y="5"/>
                </a:cubicBezTo>
                <a:cubicBezTo>
                  <a:pt x="0" y="53"/>
                  <a:pt x="0" y="53"/>
                  <a:pt x="0" y="53"/>
                </a:cubicBezTo>
                <a:cubicBezTo>
                  <a:pt x="0" y="56"/>
                  <a:pt x="3" y="58"/>
                  <a:pt x="6" y="58"/>
                </a:cubicBezTo>
                <a:cubicBezTo>
                  <a:pt x="54" y="58"/>
                  <a:pt x="54" y="58"/>
                  <a:pt x="54" y="58"/>
                </a:cubicBezTo>
                <a:cubicBezTo>
                  <a:pt x="57" y="58"/>
                  <a:pt x="59" y="56"/>
                  <a:pt x="59" y="53"/>
                </a:cubicBezTo>
                <a:cubicBezTo>
                  <a:pt x="59" y="5"/>
                  <a:pt x="59" y="5"/>
                  <a:pt x="59" y="5"/>
                </a:cubicBezTo>
                <a:cubicBezTo>
                  <a:pt x="59" y="2"/>
                  <a:pt x="57" y="0"/>
                  <a:pt x="54" y="0"/>
                </a:cubicBezTo>
                <a:close/>
                <a:moveTo>
                  <a:pt x="56" y="53"/>
                </a:moveTo>
                <a:cubicBezTo>
                  <a:pt x="56" y="54"/>
                  <a:pt x="55" y="56"/>
                  <a:pt x="54" y="56"/>
                </a:cubicBezTo>
                <a:cubicBezTo>
                  <a:pt x="6" y="56"/>
                  <a:pt x="6" y="56"/>
                  <a:pt x="6" y="56"/>
                </a:cubicBezTo>
                <a:cubicBezTo>
                  <a:pt x="4" y="56"/>
                  <a:pt x="3" y="54"/>
                  <a:pt x="3" y="53"/>
                </a:cubicBezTo>
                <a:cubicBezTo>
                  <a:pt x="3" y="5"/>
                  <a:pt x="3" y="5"/>
                  <a:pt x="3" y="5"/>
                </a:cubicBezTo>
                <a:cubicBezTo>
                  <a:pt x="3" y="4"/>
                  <a:pt x="4" y="2"/>
                  <a:pt x="6" y="2"/>
                </a:cubicBezTo>
                <a:cubicBezTo>
                  <a:pt x="54" y="2"/>
                  <a:pt x="54" y="2"/>
                  <a:pt x="54" y="2"/>
                </a:cubicBezTo>
                <a:cubicBezTo>
                  <a:pt x="55" y="2"/>
                  <a:pt x="56" y="4"/>
                  <a:pt x="56" y="5"/>
                </a:cubicBezTo>
                <a:lnTo>
                  <a:pt x="56" y="53"/>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th-TH" sz="1800" b="0" i="0" u="none" strike="noStrike" kern="1200" cap="none" spc="0" normalizeH="0" baseline="0" noProof="0">
              <a:ln>
                <a:noFill/>
              </a:ln>
              <a:solidFill>
                <a:srgbClr val="56BDBD"/>
              </a:solidFill>
              <a:effectLst/>
              <a:uLnTx/>
              <a:uFillTx/>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6" name="Freeform 72"/>
          <p:cNvSpPr>
            <a:spLocks noEditPoints="1"/>
          </p:cNvSpPr>
          <p:nvPr/>
        </p:nvSpPr>
        <p:spPr bwMode="auto">
          <a:xfrm>
            <a:off x="3045657" y="2863498"/>
            <a:ext cx="508438" cy="500732"/>
          </a:xfrm>
          <a:custGeom>
            <a:avLst/>
            <a:gdLst>
              <a:gd name="T0" fmla="*/ 13 w 59"/>
              <a:gd name="T1" fmla="*/ 39 h 58"/>
              <a:gd name="T2" fmla="*/ 15 w 59"/>
              <a:gd name="T3" fmla="*/ 38 h 58"/>
              <a:gd name="T4" fmla="*/ 15 w 59"/>
              <a:gd name="T5" fmla="*/ 37 h 58"/>
              <a:gd name="T6" fmla="*/ 14 w 59"/>
              <a:gd name="T7" fmla="*/ 36 h 58"/>
              <a:gd name="T8" fmla="*/ 13 w 59"/>
              <a:gd name="T9" fmla="*/ 36 h 58"/>
              <a:gd name="T10" fmla="*/ 11 w 59"/>
              <a:gd name="T11" fmla="*/ 37 h 58"/>
              <a:gd name="T12" fmla="*/ 11 w 59"/>
              <a:gd name="T13" fmla="*/ 38 h 58"/>
              <a:gd name="T14" fmla="*/ 12 w 59"/>
              <a:gd name="T15" fmla="*/ 40 h 58"/>
              <a:gd name="T16" fmla="*/ 13 w 59"/>
              <a:gd name="T17" fmla="*/ 39 h 58"/>
              <a:gd name="T18" fmla="*/ 22 w 59"/>
              <a:gd name="T19" fmla="*/ 38 h 58"/>
              <a:gd name="T20" fmla="*/ 20 w 59"/>
              <a:gd name="T21" fmla="*/ 37 h 58"/>
              <a:gd name="T22" fmla="*/ 19 w 59"/>
              <a:gd name="T23" fmla="*/ 37 h 58"/>
              <a:gd name="T24" fmla="*/ 6 w 59"/>
              <a:gd name="T25" fmla="*/ 51 h 58"/>
              <a:gd name="T26" fmla="*/ 6 w 59"/>
              <a:gd name="T27" fmla="*/ 52 h 58"/>
              <a:gd name="T28" fmla="*/ 7 w 59"/>
              <a:gd name="T29" fmla="*/ 53 h 58"/>
              <a:gd name="T30" fmla="*/ 8 w 59"/>
              <a:gd name="T31" fmla="*/ 53 h 58"/>
              <a:gd name="T32" fmla="*/ 21 w 59"/>
              <a:gd name="T33" fmla="*/ 39 h 58"/>
              <a:gd name="T34" fmla="*/ 22 w 59"/>
              <a:gd name="T35" fmla="*/ 38 h 58"/>
              <a:gd name="T36" fmla="*/ 22 w 59"/>
              <a:gd name="T37" fmla="*/ 44 h 58"/>
              <a:gd name="T38" fmla="*/ 21 w 59"/>
              <a:gd name="T39" fmla="*/ 44 h 58"/>
              <a:gd name="T40" fmla="*/ 17 w 59"/>
              <a:gd name="T41" fmla="*/ 48 h 58"/>
              <a:gd name="T42" fmla="*/ 16 w 59"/>
              <a:gd name="T43" fmla="*/ 49 h 58"/>
              <a:gd name="T44" fmla="*/ 18 w 59"/>
              <a:gd name="T45" fmla="*/ 50 h 58"/>
              <a:gd name="T46" fmla="*/ 19 w 59"/>
              <a:gd name="T47" fmla="*/ 50 h 58"/>
              <a:gd name="T48" fmla="*/ 23 w 59"/>
              <a:gd name="T49" fmla="*/ 46 h 58"/>
              <a:gd name="T50" fmla="*/ 23 w 59"/>
              <a:gd name="T51" fmla="*/ 45 h 58"/>
              <a:gd name="T52" fmla="*/ 22 w 59"/>
              <a:gd name="T53" fmla="*/ 44 h 58"/>
              <a:gd name="T54" fmla="*/ 59 w 59"/>
              <a:gd name="T55" fmla="*/ 1 h 58"/>
              <a:gd name="T56" fmla="*/ 58 w 59"/>
              <a:gd name="T57" fmla="*/ 0 h 58"/>
              <a:gd name="T58" fmla="*/ 57 w 59"/>
              <a:gd name="T59" fmla="*/ 0 h 58"/>
              <a:gd name="T60" fmla="*/ 57 w 59"/>
              <a:gd name="T61" fmla="*/ 0 h 58"/>
              <a:gd name="T62" fmla="*/ 1 w 59"/>
              <a:gd name="T63" fmla="*/ 24 h 58"/>
              <a:gd name="T64" fmla="*/ 1 w 59"/>
              <a:gd name="T65" fmla="*/ 24 h 58"/>
              <a:gd name="T66" fmla="*/ 1 w 59"/>
              <a:gd name="T67" fmla="*/ 24 h 58"/>
              <a:gd name="T68" fmla="*/ 1 w 59"/>
              <a:gd name="T69" fmla="*/ 24 h 58"/>
              <a:gd name="T70" fmla="*/ 0 w 59"/>
              <a:gd name="T71" fmla="*/ 25 h 58"/>
              <a:gd name="T72" fmla="*/ 1 w 59"/>
              <a:gd name="T73" fmla="*/ 26 h 58"/>
              <a:gd name="T74" fmla="*/ 1 w 59"/>
              <a:gd name="T75" fmla="*/ 26 h 58"/>
              <a:gd name="T76" fmla="*/ 23 w 59"/>
              <a:gd name="T77" fmla="*/ 35 h 58"/>
              <a:gd name="T78" fmla="*/ 32 w 59"/>
              <a:gd name="T79" fmla="*/ 57 h 58"/>
              <a:gd name="T80" fmla="*/ 32 w 59"/>
              <a:gd name="T81" fmla="*/ 57 h 58"/>
              <a:gd name="T82" fmla="*/ 34 w 59"/>
              <a:gd name="T83" fmla="*/ 58 h 58"/>
              <a:gd name="T84" fmla="*/ 35 w 59"/>
              <a:gd name="T85" fmla="*/ 58 h 58"/>
              <a:gd name="T86" fmla="*/ 35 w 59"/>
              <a:gd name="T87" fmla="*/ 58 h 58"/>
              <a:gd name="T88" fmla="*/ 35 w 59"/>
              <a:gd name="T89" fmla="*/ 58 h 58"/>
              <a:gd name="T90" fmla="*/ 35 w 59"/>
              <a:gd name="T91" fmla="*/ 58 h 58"/>
              <a:gd name="T92" fmla="*/ 59 w 59"/>
              <a:gd name="T93" fmla="*/ 2 h 58"/>
              <a:gd name="T94" fmla="*/ 59 w 59"/>
              <a:gd name="T95" fmla="*/ 2 h 58"/>
              <a:gd name="T96" fmla="*/ 59 w 59"/>
              <a:gd name="T97" fmla="*/ 1 h 58"/>
              <a:gd name="T98" fmla="*/ 5 w 59"/>
              <a:gd name="T99" fmla="*/ 25 h 58"/>
              <a:gd name="T100" fmla="*/ 52 w 59"/>
              <a:gd name="T101" fmla="*/ 5 h 58"/>
              <a:gd name="T102" fmla="*/ 24 w 59"/>
              <a:gd name="T103" fmla="*/ 33 h 58"/>
              <a:gd name="T104" fmla="*/ 5 w 59"/>
              <a:gd name="T105" fmla="*/ 25 h 58"/>
              <a:gd name="T106" fmla="*/ 34 w 59"/>
              <a:gd name="T107" fmla="*/ 54 h 58"/>
              <a:gd name="T108" fmla="*/ 26 w 59"/>
              <a:gd name="T109" fmla="*/ 35 h 58"/>
              <a:gd name="T110" fmla="*/ 54 w 59"/>
              <a:gd name="T111" fmla="*/ 7 h 58"/>
              <a:gd name="T112" fmla="*/ 34 w 59"/>
              <a:gd name="T113" fmla="*/ 5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8">
                <a:moveTo>
                  <a:pt x="13" y="39"/>
                </a:moveTo>
                <a:cubicBezTo>
                  <a:pt x="15" y="38"/>
                  <a:pt x="15" y="38"/>
                  <a:pt x="15" y="38"/>
                </a:cubicBezTo>
                <a:cubicBezTo>
                  <a:pt x="15" y="38"/>
                  <a:pt x="15" y="37"/>
                  <a:pt x="15" y="37"/>
                </a:cubicBezTo>
                <a:cubicBezTo>
                  <a:pt x="15" y="36"/>
                  <a:pt x="14" y="36"/>
                  <a:pt x="14" y="36"/>
                </a:cubicBezTo>
                <a:cubicBezTo>
                  <a:pt x="13" y="36"/>
                  <a:pt x="13" y="36"/>
                  <a:pt x="13" y="36"/>
                </a:cubicBezTo>
                <a:cubicBezTo>
                  <a:pt x="11" y="37"/>
                  <a:pt x="11" y="37"/>
                  <a:pt x="11" y="37"/>
                </a:cubicBezTo>
                <a:cubicBezTo>
                  <a:pt x="11" y="38"/>
                  <a:pt x="11" y="38"/>
                  <a:pt x="11" y="38"/>
                </a:cubicBezTo>
                <a:cubicBezTo>
                  <a:pt x="11" y="39"/>
                  <a:pt x="12" y="40"/>
                  <a:pt x="12" y="40"/>
                </a:cubicBezTo>
                <a:cubicBezTo>
                  <a:pt x="13" y="40"/>
                  <a:pt x="13" y="40"/>
                  <a:pt x="13" y="39"/>
                </a:cubicBezTo>
                <a:close/>
                <a:moveTo>
                  <a:pt x="22" y="38"/>
                </a:moveTo>
                <a:cubicBezTo>
                  <a:pt x="22" y="38"/>
                  <a:pt x="21" y="37"/>
                  <a:pt x="20" y="37"/>
                </a:cubicBezTo>
                <a:cubicBezTo>
                  <a:pt x="20" y="37"/>
                  <a:pt x="20" y="37"/>
                  <a:pt x="19" y="37"/>
                </a:cubicBezTo>
                <a:cubicBezTo>
                  <a:pt x="6" y="51"/>
                  <a:pt x="6" y="51"/>
                  <a:pt x="6" y="51"/>
                </a:cubicBezTo>
                <a:cubicBezTo>
                  <a:pt x="6" y="51"/>
                  <a:pt x="6" y="51"/>
                  <a:pt x="6" y="52"/>
                </a:cubicBezTo>
                <a:cubicBezTo>
                  <a:pt x="6" y="52"/>
                  <a:pt x="6" y="53"/>
                  <a:pt x="7" y="53"/>
                </a:cubicBezTo>
                <a:cubicBezTo>
                  <a:pt x="7" y="53"/>
                  <a:pt x="8" y="53"/>
                  <a:pt x="8" y="53"/>
                </a:cubicBezTo>
                <a:cubicBezTo>
                  <a:pt x="21" y="39"/>
                  <a:pt x="21" y="39"/>
                  <a:pt x="21" y="39"/>
                </a:cubicBezTo>
                <a:cubicBezTo>
                  <a:pt x="22" y="39"/>
                  <a:pt x="22" y="39"/>
                  <a:pt x="22" y="38"/>
                </a:cubicBezTo>
                <a:close/>
                <a:moveTo>
                  <a:pt x="22" y="44"/>
                </a:moveTo>
                <a:cubicBezTo>
                  <a:pt x="21" y="44"/>
                  <a:pt x="21" y="44"/>
                  <a:pt x="21" y="44"/>
                </a:cubicBezTo>
                <a:cubicBezTo>
                  <a:pt x="17" y="48"/>
                  <a:pt x="17" y="48"/>
                  <a:pt x="17" y="48"/>
                </a:cubicBezTo>
                <a:cubicBezTo>
                  <a:pt x="16" y="48"/>
                  <a:pt x="16" y="49"/>
                  <a:pt x="16" y="49"/>
                </a:cubicBezTo>
                <a:cubicBezTo>
                  <a:pt x="16" y="50"/>
                  <a:pt x="17" y="50"/>
                  <a:pt x="18" y="50"/>
                </a:cubicBezTo>
                <a:cubicBezTo>
                  <a:pt x="18" y="50"/>
                  <a:pt x="18" y="50"/>
                  <a:pt x="19" y="50"/>
                </a:cubicBezTo>
                <a:cubicBezTo>
                  <a:pt x="23" y="46"/>
                  <a:pt x="23" y="46"/>
                  <a:pt x="23" y="46"/>
                </a:cubicBezTo>
                <a:cubicBezTo>
                  <a:pt x="23" y="46"/>
                  <a:pt x="23" y="45"/>
                  <a:pt x="23" y="45"/>
                </a:cubicBezTo>
                <a:cubicBezTo>
                  <a:pt x="23" y="44"/>
                  <a:pt x="22" y="44"/>
                  <a:pt x="22" y="44"/>
                </a:cubicBezTo>
                <a:close/>
                <a:moveTo>
                  <a:pt x="59" y="1"/>
                </a:moveTo>
                <a:cubicBezTo>
                  <a:pt x="59" y="0"/>
                  <a:pt x="58" y="0"/>
                  <a:pt x="58" y="0"/>
                </a:cubicBezTo>
                <a:cubicBezTo>
                  <a:pt x="57" y="0"/>
                  <a:pt x="57" y="0"/>
                  <a:pt x="57" y="0"/>
                </a:cubicBezTo>
                <a:cubicBezTo>
                  <a:pt x="57" y="0"/>
                  <a:pt x="57" y="0"/>
                  <a:pt x="57" y="0"/>
                </a:cubicBezTo>
                <a:cubicBezTo>
                  <a:pt x="1" y="24"/>
                  <a:pt x="1" y="24"/>
                  <a:pt x="1" y="24"/>
                </a:cubicBezTo>
                <a:cubicBezTo>
                  <a:pt x="1" y="24"/>
                  <a:pt x="1" y="24"/>
                  <a:pt x="1" y="24"/>
                </a:cubicBezTo>
                <a:cubicBezTo>
                  <a:pt x="1" y="24"/>
                  <a:pt x="1" y="24"/>
                  <a:pt x="1" y="24"/>
                </a:cubicBezTo>
                <a:cubicBezTo>
                  <a:pt x="1" y="24"/>
                  <a:pt x="1" y="24"/>
                  <a:pt x="1" y="24"/>
                </a:cubicBezTo>
                <a:cubicBezTo>
                  <a:pt x="1" y="24"/>
                  <a:pt x="0" y="24"/>
                  <a:pt x="0" y="25"/>
                </a:cubicBezTo>
                <a:cubicBezTo>
                  <a:pt x="0" y="26"/>
                  <a:pt x="1" y="26"/>
                  <a:pt x="1" y="26"/>
                </a:cubicBezTo>
                <a:cubicBezTo>
                  <a:pt x="1" y="26"/>
                  <a:pt x="1" y="26"/>
                  <a:pt x="1" y="26"/>
                </a:cubicBezTo>
                <a:cubicBezTo>
                  <a:pt x="23" y="35"/>
                  <a:pt x="23" y="35"/>
                  <a:pt x="23" y="35"/>
                </a:cubicBezTo>
                <a:cubicBezTo>
                  <a:pt x="32" y="57"/>
                  <a:pt x="32" y="57"/>
                  <a:pt x="32" y="57"/>
                </a:cubicBezTo>
                <a:cubicBezTo>
                  <a:pt x="32" y="57"/>
                  <a:pt x="32" y="57"/>
                  <a:pt x="32" y="57"/>
                </a:cubicBezTo>
                <a:cubicBezTo>
                  <a:pt x="33" y="58"/>
                  <a:pt x="33" y="58"/>
                  <a:pt x="34" y="58"/>
                </a:cubicBezTo>
                <a:cubicBezTo>
                  <a:pt x="34" y="58"/>
                  <a:pt x="35" y="58"/>
                  <a:pt x="35" y="58"/>
                </a:cubicBezTo>
                <a:cubicBezTo>
                  <a:pt x="35" y="58"/>
                  <a:pt x="35" y="58"/>
                  <a:pt x="35" y="58"/>
                </a:cubicBezTo>
                <a:cubicBezTo>
                  <a:pt x="35" y="58"/>
                  <a:pt x="35" y="58"/>
                  <a:pt x="35" y="58"/>
                </a:cubicBezTo>
                <a:cubicBezTo>
                  <a:pt x="35" y="58"/>
                  <a:pt x="35" y="58"/>
                  <a:pt x="35" y="58"/>
                </a:cubicBezTo>
                <a:cubicBezTo>
                  <a:pt x="59" y="2"/>
                  <a:pt x="59" y="2"/>
                  <a:pt x="59" y="2"/>
                </a:cubicBezTo>
                <a:cubicBezTo>
                  <a:pt x="59" y="2"/>
                  <a:pt x="59" y="2"/>
                  <a:pt x="59" y="2"/>
                </a:cubicBezTo>
                <a:cubicBezTo>
                  <a:pt x="59" y="1"/>
                  <a:pt x="59" y="1"/>
                  <a:pt x="59" y="1"/>
                </a:cubicBezTo>
                <a:close/>
                <a:moveTo>
                  <a:pt x="5" y="25"/>
                </a:moveTo>
                <a:cubicBezTo>
                  <a:pt x="52" y="5"/>
                  <a:pt x="52" y="5"/>
                  <a:pt x="52" y="5"/>
                </a:cubicBezTo>
                <a:cubicBezTo>
                  <a:pt x="24" y="33"/>
                  <a:pt x="24" y="33"/>
                  <a:pt x="24" y="33"/>
                </a:cubicBezTo>
                <a:lnTo>
                  <a:pt x="5" y="25"/>
                </a:lnTo>
                <a:close/>
                <a:moveTo>
                  <a:pt x="34" y="54"/>
                </a:moveTo>
                <a:cubicBezTo>
                  <a:pt x="26" y="35"/>
                  <a:pt x="26" y="35"/>
                  <a:pt x="26" y="35"/>
                </a:cubicBezTo>
                <a:cubicBezTo>
                  <a:pt x="54" y="7"/>
                  <a:pt x="54" y="7"/>
                  <a:pt x="54" y="7"/>
                </a:cubicBezTo>
                <a:lnTo>
                  <a:pt x="34" y="5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th-TH" sz="1800" b="0" i="0" u="none" strike="noStrike" kern="1200" cap="none" spc="0" normalizeH="0" baseline="0" noProof="0">
              <a:ln>
                <a:noFill/>
              </a:ln>
              <a:solidFill>
                <a:srgbClr val="56BDBD"/>
              </a:solidFill>
              <a:effectLst/>
              <a:uLnTx/>
              <a:uFillTx/>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7" name="Freeform 76"/>
          <p:cNvSpPr>
            <a:spLocks noEditPoints="1"/>
          </p:cNvSpPr>
          <p:nvPr/>
        </p:nvSpPr>
        <p:spPr bwMode="auto">
          <a:xfrm>
            <a:off x="8916814" y="2863498"/>
            <a:ext cx="511003" cy="500732"/>
          </a:xfrm>
          <a:custGeom>
            <a:avLst/>
            <a:gdLst>
              <a:gd name="T0" fmla="*/ 54 w 59"/>
              <a:gd name="T1" fmla="*/ 22 h 58"/>
              <a:gd name="T2" fmla="*/ 53 w 59"/>
              <a:gd name="T3" fmla="*/ 14 h 58"/>
              <a:gd name="T4" fmla="*/ 48 w 59"/>
              <a:gd name="T5" fmla="*/ 5 h 58"/>
              <a:gd name="T6" fmla="*/ 45 w 59"/>
              <a:gd name="T7" fmla="*/ 5 h 58"/>
              <a:gd name="T8" fmla="*/ 36 w 59"/>
              <a:gd name="T9" fmla="*/ 4 h 58"/>
              <a:gd name="T10" fmla="*/ 34 w 59"/>
              <a:gd name="T11" fmla="*/ 0 h 58"/>
              <a:gd name="T12" fmla="*/ 24 w 59"/>
              <a:gd name="T13" fmla="*/ 2 h 58"/>
              <a:gd name="T14" fmla="*/ 17 w 59"/>
              <a:gd name="T15" fmla="*/ 7 h 58"/>
              <a:gd name="T16" fmla="*/ 13 w 59"/>
              <a:gd name="T17" fmla="*/ 5 h 58"/>
              <a:gd name="T18" fmla="*/ 6 w 59"/>
              <a:gd name="T19" fmla="*/ 11 h 58"/>
              <a:gd name="T20" fmla="*/ 8 w 59"/>
              <a:gd name="T21" fmla="*/ 16 h 58"/>
              <a:gd name="T22" fmla="*/ 2 w 59"/>
              <a:gd name="T23" fmla="*/ 23 h 58"/>
              <a:gd name="T24" fmla="*/ 0 w 59"/>
              <a:gd name="T25" fmla="*/ 33 h 58"/>
              <a:gd name="T26" fmla="*/ 5 w 59"/>
              <a:gd name="T27" fmla="*/ 36 h 58"/>
              <a:gd name="T28" fmla="*/ 6 w 59"/>
              <a:gd name="T29" fmla="*/ 44 h 58"/>
              <a:gd name="T30" fmla="*/ 12 w 59"/>
              <a:gd name="T31" fmla="*/ 53 h 58"/>
              <a:gd name="T32" fmla="*/ 14 w 59"/>
              <a:gd name="T33" fmla="*/ 53 h 58"/>
              <a:gd name="T34" fmla="*/ 23 w 59"/>
              <a:gd name="T35" fmla="*/ 54 h 58"/>
              <a:gd name="T36" fmla="*/ 26 w 59"/>
              <a:gd name="T37" fmla="*/ 58 h 58"/>
              <a:gd name="T38" fmla="*/ 36 w 59"/>
              <a:gd name="T39" fmla="*/ 56 h 58"/>
              <a:gd name="T40" fmla="*/ 42 w 59"/>
              <a:gd name="T41" fmla="*/ 51 h 58"/>
              <a:gd name="T42" fmla="*/ 46 w 59"/>
              <a:gd name="T43" fmla="*/ 53 h 58"/>
              <a:gd name="T44" fmla="*/ 53 w 59"/>
              <a:gd name="T45" fmla="*/ 47 h 58"/>
              <a:gd name="T46" fmla="*/ 52 w 59"/>
              <a:gd name="T47" fmla="*/ 42 h 58"/>
              <a:gd name="T48" fmla="*/ 57 w 59"/>
              <a:gd name="T49" fmla="*/ 35 h 58"/>
              <a:gd name="T50" fmla="*/ 59 w 59"/>
              <a:gd name="T51" fmla="*/ 25 h 58"/>
              <a:gd name="T52" fmla="*/ 56 w 59"/>
              <a:gd name="T53" fmla="*/ 32 h 58"/>
              <a:gd name="T54" fmla="*/ 54 w 59"/>
              <a:gd name="T55" fmla="*/ 33 h 58"/>
              <a:gd name="T56" fmla="*/ 49 w 59"/>
              <a:gd name="T57" fmla="*/ 40 h 58"/>
              <a:gd name="T58" fmla="*/ 51 w 59"/>
              <a:gd name="T59" fmla="*/ 46 h 58"/>
              <a:gd name="T60" fmla="*/ 46 w 59"/>
              <a:gd name="T61" fmla="*/ 50 h 58"/>
              <a:gd name="T62" fmla="*/ 42 w 59"/>
              <a:gd name="T63" fmla="*/ 48 h 58"/>
              <a:gd name="T64" fmla="*/ 36 w 59"/>
              <a:gd name="T65" fmla="*/ 51 h 58"/>
              <a:gd name="T66" fmla="*/ 33 w 59"/>
              <a:gd name="T67" fmla="*/ 56 h 58"/>
              <a:gd name="T68" fmla="*/ 26 w 59"/>
              <a:gd name="T69" fmla="*/ 56 h 58"/>
              <a:gd name="T70" fmla="*/ 24 w 59"/>
              <a:gd name="T71" fmla="*/ 51 h 58"/>
              <a:gd name="T72" fmla="*/ 17 w 59"/>
              <a:gd name="T73" fmla="*/ 48 h 58"/>
              <a:gd name="T74" fmla="*/ 13 w 59"/>
              <a:gd name="T75" fmla="*/ 50 h 58"/>
              <a:gd name="T76" fmla="*/ 8 w 59"/>
              <a:gd name="T77" fmla="*/ 46 h 58"/>
              <a:gd name="T78" fmla="*/ 10 w 59"/>
              <a:gd name="T79" fmla="*/ 40 h 58"/>
              <a:gd name="T80" fmla="*/ 6 w 59"/>
              <a:gd name="T81" fmla="*/ 33 h 58"/>
              <a:gd name="T82" fmla="*/ 3 w 59"/>
              <a:gd name="T83" fmla="*/ 32 h 58"/>
              <a:gd name="T84" fmla="*/ 6 w 59"/>
              <a:gd name="T85" fmla="*/ 25 h 58"/>
              <a:gd name="T86" fmla="*/ 10 w 59"/>
              <a:gd name="T87" fmla="*/ 18 h 58"/>
              <a:gd name="T88" fmla="*/ 8 w 59"/>
              <a:gd name="T89" fmla="*/ 12 h 58"/>
              <a:gd name="T90" fmla="*/ 13 w 59"/>
              <a:gd name="T91" fmla="*/ 8 h 58"/>
              <a:gd name="T92" fmla="*/ 17 w 59"/>
              <a:gd name="T93" fmla="*/ 10 h 58"/>
              <a:gd name="T94" fmla="*/ 24 w 59"/>
              <a:gd name="T95" fmla="*/ 7 h 58"/>
              <a:gd name="T96" fmla="*/ 26 w 59"/>
              <a:gd name="T97" fmla="*/ 2 h 58"/>
              <a:gd name="T98" fmla="*/ 33 w 59"/>
              <a:gd name="T99" fmla="*/ 2 h 58"/>
              <a:gd name="T100" fmla="*/ 36 w 59"/>
              <a:gd name="T101" fmla="*/ 7 h 58"/>
              <a:gd name="T102" fmla="*/ 42 w 59"/>
              <a:gd name="T103" fmla="*/ 10 h 58"/>
              <a:gd name="T104" fmla="*/ 46 w 59"/>
              <a:gd name="T105" fmla="*/ 8 h 58"/>
              <a:gd name="T106" fmla="*/ 51 w 59"/>
              <a:gd name="T107" fmla="*/ 13 h 58"/>
              <a:gd name="T108" fmla="*/ 49 w 59"/>
              <a:gd name="T109" fmla="*/ 18 h 58"/>
              <a:gd name="T110" fmla="*/ 54 w 59"/>
              <a:gd name="T111" fmla="*/ 25 h 58"/>
              <a:gd name="T112" fmla="*/ 56 w 59"/>
              <a:gd name="T113" fmla="*/ 32 h 58"/>
              <a:gd name="T114" fmla="*/ 16 w 59"/>
              <a:gd name="T115" fmla="*/ 29 h 58"/>
              <a:gd name="T116" fmla="*/ 43 w 59"/>
              <a:gd name="T117" fmla="*/ 29 h 58"/>
              <a:gd name="T118" fmla="*/ 30 w 59"/>
              <a:gd name="T119" fmla="*/ 40 h 58"/>
              <a:gd name="T120" fmla="*/ 30 w 59"/>
              <a:gd name="T121" fmla="*/ 18 h 58"/>
              <a:gd name="T122" fmla="*/ 30 w 59"/>
              <a:gd name="T123"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 h="58">
                <a:moveTo>
                  <a:pt x="57" y="23"/>
                </a:moveTo>
                <a:cubicBezTo>
                  <a:pt x="54" y="22"/>
                  <a:pt x="54" y="22"/>
                  <a:pt x="54" y="22"/>
                </a:cubicBezTo>
                <a:cubicBezTo>
                  <a:pt x="54" y="20"/>
                  <a:pt x="53" y="18"/>
                  <a:pt x="52" y="16"/>
                </a:cubicBezTo>
                <a:cubicBezTo>
                  <a:pt x="53" y="14"/>
                  <a:pt x="53" y="14"/>
                  <a:pt x="53" y="14"/>
                </a:cubicBezTo>
                <a:cubicBezTo>
                  <a:pt x="54" y="13"/>
                  <a:pt x="54" y="12"/>
                  <a:pt x="53" y="11"/>
                </a:cubicBezTo>
                <a:cubicBezTo>
                  <a:pt x="48" y="5"/>
                  <a:pt x="48" y="5"/>
                  <a:pt x="48" y="5"/>
                </a:cubicBezTo>
                <a:cubicBezTo>
                  <a:pt x="47" y="5"/>
                  <a:pt x="47" y="5"/>
                  <a:pt x="46" y="5"/>
                </a:cubicBezTo>
                <a:cubicBezTo>
                  <a:pt x="46" y="5"/>
                  <a:pt x="45" y="5"/>
                  <a:pt x="45" y="5"/>
                </a:cubicBezTo>
                <a:cubicBezTo>
                  <a:pt x="42" y="7"/>
                  <a:pt x="42" y="7"/>
                  <a:pt x="42" y="7"/>
                </a:cubicBezTo>
                <a:cubicBezTo>
                  <a:pt x="40" y="6"/>
                  <a:pt x="38" y="5"/>
                  <a:pt x="36" y="4"/>
                </a:cubicBezTo>
                <a:cubicBezTo>
                  <a:pt x="36" y="2"/>
                  <a:pt x="36" y="2"/>
                  <a:pt x="36" y="2"/>
                </a:cubicBezTo>
                <a:cubicBezTo>
                  <a:pt x="35" y="1"/>
                  <a:pt x="35" y="0"/>
                  <a:pt x="34" y="0"/>
                </a:cubicBezTo>
                <a:cubicBezTo>
                  <a:pt x="26" y="0"/>
                  <a:pt x="26" y="0"/>
                  <a:pt x="26" y="0"/>
                </a:cubicBezTo>
                <a:cubicBezTo>
                  <a:pt x="25" y="0"/>
                  <a:pt x="24" y="1"/>
                  <a:pt x="24" y="2"/>
                </a:cubicBezTo>
                <a:cubicBezTo>
                  <a:pt x="23" y="4"/>
                  <a:pt x="23" y="4"/>
                  <a:pt x="23" y="4"/>
                </a:cubicBezTo>
                <a:cubicBezTo>
                  <a:pt x="21" y="5"/>
                  <a:pt x="19" y="6"/>
                  <a:pt x="17" y="7"/>
                </a:cubicBezTo>
                <a:cubicBezTo>
                  <a:pt x="14" y="5"/>
                  <a:pt x="14" y="5"/>
                  <a:pt x="14" y="5"/>
                </a:cubicBezTo>
                <a:cubicBezTo>
                  <a:pt x="14" y="5"/>
                  <a:pt x="13" y="5"/>
                  <a:pt x="13" y="5"/>
                </a:cubicBezTo>
                <a:cubicBezTo>
                  <a:pt x="12" y="5"/>
                  <a:pt x="12" y="5"/>
                  <a:pt x="12" y="5"/>
                </a:cubicBezTo>
                <a:cubicBezTo>
                  <a:pt x="6" y="11"/>
                  <a:pt x="6" y="11"/>
                  <a:pt x="6" y="11"/>
                </a:cubicBezTo>
                <a:cubicBezTo>
                  <a:pt x="5" y="12"/>
                  <a:pt x="6" y="13"/>
                  <a:pt x="6" y="14"/>
                </a:cubicBezTo>
                <a:cubicBezTo>
                  <a:pt x="8" y="16"/>
                  <a:pt x="8" y="16"/>
                  <a:pt x="8" y="16"/>
                </a:cubicBezTo>
                <a:cubicBezTo>
                  <a:pt x="7" y="18"/>
                  <a:pt x="6" y="20"/>
                  <a:pt x="5" y="22"/>
                </a:cubicBezTo>
                <a:cubicBezTo>
                  <a:pt x="2" y="23"/>
                  <a:pt x="2" y="23"/>
                  <a:pt x="2" y="23"/>
                </a:cubicBezTo>
                <a:cubicBezTo>
                  <a:pt x="1" y="23"/>
                  <a:pt x="0" y="24"/>
                  <a:pt x="0" y="25"/>
                </a:cubicBezTo>
                <a:cubicBezTo>
                  <a:pt x="0" y="33"/>
                  <a:pt x="0" y="33"/>
                  <a:pt x="0" y="33"/>
                </a:cubicBezTo>
                <a:cubicBezTo>
                  <a:pt x="0" y="34"/>
                  <a:pt x="1" y="35"/>
                  <a:pt x="2" y="35"/>
                </a:cubicBezTo>
                <a:cubicBezTo>
                  <a:pt x="5" y="36"/>
                  <a:pt x="5" y="36"/>
                  <a:pt x="5" y="36"/>
                </a:cubicBezTo>
                <a:cubicBezTo>
                  <a:pt x="6" y="38"/>
                  <a:pt x="7" y="40"/>
                  <a:pt x="8" y="42"/>
                </a:cubicBezTo>
                <a:cubicBezTo>
                  <a:pt x="6" y="44"/>
                  <a:pt x="6" y="44"/>
                  <a:pt x="6" y="44"/>
                </a:cubicBezTo>
                <a:cubicBezTo>
                  <a:pt x="6" y="45"/>
                  <a:pt x="5" y="46"/>
                  <a:pt x="6" y="47"/>
                </a:cubicBezTo>
                <a:cubicBezTo>
                  <a:pt x="12" y="53"/>
                  <a:pt x="12" y="53"/>
                  <a:pt x="12" y="53"/>
                </a:cubicBezTo>
                <a:cubicBezTo>
                  <a:pt x="12" y="53"/>
                  <a:pt x="12" y="53"/>
                  <a:pt x="13" y="53"/>
                </a:cubicBezTo>
                <a:cubicBezTo>
                  <a:pt x="13" y="53"/>
                  <a:pt x="14" y="53"/>
                  <a:pt x="14" y="53"/>
                </a:cubicBezTo>
                <a:cubicBezTo>
                  <a:pt x="17" y="51"/>
                  <a:pt x="17" y="51"/>
                  <a:pt x="17" y="51"/>
                </a:cubicBezTo>
                <a:cubicBezTo>
                  <a:pt x="19" y="52"/>
                  <a:pt x="21" y="53"/>
                  <a:pt x="23" y="54"/>
                </a:cubicBezTo>
                <a:cubicBezTo>
                  <a:pt x="24" y="56"/>
                  <a:pt x="24" y="56"/>
                  <a:pt x="24" y="56"/>
                </a:cubicBezTo>
                <a:cubicBezTo>
                  <a:pt x="24" y="57"/>
                  <a:pt x="25" y="58"/>
                  <a:pt x="26" y="58"/>
                </a:cubicBezTo>
                <a:cubicBezTo>
                  <a:pt x="34" y="58"/>
                  <a:pt x="34" y="58"/>
                  <a:pt x="34" y="58"/>
                </a:cubicBezTo>
                <a:cubicBezTo>
                  <a:pt x="35" y="58"/>
                  <a:pt x="35" y="57"/>
                  <a:pt x="36" y="56"/>
                </a:cubicBezTo>
                <a:cubicBezTo>
                  <a:pt x="36" y="54"/>
                  <a:pt x="36" y="54"/>
                  <a:pt x="36" y="54"/>
                </a:cubicBezTo>
                <a:cubicBezTo>
                  <a:pt x="38" y="53"/>
                  <a:pt x="40" y="52"/>
                  <a:pt x="42" y="51"/>
                </a:cubicBezTo>
                <a:cubicBezTo>
                  <a:pt x="45" y="53"/>
                  <a:pt x="45" y="53"/>
                  <a:pt x="45" y="53"/>
                </a:cubicBezTo>
                <a:cubicBezTo>
                  <a:pt x="45" y="53"/>
                  <a:pt x="46" y="53"/>
                  <a:pt x="46" y="53"/>
                </a:cubicBezTo>
                <a:cubicBezTo>
                  <a:pt x="47" y="53"/>
                  <a:pt x="47" y="53"/>
                  <a:pt x="48" y="53"/>
                </a:cubicBezTo>
                <a:cubicBezTo>
                  <a:pt x="53" y="47"/>
                  <a:pt x="53" y="47"/>
                  <a:pt x="53" y="47"/>
                </a:cubicBezTo>
                <a:cubicBezTo>
                  <a:pt x="54" y="46"/>
                  <a:pt x="54" y="45"/>
                  <a:pt x="53" y="44"/>
                </a:cubicBezTo>
                <a:cubicBezTo>
                  <a:pt x="52" y="42"/>
                  <a:pt x="52" y="42"/>
                  <a:pt x="52" y="42"/>
                </a:cubicBezTo>
                <a:cubicBezTo>
                  <a:pt x="53" y="40"/>
                  <a:pt x="54" y="38"/>
                  <a:pt x="54" y="36"/>
                </a:cubicBezTo>
                <a:cubicBezTo>
                  <a:pt x="57" y="35"/>
                  <a:pt x="57" y="35"/>
                  <a:pt x="57" y="35"/>
                </a:cubicBezTo>
                <a:cubicBezTo>
                  <a:pt x="58" y="35"/>
                  <a:pt x="59" y="34"/>
                  <a:pt x="59" y="33"/>
                </a:cubicBezTo>
                <a:cubicBezTo>
                  <a:pt x="59" y="25"/>
                  <a:pt x="59" y="25"/>
                  <a:pt x="59" y="25"/>
                </a:cubicBezTo>
                <a:cubicBezTo>
                  <a:pt x="59" y="24"/>
                  <a:pt x="58" y="23"/>
                  <a:pt x="57" y="23"/>
                </a:cubicBezTo>
                <a:close/>
                <a:moveTo>
                  <a:pt x="56" y="32"/>
                </a:moveTo>
                <a:cubicBezTo>
                  <a:pt x="56" y="32"/>
                  <a:pt x="56" y="32"/>
                  <a:pt x="56" y="32"/>
                </a:cubicBezTo>
                <a:cubicBezTo>
                  <a:pt x="54" y="33"/>
                  <a:pt x="54" y="33"/>
                  <a:pt x="54" y="33"/>
                </a:cubicBezTo>
                <a:cubicBezTo>
                  <a:pt x="53" y="33"/>
                  <a:pt x="52" y="34"/>
                  <a:pt x="52" y="35"/>
                </a:cubicBezTo>
                <a:cubicBezTo>
                  <a:pt x="51" y="37"/>
                  <a:pt x="50" y="39"/>
                  <a:pt x="49" y="40"/>
                </a:cubicBezTo>
                <a:cubicBezTo>
                  <a:pt x="49" y="41"/>
                  <a:pt x="49" y="42"/>
                  <a:pt x="49" y="43"/>
                </a:cubicBezTo>
                <a:cubicBezTo>
                  <a:pt x="51" y="46"/>
                  <a:pt x="51" y="46"/>
                  <a:pt x="51" y="46"/>
                </a:cubicBezTo>
                <a:cubicBezTo>
                  <a:pt x="46" y="50"/>
                  <a:pt x="46" y="50"/>
                  <a:pt x="46" y="50"/>
                </a:cubicBezTo>
                <a:cubicBezTo>
                  <a:pt x="46" y="50"/>
                  <a:pt x="46" y="50"/>
                  <a:pt x="46" y="50"/>
                </a:cubicBezTo>
                <a:cubicBezTo>
                  <a:pt x="44" y="49"/>
                  <a:pt x="44" y="49"/>
                  <a:pt x="44" y="49"/>
                </a:cubicBezTo>
                <a:cubicBezTo>
                  <a:pt x="43" y="48"/>
                  <a:pt x="43" y="48"/>
                  <a:pt x="42" y="48"/>
                </a:cubicBezTo>
                <a:cubicBezTo>
                  <a:pt x="42" y="48"/>
                  <a:pt x="41" y="48"/>
                  <a:pt x="41" y="49"/>
                </a:cubicBezTo>
                <a:cubicBezTo>
                  <a:pt x="39" y="50"/>
                  <a:pt x="37" y="50"/>
                  <a:pt x="36" y="51"/>
                </a:cubicBezTo>
                <a:cubicBezTo>
                  <a:pt x="35" y="51"/>
                  <a:pt x="34" y="52"/>
                  <a:pt x="34" y="53"/>
                </a:cubicBezTo>
                <a:cubicBezTo>
                  <a:pt x="33" y="56"/>
                  <a:pt x="33" y="56"/>
                  <a:pt x="33" y="56"/>
                </a:cubicBezTo>
                <a:cubicBezTo>
                  <a:pt x="33" y="56"/>
                  <a:pt x="33" y="56"/>
                  <a:pt x="33" y="56"/>
                </a:cubicBezTo>
                <a:cubicBezTo>
                  <a:pt x="26" y="56"/>
                  <a:pt x="26" y="56"/>
                  <a:pt x="26" y="56"/>
                </a:cubicBezTo>
                <a:cubicBezTo>
                  <a:pt x="26" y="53"/>
                  <a:pt x="26" y="53"/>
                  <a:pt x="26" y="53"/>
                </a:cubicBezTo>
                <a:cubicBezTo>
                  <a:pt x="25" y="52"/>
                  <a:pt x="25" y="51"/>
                  <a:pt x="24" y="51"/>
                </a:cubicBezTo>
                <a:cubicBezTo>
                  <a:pt x="22" y="50"/>
                  <a:pt x="20" y="50"/>
                  <a:pt x="18" y="49"/>
                </a:cubicBezTo>
                <a:cubicBezTo>
                  <a:pt x="18" y="48"/>
                  <a:pt x="17" y="48"/>
                  <a:pt x="17" y="48"/>
                </a:cubicBezTo>
                <a:cubicBezTo>
                  <a:pt x="16" y="48"/>
                  <a:pt x="16" y="48"/>
                  <a:pt x="16" y="49"/>
                </a:cubicBezTo>
                <a:cubicBezTo>
                  <a:pt x="13" y="50"/>
                  <a:pt x="13" y="50"/>
                  <a:pt x="13" y="50"/>
                </a:cubicBezTo>
                <a:cubicBezTo>
                  <a:pt x="13" y="50"/>
                  <a:pt x="13" y="50"/>
                  <a:pt x="13" y="50"/>
                </a:cubicBezTo>
                <a:cubicBezTo>
                  <a:pt x="8" y="46"/>
                  <a:pt x="8" y="46"/>
                  <a:pt x="8" y="46"/>
                </a:cubicBezTo>
                <a:cubicBezTo>
                  <a:pt x="10" y="43"/>
                  <a:pt x="10" y="43"/>
                  <a:pt x="10" y="43"/>
                </a:cubicBezTo>
                <a:cubicBezTo>
                  <a:pt x="10" y="42"/>
                  <a:pt x="10" y="41"/>
                  <a:pt x="10" y="40"/>
                </a:cubicBezTo>
                <a:cubicBezTo>
                  <a:pt x="9" y="39"/>
                  <a:pt x="8" y="37"/>
                  <a:pt x="8" y="35"/>
                </a:cubicBezTo>
                <a:cubicBezTo>
                  <a:pt x="7" y="34"/>
                  <a:pt x="7" y="33"/>
                  <a:pt x="6" y="33"/>
                </a:cubicBezTo>
                <a:cubicBezTo>
                  <a:pt x="3" y="32"/>
                  <a:pt x="3" y="32"/>
                  <a:pt x="3" y="32"/>
                </a:cubicBezTo>
                <a:cubicBezTo>
                  <a:pt x="3" y="32"/>
                  <a:pt x="3" y="32"/>
                  <a:pt x="3" y="32"/>
                </a:cubicBezTo>
                <a:cubicBezTo>
                  <a:pt x="3" y="26"/>
                  <a:pt x="3" y="26"/>
                  <a:pt x="3" y="26"/>
                </a:cubicBezTo>
                <a:cubicBezTo>
                  <a:pt x="6" y="25"/>
                  <a:pt x="6" y="25"/>
                  <a:pt x="6" y="25"/>
                </a:cubicBezTo>
                <a:cubicBezTo>
                  <a:pt x="7" y="25"/>
                  <a:pt x="7" y="24"/>
                  <a:pt x="8" y="23"/>
                </a:cubicBezTo>
                <a:cubicBezTo>
                  <a:pt x="8" y="21"/>
                  <a:pt x="9" y="19"/>
                  <a:pt x="10" y="18"/>
                </a:cubicBezTo>
                <a:cubicBezTo>
                  <a:pt x="10" y="17"/>
                  <a:pt x="10" y="16"/>
                  <a:pt x="10" y="15"/>
                </a:cubicBezTo>
                <a:cubicBezTo>
                  <a:pt x="8" y="12"/>
                  <a:pt x="8" y="12"/>
                  <a:pt x="8" y="12"/>
                </a:cubicBezTo>
                <a:cubicBezTo>
                  <a:pt x="8" y="12"/>
                  <a:pt x="8" y="12"/>
                  <a:pt x="8" y="12"/>
                </a:cubicBezTo>
                <a:cubicBezTo>
                  <a:pt x="13" y="8"/>
                  <a:pt x="13" y="8"/>
                  <a:pt x="13" y="8"/>
                </a:cubicBezTo>
                <a:cubicBezTo>
                  <a:pt x="16" y="9"/>
                  <a:pt x="16" y="9"/>
                  <a:pt x="16" y="9"/>
                </a:cubicBezTo>
                <a:cubicBezTo>
                  <a:pt x="16" y="10"/>
                  <a:pt x="16" y="10"/>
                  <a:pt x="17" y="10"/>
                </a:cubicBezTo>
                <a:cubicBezTo>
                  <a:pt x="17" y="10"/>
                  <a:pt x="18" y="10"/>
                  <a:pt x="18" y="9"/>
                </a:cubicBezTo>
                <a:cubicBezTo>
                  <a:pt x="20" y="8"/>
                  <a:pt x="22" y="8"/>
                  <a:pt x="24" y="7"/>
                </a:cubicBezTo>
                <a:cubicBezTo>
                  <a:pt x="25" y="7"/>
                  <a:pt x="25" y="6"/>
                  <a:pt x="26" y="5"/>
                </a:cubicBezTo>
                <a:cubicBezTo>
                  <a:pt x="26" y="2"/>
                  <a:pt x="26" y="2"/>
                  <a:pt x="26" y="2"/>
                </a:cubicBezTo>
                <a:cubicBezTo>
                  <a:pt x="33" y="2"/>
                  <a:pt x="33" y="2"/>
                  <a:pt x="33" y="2"/>
                </a:cubicBezTo>
                <a:cubicBezTo>
                  <a:pt x="33" y="2"/>
                  <a:pt x="33" y="2"/>
                  <a:pt x="33" y="2"/>
                </a:cubicBezTo>
                <a:cubicBezTo>
                  <a:pt x="34" y="5"/>
                  <a:pt x="34" y="5"/>
                  <a:pt x="34" y="5"/>
                </a:cubicBezTo>
                <a:cubicBezTo>
                  <a:pt x="34" y="6"/>
                  <a:pt x="35" y="7"/>
                  <a:pt x="36" y="7"/>
                </a:cubicBezTo>
                <a:cubicBezTo>
                  <a:pt x="37" y="8"/>
                  <a:pt x="39" y="8"/>
                  <a:pt x="41" y="9"/>
                </a:cubicBezTo>
                <a:cubicBezTo>
                  <a:pt x="41" y="10"/>
                  <a:pt x="42" y="10"/>
                  <a:pt x="42" y="10"/>
                </a:cubicBezTo>
                <a:cubicBezTo>
                  <a:pt x="43" y="10"/>
                  <a:pt x="43" y="10"/>
                  <a:pt x="44" y="9"/>
                </a:cubicBezTo>
                <a:cubicBezTo>
                  <a:pt x="46" y="8"/>
                  <a:pt x="46" y="8"/>
                  <a:pt x="46" y="8"/>
                </a:cubicBezTo>
                <a:cubicBezTo>
                  <a:pt x="51" y="12"/>
                  <a:pt x="51" y="12"/>
                  <a:pt x="51" y="12"/>
                </a:cubicBezTo>
                <a:cubicBezTo>
                  <a:pt x="51" y="12"/>
                  <a:pt x="51" y="12"/>
                  <a:pt x="51" y="13"/>
                </a:cubicBezTo>
                <a:cubicBezTo>
                  <a:pt x="49" y="15"/>
                  <a:pt x="49" y="15"/>
                  <a:pt x="49" y="15"/>
                </a:cubicBezTo>
                <a:cubicBezTo>
                  <a:pt x="49" y="16"/>
                  <a:pt x="49" y="17"/>
                  <a:pt x="49" y="18"/>
                </a:cubicBezTo>
                <a:cubicBezTo>
                  <a:pt x="50" y="19"/>
                  <a:pt x="51" y="21"/>
                  <a:pt x="52" y="23"/>
                </a:cubicBezTo>
                <a:cubicBezTo>
                  <a:pt x="52" y="24"/>
                  <a:pt x="53" y="25"/>
                  <a:pt x="54" y="25"/>
                </a:cubicBezTo>
                <a:cubicBezTo>
                  <a:pt x="56" y="26"/>
                  <a:pt x="56" y="26"/>
                  <a:pt x="56" y="26"/>
                </a:cubicBezTo>
                <a:lnTo>
                  <a:pt x="56" y="32"/>
                </a:lnTo>
                <a:close/>
                <a:moveTo>
                  <a:pt x="30" y="16"/>
                </a:moveTo>
                <a:cubicBezTo>
                  <a:pt x="22" y="16"/>
                  <a:pt x="16" y="22"/>
                  <a:pt x="16" y="29"/>
                </a:cubicBezTo>
                <a:cubicBezTo>
                  <a:pt x="16" y="36"/>
                  <a:pt x="22" y="42"/>
                  <a:pt x="30" y="42"/>
                </a:cubicBezTo>
                <a:cubicBezTo>
                  <a:pt x="37" y="42"/>
                  <a:pt x="43" y="36"/>
                  <a:pt x="43" y="29"/>
                </a:cubicBezTo>
                <a:cubicBezTo>
                  <a:pt x="43" y="22"/>
                  <a:pt x="37" y="16"/>
                  <a:pt x="30" y="16"/>
                </a:cubicBezTo>
                <a:close/>
                <a:moveTo>
                  <a:pt x="30" y="40"/>
                </a:moveTo>
                <a:cubicBezTo>
                  <a:pt x="24" y="40"/>
                  <a:pt x="19" y="35"/>
                  <a:pt x="19" y="29"/>
                </a:cubicBezTo>
                <a:cubicBezTo>
                  <a:pt x="19" y="23"/>
                  <a:pt x="24" y="18"/>
                  <a:pt x="30" y="18"/>
                </a:cubicBezTo>
                <a:cubicBezTo>
                  <a:pt x="36" y="18"/>
                  <a:pt x="40" y="23"/>
                  <a:pt x="40" y="29"/>
                </a:cubicBezTo>
                <a:cubicBezTo>
                  <a:pt x="40" y="35"/>
                  <a:pt x="36" y="40"/>
                  <a:pt x="30" y="40"/>
                </a:cubicBez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th-TH" sz="1800" b="0" i="0" u="none" strike="noStrike" kern="1200" cap="none" spc="0" normalizeH="0" baseline="0" noProof="0">
              <a:ln>
                <a:noFill/>
              </a:ln>
              <a:solidFill>
                <a:srgbClr val="56BDBD"/>
              </a:solidFill>
              <a:effectLst/>
              <a:uLnTx/>
              <a:uFillTx/>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42" name="组合 41"/>
          <p:cNvGrpSpPr/>
          <p:nvPr/>
        </p:nvGrpSpPr>
        <p:grpSpPr>
          <a:xfrm>
            <a:off x="2309495" y="3414395"/>
            <a:ext cx="1981200" cy="711835"/>
            <a:chOff x="2408" y="3190"/>
            <a:chExt cx="3120" cy="1121"/>
          </a:xfrm>
        </p:grpSpPr>
        <p:sp>
          <p:nvSpPr>
            <p:cNvPr id="43"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rPr>
                <a:t>研究成果</a:t>
              </a:r>
              <a:endParaRPr lang="zh-CN" altLang="en-US" sz="2000" b="1" kern="900" dirty="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4"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FZHei-B01S" panose="02010601030101010101" pitchFamily="2" charset="-122"/>
                  <a:ea typeface="FZHei-B01S" panose="02010601030101010101" pitchFamily="2" charset="-122"/>
                  <a:cs typeface="仿宋" panose="02010609060101010101" charset="-122"/>
                  <a:sym typeface="FZHei-B01S" panose="02010601030101010101" pitchFamily="2" charset="-122"/>
                </a:rPr>
                <a:t>此部分内容作为文字排版占位显示</a:t>
              </a:r>
              <a:br>
                <a:rPr lang="zh-CN" altLang="en-US" sz="1200">
                  <a:solidFill>
                    <a:schemeClr val="tx1">
                      <a:lumMod val="75000"/>
                      <a:lumOff val="25000"/>
                    </a:schemeClr>
                  </a:solidFill>
                  <a:latin typeface="FZHei-B01S" panose="02010601030101010101" pitchFamily="2" charset="-122"/>
                  <a:ea typeface="FZHei-B01S" panose="02010601030101010101" pitchFamily="2" charset="-122"/>
                  <a:cs typeface="仿宋" panose="02010609060101010101" charset="-122"/>
                  <a:sym typeface="FZHei-B01S" panose="02010601030101010101" pitchFamily="2" charset="-122"/>
                </a:rPr>
              </a:br>
              <a:r>
                <a:rPr lang="zh-CN" altLang="en-US" sz="1200">
                  <a:solidFill>
                    <a:schemeClr val="tx1">
                      <a:lumMod val="75000"/>
                      <a:lumOff val="25000"/>
                    </a:schemeClr>
                  </a:solidFill>
                  <a:latin typeface="FZHei-B01S" panose="02010601030101010101" pitchFamily="2" charset="-122"/>
                  <a:ea typeface="FZHei-B01S" panose="02010601030101010101" pitchFamily="2" charset="-122"/>
                  <a:cs typeface="仿宋" panose="02010609060101010101" charset="-122"/>
                  <a:sym typeface="FZHei-B01S" panose="02010601030101010101" pitchFamily="2" charset="-122"/>
                </a:rPr>
                <a:t>（建议使用主题字体）</a:t>
              </a:r>
              <a:endParaRPr lang="zh-CN" altLang="en-US" sz="1200">
                <a:solidFill>
                  <a:schemeClr val="tx1">
                    <a:lumMod val="75000"/>
                    <a:lumOff val="25000"/>
                  </a:schemeClr>
                </a:solidFill>
                <a:latin typeface="FZHei-B01S" panose="02010601030101010101" pitchFamily="2" charset="-122"/>
                <a:ea typeface="FZHei-B01S" panose="02010601030101010101" pitchFamily="2" charset="-122"/>
                <a:cs typeface="仿宋" panose="02010609060101010101" charset="-122"/>
                <a:sym typeface="FZHei-B01S" panose="02010601030101010101" pitchFamily="2" charset="-122"/>
              </a:endParaRPr>
            </a:p>
          </p:txBody>
        </p:sp>
      </p:grpSp>
      <p:grpSp>
        <p:nvGrpSpPr>
          <p:cNvPr id="3" name="组合 2"/>
          <p:cNvGrpSpPr/>
          <p:nvPr/>
        </p:nvGrpSpPr>
        <p:grpSpPr>
          <a:xfrm>
            <a:off x="5281295" y="3415030"/>
            <a:ext cx="1981200" cy="711835"/>
            <a:chOff x="2408" y="3190"/>
            <a:chExt cx="3120" cy="1121"/>
          </a:xfrm>
        </p:grpSpPr>
        <p:sp>
          <p:nvSpPr>
            <p:cNvPr id="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研究成果</a:t>
              </a:r>
              <a:endParaRPr lang="zh-CN" altLang="en-US" sz="2000" b="1" kern="9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latin typeface="FZHei-B01S" panose="02010601030101010101" pitchFamily="2" charset="-122"/>
                  <a:ea typeface="FZHei-B01S" panose="02010601030101010101" pitchFamily="2" charset="-122"/>
                  <a:cs typeface="仿宋" panose="02010609060101010101" charset="-122"/>
                  <a:sym typeface="FZHei-B01S" panose="02010601030101010101" pitchFamily="2" charset="-122"/>
                </a:rPr>
                <a:t>此部分内容作为文字排版占位显示</a:t>
              </a:r>
              <a:br>
                <a:rPr lang="zh-CN" altLang="en-US" sz="1200" dirty="0">
                  <a:solidFill>
                    <a:schemeClr val="bg1"/>
                  </a:solidFill>
                  <a:latin typeface="FZHei-B01S" panose="02010601030101010101" pitchFamily="2" charset="-122"/>
                  <a:ea typeface="FZHei-B01S" panose="02010601030101010101" pitchFamily="2" charset="-122"/>
                  <a:cs typeface="仿宋" panose="02010609060101010101" charset="-122"/>
                  <a:sym typeface="FZHei-B01S" panose="02010601030101010101" pitchFamily="2" charset="-122"/>
                </a:rPr>
              </a:br>
              <a:r>
                <a:rPr lang="zh-CN" altLang="en-US" sz="1200" dirty="0">
                  <a:solidFill>
                    <a:schemeClr val="bg1"/>
                  </a:solidFill>
                  <a:latin typeface="FZHei-B01S" panose="02010601030101010101" pitchFamily="2" charset="-122"/>
                  <a:ea typeface="FZHei-B01S" panose="02010601030101010101" pitchFamily="2" charset="-122"/>
                  <a:cs typeface="仿宋" panose="02010609060101010101" charset="-122"/>
                  <a:sym typeface="FZHei-B01S" panose="02010601030101010101" pitchFamily="2" charset="-122"/>
                </a:rPr>
                <a:t>（建议使用主题字体）</a:t>
              </a:r>
              <a:endParaRPr lang="zh-CN" altLang="en-US" sz="1200" dirty="0">
                <a:solidFill>
                  <a:schemeClr val="bg1"/>
                </a:solidFill>
                <a:latin typeface="FZHei-B01S" panose="02010601030101010101" pitchFamily="2" charset="-122"/>
                <a:ea typeface="FZHei-B01S" panose="02010601030101010101" pitchFamily="2" charset="-122"/>
                <a:cs typeface="仿宋" panose="02010609060101010101" charset="-122"/>
                <a:sym typeface="FZHei-B01S" panose="02010601030101010101" pitchFamily="2" charset="-122"/>
              </a:endParaRPr>
            </a:p>
          </p:txBody>
        </p:sp>
      </p:grpSp>
      <p:grpSp>
        <p:nvGrpSpPr>
          <p:cNvPr id="12" name="组合 11"/>
          <p:cNvGrpSpPr/>
          <p:nvPr/>
        </p:nvGrpSpPr>
        <p:grpSpPr>
          <a:xfrm>
            <a:off x="8297545" y="3415665"/>
            <a:ext cx="1981200" cy="711835"/>
            <a:chOff x="2408" y="3190"/>
            <a:chExt cx="3120" cy="1121"/>
          </a:xfrm>
        </p:grpSpPr>
        <p:sp>
          <p:nvSpPr>
            <p:cNvPr id="13"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rPr>
                <a:t>研究成果</a:t>
              </a:r>
              <a:endParaRPr lang="zh-CN" altLang="en-US" sz="2000" b="1" kern="900" dirty="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4"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FZHei-B01S" panose="02010601030101010101" pitchFamily="2" charset="-122"/>
                  <a:ea typeface="FZHei-B01S" panose="02010601030101010101" pitchFamily="2" charset="-122"/>
                  <a:cs typeface="仿宋" panose="02010609060101010101" charset="-122"/>
                  <a:sym typeface="FZHei-B01S" panose="02010601030101010101" pitchFamily="2" charset="-122"/>
                </a:rPr>
                <a:t>此部分内容作为文字排版占位显示</a:t>
              </a:r>
              <a:br>
                <a:rPr lang="zh-CN" altLang="en-US" sz="1200">
                  <a:solidFill>
                    <a:schemeClr val="tx1">
                      <a:lumMod val="75000"/>
                      <a:lumOff val="25000"/>
                    </a:schemeClr>
                  </a:solidFill>
                  <a:latin typeface="FZHei-B01S" panose="02010601030101010101" pitchFamily="2" charset="-122"/>
                  <a:ea typeface="FZHei-B01S" panose="02010601030101010101" pitchFamily="2" charset="-122"/>
                  <a:cs typeface="仿宋" panose="02010609060101010101" charset="-122"/>
                  <a:sym typeface="FZHei-B01S" panose="02010601030101010101" pitchFamily="2" charset="-122"/>
                </a:rPr>
              </a:br>
              <a:r>
                <a:rPr lang="zh-CN" altLang="en-US" sz="1200">
                  <a:solidFill>
                    <a:schemeClr val="tx1">
                      <a:lumMod val="75000"/>
                      <a:lumOff val="25000"/>
                    </a:schemeClr>
                  </a:solidFill>
                  <a:latin typeface="FZHei-B01S" panose="02010601030101010101" pitchFamily="2" charset="-122"/>
                  <a:ea typeface="FZHei-B01S" panose="02010601030101010101" pitchFamily="2" charset="-122"/>
                  <a:cs typeface="仿宋" panose="02010609060101010101" charset="-122"/>
                  <a:sym typeface="FZHei-B01S" panose="02010601030101010101" pitchFamily="2" charset="-122"/>
                </a:rPr>
                <a:t>（建议使用主题字体）</a:t>
              </a:r>
              <a:endParaRPr lang="zh-CN" altLang="en-US" sz="1200">
                <a:solidFill>
                  <a:schemeClr val="tx1">
                    <a:lumMod val="75000"/>
                    <a:lumOff val="25000"/>
                  </a:schemeClr>
                </a:solidFill>
                <a:latin typeface="FZHei-B01S" panose="02010601030101010101" pitchFamily="2" charset="-122"/>
                <a:ea typeface="FZHei-B01S" panose="02010601030101010101" pitchFamily="2" charset="-122"/>
                <a:cs typeface="仿宋" panose="02010609060101010101" charset="-122"/>
                <a:sym typeface="FZHei-B01S" panose="02010601030101010101" pitchFamily="2" charset="-122"/>
              </a:endParaRPr>
            </a:p>
          </p:txBody>
        </p:sp>
      </p:grpSp>
      <p:sp>
        <p:nvSpPr>
          <p:cNvPr id="17" name="文本框 16"/>
          <p:cNvSpPr txBox="1"/>
          <p:nvPr/>
        </p:nvSpPr>
        <p:spPr>
          <a:xfrm>
            <a:off x="318210" y="448330"/>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5" presetClass="entr" presetSubtype="10" fill="hold"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checkerboard(across)">
                                      <p:cBhvr>
                                        <p:cTn id="38" dur="500"/>
                                        <p:tgtEl>
                                          <p:spTgt spid="42"/>
                                        </p:tgtEl>
                                      </p:cBhvr>
                                    </p:animEffect>
                                  </p:childTnLst>
                                </p:cTn>
                              </p:par>
                            </p:childTnLst>
                          </p:cTn>
                        </p:par>
                        <p:par>
                          <p:cTn id="39" fill="hold">
                            <p:stCondLst>
                              <p:cond delay="1500"/>
                            </p:stCondLst>
                            <p:childTnLst>
                              <p:par>
                                <p:cTn id="40" presetID="5" presetClass="entr" presetSubtype="10"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checkerboard(across)">
                                      <p:cBhvr>
                                        <p:cTn id="42" dur="500"/>
                                        <p:tgtEl>
                                          <p:spTgt spid="3"/>
                                        </p:tgtEl>
                                      </p:cBhvr>
                                    </p:animEffect>
                                  </p:childTnLst>
                                </p:cTn>
                              </p:par>
                            </p:childTnLst>
                          </p:cTn>
                        </p:par>
                        <p:par>
                          <p:cTn id="43" fill="hold">
                            <p:stCondLst>
                              <p:cond delay="2000"/>
                            </p:stCondLst>
                            <p:childTnLst>
                              <p:par>
                                <p:cTn id="44" presetID="5" presetClass="entr" presetSubtype="1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checkerboard(across)">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4" grpId="0" animBg="1"/>
      <p:bldP spid="25"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Up Arrow 64"/>
          <p:cNvSpPr/>
          <p:nvPr/>
        </p:nvSpPr>
        <p:spPr>
          <a:xfrm>
            <a:off x="5695161" y="1355262"/>
            <a:ext cx="493980" cy="5502573"/>
          </a:xfrm>
          <a:prstGeom prst="upArrow">
            <a:avLst>
              <a:gd name="adj1" fmla="val 50000"/>
              <a:gd name="adj2" fmla="val 671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dirty="0">
              <a:latin typeface="FZHei-B01S" panose="02010601030101010101" pitchFamily="2" charset="-122"/>
              <a:ea typeface="FZHei-B01S" panose="02010601030101010101" pitchFamily="2" charset="-122"/>
              <a:sym typeface="FZHei-B01S" panose="02010601030101010101" pitchFamily="2" charset="-122"/>
            </a:endParaRPr>
          </a:p>
        </p:txBody>
      </p:sp>
      <p:sp>
        <p:nvSpPr>
          <p:cNvPr id="66" name="Bent Arrow 65"/>
          <p:cNvSpPr/>
          <p:nvPr/>
        </p:nvSpPr>
        <p:spPr>
          <a:xfrm>
            <a:off x="5817226" y="2311463"/>
            <a:ext cx="3116263" cy="4546373"/>
          </a:xfrm>
          <a:prstGeom prst="bentArrow">
            <a:avLst>
              <a:gd name="adj1" fmla="val 8879"/>
              <a:gd name="adj2" fmla="val 9038"/>
              <a:gd name="adj3" fmla="val 15734"/>
              <a:gd name="adj4" fmla="val 194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dirty="0">
              <a:solidFill>
                <a:schemeClr val="tx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4" name="Bent Arrow 53"/>
          <p:cNvSpPr/>
          <p:nvPr/>
        </p:nvSpPr>
        <p:spPr>
          <a:xfrm flipH="1">
            <a:off x="2979736" y="3225812"/>
            <a:ext cx="3116263" cy="3632024"/>
          </a:xfrm>
          <a:prstGeom prst="bentArrow">
            <a:avLst>
              <a:gd name="adj1" fmla="val 8879"/>
              <a:gd name="adj2" fmla="val 9038"/>
              <a:gd name="adj3" fmla="val 15734"/>
              <a:gd name="adj4" fmla="val 194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dirty="0">
              <a:solidFill>
                <a:schemeClr val="tx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1" name="Bent Arrow 50"/>
          <p:cNvSpPr/>
          <p:nvPr/>
        </p:nvSpPr>
        <p:spPr>
          <a:xfrm>
            <a:off x="5818721" y="3733784"/>
            <a:ext cx="2764984" cy="3124051"/>
          </a:xfrm>
          <a:prstGeom prst="bentArrow">
            <a:avLst>
              <a:gd name="adj1" fmla="val 10194"/>
              <a:gd name="adj2" fmla="val 9038"/>
              <a:gd name="adj3" fmla="val 14263"/>
              <a:gd name="adj4" fmla="val 249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dirty="0">
              <a:solidFill>
                <a:schemeClr val="tx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7" name="Bent Arrow 56"/>
          <p:cNvSpPr/>
          <p:nvPr/>
        </p:nvSpPr>
        <p:spPr>
          <a:xfrm flipH="1">
            <a:off x="3720422" y="4527610"/>
            <a:ext cx="2375578" cy="2330226"/>
          </a:xfrm>
          <a:prstGeom prst="bentArrow">
            <a:avLst>
              <a:gd name="adj1" fmla="val 13458"/>
              <a:gd name="adj2" fmla="val 12349"/>
              <a:gd name="adj3" fmla="val 17061"/>
              <a:gd name="adj4" fmla="val 300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dirty="0">
              <a:solidFill>
                <a:schemeClr val="tx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7" name="TextBox 66"/>
          <p:cNvSpPr txBox="1"/>
          <p:nvPr/>
        </p:nvSpPr>
        <p:spPr>
          <a:xfrm>
            <a:off x="1209841" y="5189337"/>
            <a:ext cx="2296775" cy="1024639"/>
          </a:xfrm>
          <a:prstGeom prst="rect">
            <a:avLst/>
          </a:prstGeom>
          <a:noFill/>
        </p:spPr>
        <p:txBody>
          <a:bodyPr wrap="square" rtlCol="0">
            <a:spAutoFit/>
          </a:bodyPr>
          <a:lstStyle/>
          <a:p>
            <a:pPr algn="r"/>
            <a:r>
              <a:rPr lang="zh-CN" altLang="en-US" sz="1515"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请替换文字内容</a:t>
            </a:r>
            <a:br>
              <a:rPr lang="en-US" sz="855" b="1" dirty="0">
                <a:solidFill>
                  <a:schemeClr val="accent4"/>
                </a:solidFill>
                <a:latin typeface="FZHei-B01S" panose="02010601030101010101" pitchFamily="2" charset="-122"/>
                <a:ea typeface="FZHei-B01S" panose="02010601030101010101" pitchFamily="2" charset="-122"/>
                <a:sym typeface="FZHei-B01S" panose="02010601030101010101" pitchFamily="2" charset="-122"/>
              </a:rPr>
            </a:br>
            <a:endParaRPr lang="en-US" sz="855" b="1" dirty="0">
              <a:solidFill>
                <a:schemeClr val="accent4"/>
              </a:solidFill>
              <a:latin typeface="FZHei-B01S" panose="02010601030101010101" pitchFamily="2" charset="-122"/>
              <a:ea typeface="FZHei-B01S" panose="02010601030101010101" pitchFamily="2" charset="-122"/>
              <a:sym typeface="FZHei-B01S" panose="02010601030101010101" pitchFamily="2" charset="-122"/>
            </a:endParaRPr>
          </a:p>
          <a:p>
            <a:pPr algn="r">
              <a:lnSpc>
                <a:spcPct val="150000"/>
              </a:lnSpc>
            </a:pPr>
            <a:r>
              <a:rPr lang="zh-CN" altLang="en-US" sz="855"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rPr>
              <a:t>点击添加相关标题文字，点击添加相关标题文字，点击添加相关标题文字，点击添加相关标题文字，点击添加相关标题文字。</a:t>
            </a:r>
            <a:endParaRPr lang="en-GB" altLang="zh-CN" sz="855"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9" name="TextBox 68"/>
          <p:cNvSpPr txBox="1"/>
          <p:nvPr/>
        </p:nvSpPr>
        <p:spPr>
          <a:xfrm>
            <a:off x="867341" y="3788142"/>
            <a:ext cx="2266827" cy="1179041"/>
          </a:xfrm>
          <a:prstGeom prst="rect">
            <a:avLst/>
          </a:prstGeom>
          <a:noFill/>
        </p:spPr>
        <p:txBody>
          <a:bodyPr wrap="square" rtlCol="0">
            <a:spAutoFit/>
          </a:bodyPr>
          <a:lstStyle/>
          <a:p>
            <a:pPr algn="r"/>
            <a:r>
              <a:rPr lang="zh-CN" altLang="en-US" sz="1515" dirty="0">
                <a:solidFill>
                  <a:srgbClr val="605E54"/>
                </a:solidFill>
                <a:latin typeface="FZHei-B01S" panose="02010601030101010101" pitchFamily="2" charset="-122"/>
                <a:ea typeface="FZHei-B01S" panose="02010601030101010101" pitchFamily="2" charset="-122"/>
                <a:sym typeface="FZHei-B01S" panose="02010601030101010101" pitchFamily="2" charset="-122"/>
              </a:rPr>
              <a:t>请替换文字内容</a:t>
            </a:r>
            <a:br>
              <a:rPr lang="en-US" altLang="zh-CN" sz="855" b="1" dirty="0">
                <a:solidFill>
                  <a:schemeClr val="accent4"/>
                </a:solidFill>
                <a:latin typeface="FZHei-B01S" panose="02010601030101010101" pitchFamily="2" charset="-122"/>
                <a:ea typeface="FZHei-B01S" panose="02010601030101010101" pitchFamily="2" charset="-122"/>
                <a:sym typeface="FZHei-B01S" panose="02010601030101010101" pitchFamily="2" charset="-122"/>
              </a:rPr>
            </a:br>
            <a:endParaRPr lang="en-US" altLang="zh-CN" sz="855" b="1" dirty="0">
              <a:solidFill>
                <a:schemeClr val="accent4"/>
              </a:solidFill>
              <a:latin typeface="FZHei-B01S" panose="02010601030101010101" pitchFamily="2" charset="-122"/>
              <a:ea typeface="FZHei-B01S" panose="02010601030101010101" pitchFamily="2" charset="-122"/>
              <a:sym typeface="FZHei-B01S" panose="02010601030101010101" pitchFamily="2" charset="-122"/>
            </a:endParaRPr>
          </a:p>
          <a:p>
            <a:pPr algn="r">
              <a:lnSpc>
                <a:spcPct val="150000"/>
              </a:lnSpc>
            </a:pPr>
            <a:r>
              <a:rPr lang="zh-CN" altLang="en-US" sz="855"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rPr>
              <a:t>点击添加相关标题文字，点击添加相关标题文字，点击添加相关标题文字，点击添加相关标题文字，点击添加相关标题文字。</a:t>
            </a:r>
            <a:endParaRPr lang="en-GB" altLang="zh-CN" sz="855"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a:p>
            <a:pPr algn="r"/>
            <a:endParaRPr lang="en-US" altLang="zh-CN" sz="85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0" name="TextBox 69"/>
          <p:cNvSpPr txBox="1"/>
          <p:nvPr/>
        </p:nvSpPr>
        <p:spPr>
          <a:xfrm>
            <a:off x="8963438" y="3466265"/>
            <a:ext cx="2266827" cy="1310487"/>
          </a:xfrm>
          <a:prstGeom prst="rect">
            <a:avLst/>
          </a:prstGeom>
          <a:noFill/>
        </p:spPr>
        <p:txBody>
          <a:bodyPr wrap="square" rtlCol="0">
            <a:spAutoFit/>
          </a:bodyPr>
          <a:lstStyle/>
          <a:p>
            <a:r>
              <a:rPr lang="zh-CN" altLang="en-US" sz="1515"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请替换文字内容</a:t>
            </a:r>
            <a:br>
              <a:rPr lang="en-US" altLang="zh-CN" sz="1705" b="1" dirty="0">
                <a:solidFill>
                  <a:schemeClr val="accent4"/>
                </a:solidFill>
                <a:latin typeface="FZHei-B01S" panose="02010601030101010101" pitchFamily="2" charset="-122"/>
                <a:ea typeface="FZHei-B01S" panose="02010601030101010101" pitchFamily="2" charset="-122"/>
                <a:sym typeface="FZHei-B01S" panose="02010601030101010101" pitchFamily="2" charset="-122"/>
              </a:rPr>
            </a:br>
            <a:endParaRPr lang="en-US" altLang="zh-CN" sz="1705" b="1" dirty="0">
              <a:solidFill>
                <a:schemeClr val="accent4"/>
              </a:solidFill>
              <a:latin typeface="FZHei-B01S" panose="02010601030101010101" pitchFamily="2" charset="-122"/>
              <a:ea typeface="FZHei-B01S" panose="02010601030101010101" pitchFamily="2" charset="-122"/>
              <a:sym typeface="FZHei-B01S" panose="02010601030101010101" pitchFamily="2" charset="-122"/>
            </a:endParaRPr>
          </a:p>
          <a:p>
            <a:pPr>
              <a:lnSpc>
                <a:spcPct val="150000"/>
              </a:lnSpc>
            </a:pPr>
            <a:r>
              <a:rPr lang="zh-CN" altLang="en-US" sz="855"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rPr>
              <a:t>点击添加相关标题文字，点击添加相关标题文字，点击添加相关标题文字，点击添加相关标题文字，点击添加相关标题文字。</a:t>
            </a:r>
            <a:endParaRPr lang="en-GB" altLang="zh-CN" sz="855"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a:p>
            <a:endParaRPr lang="en-US" altLang="zh-CN" sz="85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1" name="TextBox 70"/>
          <p:cNvSpPr txBox="1"/>
          <p:nvPr/>
        </p:nvSpPr>
        <p:spPr>
          <a:xfrm>
            <a:off x="3346218" y="1475499"/>
            <a:ext cx="2266827" cy="1179041"/>
          </a:xfrm>
          <a:prstGeom prst="rect">
            <a:avLst/>
          </a:prstGeom>
          <a:noFill/>
        </p:spPr>
        <p:txBody>
          <a:bodyPr wrap="square" rtlCol="0">
            <a:spAutoFit/>
          </a:bodyPr>
          <a:lstStyle/>
          <a:p>
            <a:pPr algn="r"/>
            <a:r>
              <a:rPr lang="zh-CN" altLang="en-US" sz="1515"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请替换文字内容</a:t>
            </a:r>
            <a:br>
              <a:rPr lang="en-US" altLang="zh-CN" sz="855" b="1" dirty="0">
                <a:solidFill>
                  <a:schemeClr val="accent4"/>
                </a:solidFill>
                <a:latin typeface="FZHei-B01S" panose="02010601030101010101" pitchFamily="2" charset="-122"/>
                <a:ea typeface="FZHei-B01S" panose="02010601030101010101" pitchFamily="2" charset="-122"/>
                <a:sym typeface="FZHei-B01S" panose="02010601030101010101" pitchFamily="2" charset="-122"/>
              </a:rPr>
            </a:br>
            <a:endParaRPr lang="en-US" altLang="zh-CN" sz="855" b="1" dirty="0">
              <a:solidFill>
                <a:schemeClr val="accent4"/>
              </a:solidFill>
              <a:latin typeface="FZHei-B01S" panose="02010601030101010101" pitchFamily="2" charset="-122"/>
              <a:ea typeface="FZHei-B01S" panose="02010601030101010101" pitchFamily="2" charset="-122"/>
              <a:sym typeface="FZHei-B01S" panose="02010601030101010101" pitchFamily="2" charset="-122"/>
            </a:endParaRPr>
          </a:p>
          <a:p>
            <a:pPr algn="r">
              <a:lnSpc>
                <a:spcPct val="150000"/>
              </a:lnSpc>
            </a:pPr>
            <a:r>
              <a:rPr lang="zh-CN" altLang="en-US" sz="855"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rPr>
              <a:t>点击添加相关标题文字，点击添加相关标题文字，点击添加相关标题文字，点击添加相关标题文字，点击添加相关标题文字。</a:t>
            </a:r>
            <a:endParaRPr lang="en-GB" altLang="zh-CN" sz="855"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a:p>
            <a:pPr algn="r"/>
            <a:endParaRPr lang="en-US" altLang="zh-CN" sz="85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2" name="TextBox 71"/>
          <p:cNvSpPr txBox="1"/>
          <p:nvPr/>
        </p:nvSpPr>
        <p:spPr>
          <a:xfrm>
            <a:off x="8963438" y="2090027"/>
            <a:ext cx="2266827" cy="1179041"/>
          </a:xfrm>
          <a:prstGeom prst="rect">
            <a:avLst/>
          </a:prstGeom>
          <a:noFill/>
        </p:spPr>
        <p:txBody>
          <a:bodyPr wrap="square" rtlCol="0">
            <a:spAutoFit/>
          </a:bodyPr>
          <a:lstStyle/>
          <a:p>
            <a:r>
              <a:rPr lang="zh-CN" altLang="en-US" sz="1515"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请替换文字内容</a:t>
            </a:r>
            <a:br>
              <a:rPr lang="en-US" altLang="zh-CN" sz="855" b="1" dirty="0">
                <a:solidFill>
                  <a:schemeClr val="accent4"/>
                </a:solidFill>
                <a:latin typeface="FZHei-B01S" panose="02010601030101010101" pitchFamily="2" charset="-122"/>
                <a:ea typeface="FZHei-B01S" panose="02010601030101010101" pitchFamily="2" charset="-122"/>
                <a:sym typeface="FZHei-B01S" panose="02010601030101010101" pitchFamily="2" charset="-122"/>
              </a:rPr>
            </a:br>
            <a:endParaRPr lang="en-US" altLang="zh-CN" sz="855" b="1" dirty="0">
              <a:solidFill>
                <a:schemeClr val="accent4"/>
              </a:solidFill>
              <a:latin typeface="FZHei-B01S" panose="02010601030101010101" pitchFamily="2" charset="-122"/>
              <a:ea typeface="FZHei-B01S" panose="02010601030101010101" pitchFamily="2" charset="-122"/>
              <a:sym typeface="FZHei-B01S" panose="02010601030101010101" pitchFamily="2" charset="-122"/>
            </a:endParaRPr>
          </a:p>
          <a:p>
            <a:pPr>
              <a:lnSpc>
                <a:spcPct val="150000"/>
              </a:lnSpc>
            </a:pPr>
            <a:r>
              <a:rPr lang="zh-CN" altLang="en-US" sz="855"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rPr>
              <a:t>点击添加相关标题文字，点击添加相关标题文字，点击添加相关标题文字，点击添加相关标题文字，点击添加相关标题文字。</a:t>
            </a:r>
            <a:endParaRPr lang="en-GB" altLang="zh-CN" sz="855"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a:p>
            <a:endParaRPr lang="en-US" altLang="zh-CN" sz="85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3" name="Freeform 245"/>
          <p:cNvSpPr/>
          <p:nvPr/>
        </p:nvSpPr>
        <p:spPr bwMode="auto">
          <a:xfrm>
            <a:off x="5039228" y="5135453"/>
            <a:ext cx="442125" cy="44212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accent2"/>
          </a:solidFill>
          <a:ln w="9525">
            <a:noFill/>
            <a:round/>
          </a:ln>
        </p:spPr>
        <p:txBody>
          <a:bodyPr vert="horz" wrap="square" lIns="121913" tIns="60956" rIns="121913" bIns="60956" numCol="1" anchor="t" anchorCtr="0" compatLnSpc="1"/>
          <a:lstStyle/>
          <a:p>
            <a:endParaRPr lang="en-US" sz="1705" dirty="0">
              <a:latin typeface="FZHei-B01S" panose="02010601030101010101" pitchFamily="2" charset="-122"/>
              <a:ea typeface="FZHei-B01S" panose="02010601030101010101" pitchFamily="2" charset="-122"/>
              <a:sym typeface="FZHei-B01S" panose="02010601030101010101" pitchFamily="2" charset="-122"/>
            </a:endParaRPr>
          </a:p>
        </p:txBody>
      </p:sp>
      <p:sp>
        <p:nvSpPr>
          <p:cNvPr id="74" name="Freeform 5"/>
          <p:cNvSpPr>
            <a:spLocks noEditPoints="1"/>
          </p:cNvSpPr>
          <p:nvPr/>
        </p:nvSpPr>
        <p:spPr bwMode="auto">
          <a:xfrm>
            <a:off x="6291923" y="1662484"/>
            <a:ext cx="493799" cy="493799"/>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accent2"/>
          </a:solidFill>
          <a:ln w="9525">
            <a:noFill/>
            <a:round/>
          </a:ln>
        </p:spPr>
        <p:txBody>
          <a:bodyPr vert="horz" wrap="square" lIns="121913" tIns="60956" rIns="121913" bIns="60956" numCol="1" anchor="t" anchorCtr="0" compatLnSpc="1"/>
          <a:lstStyle/>
          <a:p>
            <a:endParaRPr lang="en-US" sz="1705" dirty="0">
              <a:latin typeface="FZHei-B01S" panose="02010601030101010101" pitchFamily="2" charset="-122"/>
              <a:ea typeface="FZHei-B01S" panose="02010601030101010101" pitchFamily="2" charset="-122"/>
              <a:sym typeface="FZHei-B01S" panose="02010601030101010101" pitchFamily="2" charset="-122"/>
            </a:endParaRPr>
          </a:p>
        </p:txBody>
      </p:sp>
      <p:sp>
        <p:nvSpPr>
          <p:cNvPr id="75" name="Freeform 217"/>
          <p:cNvSpPr>
            <a:spLocks noEditPoints="1"/>
          </p:cNvSpPr>
          <p:nvPr/>
        </p:nvSpPr>
        <p:spPr bwMode="auto">
          <a:xfrm>
            <a:off x="5107899" y="3862896"/>
            <a:ext cx="505146" cy="378860"/>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accent1"/>
          </a:solidFill>
          <a:ln w="9525">
            <a:noFill/>
            <a:round/>
          </a:ln>
        </p:spPr>
        <p:txBody>
          <a:bodyPr vert="horz" wrap="square" lIns="121913" tIns="60956" rIns="121913" bIns="60956" numCol="1" anchor="t" anchorCtr="0" compatLnSpc="1"/>
          <a:lstStyle/>
          <a:p>
            <a:endParaRPr lang="en-US" sz="1705" dirty="0">
              <a:latin typeface="FZHei-B01S" panose="02010601030101010101" pitchFamily="2" charset="-122"/>
              <a:ea typeface="FZHei-B01S" panose="02010601030101010101" pitchFamily="2" charset="-122"/>
              <a:sym typeface="FZHei-B01S" panose="02010601030101010101" pitchFamily="2" charset="-122"/>
            </a:endParaRPr>
          </a:p>
        </p:txBody>
      </p:sp>
      <p:sp>
        <p:nvSpPr>
          <p:cNvPr id="76" name="Freeform 216"/>
          <p:cNvSpPr>
            <a:spLocks noEditPoints="1"/>
          </p:cNvSpPr>
          <p:nvPr/>
        </p:nvSpPr>
        <p:spPr bwMode="auto">
          <a:xfrm>
            <a:off x="6308485" y="4339738"/>
            <a:ext cx="452101" cy="455175"/>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accent2"/>
          </a:solidFill>
          <a:ln w="9525">
            <a:noFill/>
            <a:round/>
          </a:ln>
        </p:spPr>
        <p:txBody>
          <a:bodyPr vert="horz" wrap="square" lIns="121913" tIns="60956" rIns="121913" bIns="60956" numCol="1" anchor="t" anchorCtr="0" compatLnSpc="1"/>
          <a:lstStyle/>
          <a:p>
            <a:endParaRPr lang="en-US" sz="1705" dirty="0">
              <a:latin typeface="FZHei-B01S" panose="02010601030101010101" pitchFamily="2" charset="-122"/>
              <a:ea typeface="FZHei-B01S" panose="02010601030101010101" pitchFamily="2" charset="-122"/>
              <a:sym typeface="FZHei-B01S" panose="02010601030101010101" pitchFamily="2" charset="-122"/>
            </a:endParaRPr>
          </a:p>
        </p:txBody>
      </p:sp>
      <p:sp>
        <p:nvSpPr>
          <p:cNvPr id="77" name="Freeform 135"/>
          <p:cNvSpPr>
            <a:spLocks noEditPoints="1"/>
          </p:cNvSpPr>
          <p:nvPr/>
        </p:nvSpPr>
        <p:spPr bwMode="auto">
          <a:xfrm>
            <a:off x="6262203" y="2948546"/>
            <a:ext cx="404459" cy="3788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accent1"/>
          </a:solidFill>
          <a:ln w="9525">
            <a:noFill/>
            <a:round/>
          </a:ln>
        </p:spPr>
        <p:txBody>
          <a:bodyPr vert="horz" wrap="square" lIns="121913" tIns="60956" rIns="121913" bIns="60956" numCol="1" anchor="t" anchorCtr="0" compatLnSpc="1"/>
          <a:lstStyle/>
          <a:p>
            <a:endParaRPr lang="en-US" sz="1705"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1" name="文本框 20"/>
          <p:cNvSpPr txBox="1"/>
          <p:nvPr/>
        </p:nvSpPr>
        <p:spPr>
          <a:xfrm>
            <a:off x="318210" y="448330"/>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strips(upLeft)">
                                      <p:cBhvr>
                                        <p:cTn id="7" dur="1000"/>
                                        <p:tgtEl>
                                          <p:spTgt spid="5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right)">
                                      <p:cBhvr>
                                        <p:cTn id="17" dur="500"/>
                                        <p:tgtEl>
                                          <p:spTgt spid="67"/>
                                        </p:tgtEl>
                                      </p:cBhvr>
                                    </p:animEffect>
                                  </p:childTnLst>
                                </p:cTn>
                              </p:par>
                            </p:childTnLst>
                          </p:cTn>
                        </p:par>
                        <p:par>
                          <p:cTn id="18" fill="hold">
                            <p:stCondLst>
                              <p:cond delay="2000"/>
                            </p:stCondLst>
                            <p:childTnLst>
                              <p:par>
                                <p:cTn id="19" presetID="18" presetClass="entr" presetSubtype="3"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strips(upRight)">
                                      <p:cBhvr>
                                        <p:cTn id="21" dur="1000"/>
                                        <p:tgtEl>
                                          <p:spTgt spid="51"/>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p:cTn id="25" dur="500" fill="hold"/>
                                        <p:tgtEl>
                                          <p:spTgt spid="76"/>
                                        </p:tgtEl>
                                        <p:attrNameLst>
                                          <p:attrName>ppt_w</p:attrName>
                                        </p:attrNameLst>
                                      </p:cBhvr>
                                      <p:tavLst>
                                        <p:tav tm="0">
                                          <p:val>
                                            <p:fltVal val="0"/>
                                          </p:val>
                                        </p:tav>
                                        <p:tav tm="100000">
                                          <p:val>
                                            <p:strVal val="#ppt_w"/>
                                          </p:val>
                                        </p:tav>
                                      </p:tavLst>
                                    </p:anim>
                                    <p:anim calcmode="lin" valueType="num">
                                      <p:cBhvr>
                                        <p:cTn id="26" dur="500" fill="hold"/>
                                        <p:tgtEl>
                                          <p:spTgt spid="76"/>
                                        </p:tgtEl>
                                        <p:attrNameLst>
                                          <p:attrName>ppt_h</p:attrName>
                                        </p:attrNameLst>
                                      </p:cBhvr>
                                      <p:tavLst>
                                        <p:tav tm="0">
                                          <p:val>
                                            <p:fltVal val="0"/>
                                          </p:val>
                                        </p:tav>
                                        <p:tav tm="100000">
                                          <p:val>
                                            <p:strVal val="#ppt_h"/>
                                          </p:val>
                                        </p:tav>
                                      </p:tavLst>
                                    </p:anim>
                                    <p:animEffect transition="in" filter="fade">
                                      <p:cBhvr>
                                        <p:cTn id="27" dur="500"/>
                                        <p:tgtEl>
                                          <p:spTgt spid="76"/>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left)">
                                      <p:cBhvr>
                                        <p:cTn id="31" dur="500"/>
                                        <p:tgtEl>
                                          <p:spTgt spid="70"/>
                                        </p:tgtEl>
                                      </p:cBhvr>
                                    </p:animEffect>
                                  </p:childTnLst>
                                </p:cTn>
                              </p:par>
                            </p:childTnLst>
                          </p:cTn>
                        </p:par>
                        <p:par>
                          <p:cTn id="32" fill="hold">
                            <p:stCondLst>
                              <p:cond delay="4000"/>
                            </p:stCondLst>
                            <p:childTnLst>
                              <p:par>
                                <p:cTn id="33" presetID="18" presetClass="entr" presetSubtype="9"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strips(upLeft)">
                                      <p:cBhvr>
                                        <p:cTn id="35" dur="1000"/>
                                        <p:tgtEl>
                                          <p:spTgt spid="54"/>
                                        </p:tgtEl>
                                      </p:cBhvr>
                                    </p:animEffect>
                                  </p:childTnLst>
                                </p:cTn>
                              </p:par>
                            </p:childTnLst>
                          </p:cTn>
                        </p:par>
                        <p:par>
                          <p:cTn id="36" fill="hold">
                            <p:stCondLst>
                              <p:cond delay="5000"/>
                            </p:stCondLst>
                            <p:childTnLst>
                              <p:par>
                                <p:cTn id="37" presetID="53" presetClass="entr" presetSubtype="16"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childTnLst>
                                </p:cTn>
                              </p:par>
                            </p:childTnLst>
                          </p:cTn>
                        </p:par>
                        <p:par>
                          <p:cTn id="42" fill="hold">
                            <p:stCondLst>
                              <p:cond delay="5500"/>
                            </p:stCondLst>
                            <p:childTnLst>
                              <p:par>
                                <p:cTn id="43" presetID="2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wipe(right)">
                                      <p:cBhvr>
                                        <p:cTn id="45" dur="500"/>
                                        <p:tgtEl>
                                          <p:spTgt spid="69"/>
                                        </p:tgtEl>
                                      </p:cBhvr>
                                    </p:animEffect>
                                  </p:childTnLst>
                                </p:cTn>
                              </p:par>
                            </p:childTnLst>
                          </p:cTn>
                        </p:par>
                        <p:par>
                          <p:cTn id="46" fill="hold">
                            <p:stCondLst>
                              <p:cond delay="6000"/>
                            </p:stCondLst>
                            <p:childTnLst>
                              <p:par>
                                <p:cTn id="47" presetID="18" presetClass="entr" presetSubtype="3"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strips(upRight)">
                                      <p:cBhvr>
                                        <p:cTn id="49" dur="1000"/>
                                        <p:tgtEl>
                                          <p:spTgt spid="66"/>
                                        </p:tgtEl>
                                      </p:cBhvr>
                                    </p:animEffect>
                                  </p:childTnLst>
                                </p:cTn>
                              </p:par>
                            </p:childTnLst>
                          </p:cTn>
                        </p:par>
                        <p:par>
                          <p:cTn id="50" fill="hold">
                            <p:stCondLst>
                              <p:cond delay="7000"/>
                            </p:stCondLst>
                            <p:childTnLst>
                              <p:par>
                                <p:cTn id="51" presetID="53" presetClass="entr" presetSubtype="16" fill="hold" grpId="0" nodeType="afterEffect">
                                  <p:stCondLst>
                                    <p:cond delay="0"/>
                                  </p:stCondLst>
                                  <p:childTnLst>
                                    <p:set>
                                      <p:cBhvr>
                                        <p:cTn id="52" dur="1" fill="hold">
                                          <p:stCondLst>
                                            <p:cond delay="0"/>
                                          </p:stCondLst>
                                        </p:cTn>
                                        <p:tgtEl>
                                          <p:spTgt spid="77"/>
                                        </p:tgtEl>
                                        <p:attrNameLst>
                                          <p:attrName>style.visibility</p:attrName>
                                        </p:attrNameLst>
                                      </p:cBhvr>
                                      <p:to>
                                        <p:strVal val="visible"/>
                                      </p:to>
                                    </p:set>
                                    <p:anim calcmode="lin" valueType="num">
                                      <p:cBhvr>
                                        <p:cTn id="53" dur="500" fill="hold"/>
                                        <p:tgtEl>
                                          <p:spTgt spid="77"/>
                                        </p:tgtEl>
                                        <p:attrNameLst>
                                          <p:attrName>ppt_w</p:attrName>
                                        </p:attrNameLst>
                                      </p:cBhvr>
                                      <p:tavLst>
                                        <p:tav tm="0">
                                          <p:val>
                                            <p:fltVal val="0"/>
                                          </p:val>
                                        </p:tav>
                                        <p:tav tm="100000">
                                          <p:val>
                                            <p:strVal val="#ppt_w"/>
                                          </p:val>
                                        </p:tav>
                                      </p:tavLst>
                                    </p:anim>
                                    <p:anim calcmode="lin" valueType="num">
                                      <p:cBhvr>
                                        <p:cTn id="54" dur="500" fill="hold"/>
                                        <p:tgtEl>
                                          <p:spTgt spid="77"/>
                                        </p:tgtEl>
                                        <p:attrNameLst>
                                          <p:attrName>ppt_h</p:attrName>
                                        </p:attrNameLst>
                                      </p:cBhvr>
                                      <p:tavLst>
                                        <p:tav tm="0">
                                          <p:val>
                                            <p:fltVal val="0"/>
                                          </p:val>
                                        </p:tav>
                                        <p:tav tm="100000">
                                          <p:val>
                                            <p:strVal val="#ppt_h"/>
                                          </p:val>
                                        </p:tav>
                                      </p:tavLst>
                                    </p:anim>
                                    <p:animEffect transition="in" filter="fade">
                                      <p:cBhvr>
                                        <p:cTn id="55" dur="500"/>
                                        <p:tgtEl>
                                          <p:spTgt spid="77"/>
                                        </p:tgtEl>
                                      </p:cBhvr>
                                    </p:animEffect>
                                  </p:childTnLst>
                                </p:cTn>
                              </p:par>
                            </p:childTnLst>
                          </p:cTn>
                        </p:par>
                        <p:par>
                          <p:cTn id="56" fill="hold">
                            <p:stCondLst>
                              <p:cond delay="7500"/>
                            </p:stCondLst>
                            <p:childTnLst>
                              <p:par>
                                <p:cTn id="57" presetID="22" presetClass="entr" presetSubtype="8"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wipe(left)">
                                      <p:cBhvr>
                                        <p:cTn id="59" dur="500"/>
                                        <p:tgtEl>
                                          <p:spTgt spid="72"/>
                                        </p:tgtEl>
                                      </p:cBhvr>
                                    </p:animEffect>
                                  </p:childTnLst>
                                </p:cTn>
                              </p:par>
                            </p:childTnLst>
                          </p:cTn>
                        </p:par>
                        <p:par>
                          <p:cTn id="60" fill="hold">
                            <p:stCondLst>
                              <p:cond delay="8000"/>
                            </p:stCondLst>
                            <p:childTnLst>
                              <p:par>
                                <p:cTn id="61" presetID="18" presetClass="entr" presetSubtype="9" fill="hold" grpId="0" nodeType="after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strips(upLeft)">
                                      <p:cBhvr>
                                        <p:cTn id="63" dur="1000"/>
                                        <p:tgtEl>
                                          <p:spTgt spid="65"/>
                                        </p:tgtEl>
                                      </p:cBhvr>
                                    </p:animEffect>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childTnLst>
                                </p:cTn>
                              </p:par>
                            </p:childTnLst>
                          </p:cTn>
                        </p:par>
                        <p:par>
                          <p:cTn id="70" fill="hold">
                            <p:stCondLst>
                              <p:cond delay="9500"/>
                            </p:stCondLst>
                            <p:childTnLst>
                              <p:par>
                                <p:cTn id="71" presetID="22" presetClass="entr" presetSubtype="2" fill="hold" grpId="0"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right)">
                                      <p:cBhvr>
                                        <p:cTn id="7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54" grpId="0" animBg="1"/>
      <p:bldP spid="51" grpId="0" animBg="1"/>
      <p:bldP spid="57" grpId="0" animBg="1"/>
      <p:bldP spid="67" grpId="0"/>
      <p:bldP spid="69" grpId="0"/>
      <p:bldP spid="70" grpId="0"/>
      <p:bldP spid="71" grpId="0"/>
      <p:bldP spid="72" grpId="0"/>
      <p:bldP spid="73" grpId="0" animBg="1"/>
      <p:bldP spid="74" grpId="0" animBg="1"/>
      <p:bldP spid="75" grpId="0" animBg="1"/>
      <p:bldP spid="76" grpId="0" animBg="1"/>
      <p:bldP spid="7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flipV="1">
            <a:off x="0" y="0"/>
            <a:ext cx="12191999" cy="6858000"/>
          </a:xfrm>
          <a:prstGeom prst="rect">
            <a:avLst/>
          </a:prstGeom>
        </p:spPr>
      </p:pic>
      <p:sp>
        <p:nvSpPr>
          <p:cNvPr id="3" name="矩形 69"/>
          <p:cNvSpPr>
            <a:spLocks noChangeArrowheads="1"/>
          </p:cNvSpPr>
          <p:nvPr/>
        </p:nvSpPr>
        <p:spPr bwMode="auto">
          <a:xfrm>
            <a:off x="3528055" y="3637917"/>
            <a:ext cx="5135887" cy="360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6000" b="1" dirty="0">
                <a:solidFill>
                  <a:srgbClr val="FFFFFF"/>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rPr>
              <a:t>活动流程</a:t>
            </a:r>
            <a:endParaRPr lang="en-US" altLang="zh-CN" sz="6000" b="1" dirty="0">
              <a:solidFill>
                <a:srgbClr val="FFFFFF"/>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endParaRPr>
          </a:p>
          <a:p>
            <a:pPr algn="ctr"/>
            <a:endParaRPr lang="en-US" altLang="zh-CN" sz="6000" b="1" dirty="0">
              <a:solidFill>
                <a:srgbClr val="FFFFFF"/>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endParaRPr>
          </a:p>
          <a:p>
            <a:pPr algn="ctr"/>
            <a:endParaRPr lang="en-US" altLang="zh-CN" sz="6000" b="1" dirty="0">
              <a:solidFill>
                <a:srgbClr val="FFFFFF"/>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endParaRPr>
          </a:p>
          <a:p>
            <a:pPr algn="ctr">
              <a:buFont typeface="Arial" panose="020B0604020202020204" pitchFamily="34" charset="0"/>
              <a:buNone/>
            </a:pPr>
            <a:endParaRPr lang="en-US" altLang="zh-CN" sz="4800" b="1" dirty="0">
              <a:solidFill>
                <a:srgbClr val="FFFF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 name="矩形 70"/>
          <p:cNvSpPr>
            <a:spLocks noChangeArrowheads="1"/>
          </p:cNvSpPr>
          <p:nvPr/>
        </p:nvSpPr>
        <p:spPr bwMode="auto">
          <a:xfrm>
            <a:off x="1311893" y="4611231"/>
            <a:ext cx="9568209" cy="40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rgbClr val="FFFFFF"/>
                </a:solidFill>
                <a:latin typeface="FZHei-B01S" panose="02010601030101010101" pitchFamily="2" charset="-122"/>
                <a:ea typeface="FZHei-B01S" panose="02010601030101010101" pitchFamily="2" charset="-122"/>
                <a:sym typeface="FZHei-B01S" panose="02010601030101010101" pitchFamily="2" charset="-122"/>
              </a:rPr>
              <a:t>在此处添加文字，在此处添加文字，在此处添加文字在此处添加文字</a:t>
            </a:r>
            <a:endParaRPr lang="zh-CN" altLang="en-US" sz="2000" dirty="0">
              <a:solidFill>
                <a:srgbClr val="FFFFFF"/>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5" name="直接连接符 4"/>
          <p:cNvCxnSpPr/>
          <p:nvPr/>
        </p:nvCxnSpPr>
        <p:spPr>
          <a:xfrm>
            <a:off x="2838405" y="4230364"/>
            <a:ext cx="1455927" cy="1"/>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974292" y="4210682"/>
            <a:ext cx="1379300" cy="1"/>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5388111" y="2114082"/>
            <a:ext cx="1415772" cy="1569660"/>
          </a:xfrm>
          <a:prstGeom prst="rect">
            <a:avLst/>
          </a:prstGeom>
          <a:noFill/>
        </p:spPr>
        <p:txBody>
          <a:bodyPr wrap="none" rtlCol="0">
            <a:spAutoFit/>
          </a:bodyPr>
          <a:lstStyle/>
          <a:p>
            <a:r>
              <a:rPr lang="zh-CN" altLang="en-US" sz="9600" b="1" dirty="0">
                <a:solidFill>
                  <a:srgbClr val="FFFFFF"/>
                </a:solidFill>
                <a:latin typeface="FZHei-B01S" panose="02010601030101010101" pitchFamily="2" charset="-122"/>
                <a:ea typeface="FZHei-B01S" panose="02010601030101010101" pitchFamily="2" charset="-122"/>
                <a:sym typeface="FZHei-B01S" panose="02010601030101010101" pitchFamily="2" charset="-122"/>
              </a:rPr>
              <a:t>叁</a:t>
            </a:r>
            <a:endParaRPr lang="zh-CN" altLang="en-US" sz="9600" b="1" dirty="0">
              <a:solidFill>
                <a:srgbClr val="FFFFFF"/>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8" name="组合 7"/>
          <p:cNvGrpSpPr/>
          <p:nvPr/>
        </p:nvGrpSpPr>
        <p:grpSpPr>
          <a:xfrm>
            <a:off x="5450795" y="1878386"/>
            <a:ext cx="1290404" cy="235696"/>
            <a:chOff x="8971447" y="2172617"/>
            <a:chExt cx="759125" cy="568897"/>
          </a:xfrm>
          <a:solidFill>
            <a:schemeClr val="bg1"/>
          </a:solidFill>
        </p:grpSpPr>
        <p:sp>
          <p:nvSpPr>
            <p:cNvPr id="9" name="矩形 8"/>
            <p:cNvSpPr/>
            <p:nvPr/>
          </p:nvSpPr>
          <p:spPr>
            <a:xfrm>
              <a:off x="8971447" y="2172617"/>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0" name="矩形 9"/>
            <p:cNvSpPr/>
            <p:nvPr/>
          </p:nvSpPr>
          <p:spPr>
            <a:xfrm>
              <a:off x="9312857" y="2172617"/>
              <a:ext cx="107228"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1" name="矩形 10"/>
            <p:cNvSpPr/>
            <p:nvPr/>
          </p:nvSpPr>
          <p:spPr>
            <a:xfrm>
              <a:off x="9522704" y="2172617"/>
              <a:ext cx="6746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2" name="矩形 11"/>
            <p:cNvSpPr/>
            <p:nvPr/>
          </p:nvSpPr>
          <p:spPr>
            <a:xfrm>
              <a:off x="9692788" y="2172617"/>
              <a:ext cx="3778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500"/>
                            </p:stCondLst>
                            <p:childTnLst>
                              <p:par>
                                <p:cTn id="17" presetID="3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1760568" y="1818255"/>
            <a:ext cx="2027340" cy="2027339"/>
          </a:xfrm>
          <a:prstGeom prst="ellipse">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3" name="椭圆 22"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3139698" y="1687380"/>
            <a:ext cx="721101" cy="7235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chemeClr val="bg1"/>
                </a:solidFill>
                <a:latin typeface="FZHei-B01S" panose="02010601030101010101" pitchFamily="2" charset="-122"/>
                <a:ea typeface="FZHei-B01S" panose="02010601030101010101" pitchFamily="2" charset="-122"/>
                <a:cs typeface="Helvetica" panose="020B0604020202020204" pitchFamily="34" charset="0"/>
                <a:sym typeface="FZHei-B01S" panose="02010601030101010101" pitchFamily="2" charset="-122"/>
              </a:rPr>
              <a:t>01</a:t>
            </a:r>
            <a:endParaRPr lang="zh-CN" altLang="en-US" b="1" dirty="0">
              <a:solidFill>
                <a:schemeClr val="bg1"/>
              </a:solidFill>
              <a:latin typeface="FZHei-B01S" panose="02010601030101010101" pitchFamily="2" charset="-122"/>
              <a:ea typeface="FZHei-B01S" panose="02010601030101010101" pitchFamily="2" charset="-122"/>
              <a:cs typeface="Helvetica" panose="020B0604020202020204" pitchFamily="34" charset="0"/>
              <a:sym typeface="FZHei-B01S" panose="02010601030101010101" pitchFamily="2" charset="-122"/>
            </a:endParaRPr>
          </a:p>
        </p:txBody>
      </p:sp>
      <p:sp>
        <p:nvSpPr>
          <p:cNvPr id="24" name="椭圆 23"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5000114" y="1818255"/>
            <a:ext cx="2027340" cy="2027339"/>
          </a:xfrm>
          <a:prstGeom prst="ellipse">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5" name="椭圆 2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6379244" y="1690249"/>
            <a:ext cx="718241" cy="7206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b="1" dirty="0">
                <a:solidFill>
                  <a:schemeClr val="bg1"/>
                </a:solidFill>
                <a:latin typeface="FZHei-B01S" panose="02010601030101010101" pitchFamily="2" charset="-122"/>
                <a:ea typeface="FZHei-B01S" panose="02010601030101010101" pitchFamily="2" charset="-122"/>
                <a:cs typeface="Helvetica" panose="020B0604020202020204" pitchFamily="34" charset="0"/>
                <a:sym typeface="FZHei-B01S" panose="02010601030101010101" pitchFamily="2" charset="-122"/>
              </a:rPr>
              <a:t>02</a:t>
            </a:r>
            <a:endParaRPr lang="zh-CN" altLang="en-US" b="1" dirty="0">
              <a:solidFill>
                <a:schemeClr val="bg1"/>
              </a:solidFill>
              <a:latin typeface="FZHei-B01S" panose="02010601030101010101" pitchFamily="2" charset="-122"/>
              <a:ea typeface="FZHei-B01S" panose="02010601030101010101" pitchFamily="2" charset="-122"/>
              <a:cs typeface="Helvetica" panose="020B0604020202020204" pitchFamily="34" charset="0"/>
              <a:sym typeface="FZHei-B01S" panose="02010601030101010101" pitchFamily="2" charset="-122"/>
            </a:endParaRPr>
          </a:p>
        </p:txBody>
      </p:sp>
      <p:sp>
        <p:nvSpPr>
          <p:cNvPr id="26" name="椭圆 2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8239660" y="1818255"/>
            <a:ext cx="2027340" cy="2027339"/>
          </a:xfrm>
          <a:prstGeom prst="ellipse">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7" name="椭圆 26"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9618792" y="1678557"/>
            <a:ext cx="729894" cy="7323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b="1" dirty="0">
                <a:solidFill>
                  <a:schemeClr val="bg1"/>
                </a:solidFill>
                <a:latin typeface="FZHei-B01S" panose="02010601030101010101" pitchFamily="2" charset="-122"/>
                <a:ea typeface="FZHei-B01S" panose="02010601030101010101" pitchFamily="2" charset="-122"/>
                <a:cs typeface="Helvetica" panose="020B0604020202020204" pitchFamily="34" charset="0"/>
                <a:sym typeface="FZHei-B01S" panose="02010601030101010101" pitchFamily="2" charset="-122"/>
              </a:rPr>
              <a:t>03</a:t>
            </a:r>
            <a:endParaRPr lang="zh-CN" altLang="en-US" b="1" dirty="0">
              <a:solidFill>
                <a:schemeClr val="bg1"/>
              </a:solidFill>
              <a:latin typeface="FZHei-B01S" panose="02010601030101010101" pitchFamily="2" charset="-122"/>
              <a:ea typeface="FZHei-B01S" panose="02010601030101010101" pitchFamily="2" charset="-122"/>
              <a:cs typeface="Helvetica" panose="020B0604020202020204" pitchFamily="34" charset="0"/>
              <a:sym typeface="FZHei-B01S" panose="02010601030101010101" pitchFamily="2" charset="-122"/>
            </a:endParaRPr>
          </a:p>
        </p:txBody>
      </p:sp>
      <p:sp>
        <p:nvSpPr>
          <p:cNvPr id="2" name="e7d195523061f1c0"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hidden="1"/>
          <p:cNvSpPr txBox="1"/>
          <p:nvPr/>
        </p:nvSpPr>
        <p:spPr>
          <a:xfrm>
            <a:off x="-355600" y="1803400"/>
            <a:ext cx="285463" cy="1016000"/>
          </a:xfrm>
          <a:prstGeom prst="rect">
            <a:avLst/>
          </a:prstGeom>
          <a:noFill/>
        </p:spPr>
        <p:txBody>
          <a:bodyPr vert="wordArtVert" rtlCol="0">
            <a:spAutoFit/>
          </a:bodyPr>
          <a:lstStyle/>
          <a:p>
            <a:r>
              <a:rPr lang="en-US" altLang="zh-CN" sz="100">
                <a:latin typeface="FZHei-B01S" panose="02010601030101010101" pitchFamily="2" charset="-122"/>
                <a:ea typeface="FZHei-B01S" panose="02010601030101010101" pitchFamily="2" charset="-122"/>
                <a:sym typeface="FZHei-B01S" panose="02010601030101010101" pitchFamily="2" charset="-122"/>
              </a:rPr>
              <a:t>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a:t>
            </a:r>
            <a:endParaRPr lang="zh-CN" altLang="en-US" sz="100">
              <a:latin typeface="FZHei-B01S" panose="02010601030101010101" pitchFamily="2" charset="-122"/>
              <a:ea typeface="FZHei-B01S" panose="02010601030101010101" pitchFamily="2" charset="-122"/>
              <a:sym typeface="FZHei-B01S" panose="02010601030101010101" pitchFamily="2" charset="-122"/>
            </a:endParaRPr>
          </a:p>
        </p:txBody>
      </p:sp>
      <p:sp>
        <p:nvSpPr>
          <p:cNvPr id="43" name="矩形 42"/>
          <p:cNvSpPr/>
          <p:nvPr/>
        </p:nvSpPr>
        <p:spPr>
          <a:xfrm>
            <a:off x="1483411" y="3997572"/>
            <a:ext cx="2581653" cy="2080826"/>
          </a:xfrm>
          <a:prstGeom prst="rect">
            <a:avLst/>
          </a:prstGeom>
        </p:spPr>
        <p:txBody>
          <a:bodyPr wrap="square">
            <a:spAutoFit/>
          </a:bodyPr>
          <a:lstStyle/>
          <a:p>
            <a:pPr>
              <a:lnSpc>
                <a:spcPct val="150000"/>
              </a:lnSpc>
              <a:spcAft>
                <a:spcPts val="600"/>
              </a:spcAft>
            </a:pPr>
            <a:endParaRPr lang="en-US" altLang="zh-CN" sz="14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a:p>
            <a:pPr>
              <a:lnSpc>
                <a:spcPct val="150000"/>
              </a:lnSpc>
              <a:spcAft>
                <a:spcPts val="600"/>
              </a:spcAft>
            </a:pPr>
            <a:r>
              <a:rPr lang="zh-CN" altLang="en-US" sz="10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我们坚持以客户为中心，快速响应客户需求，持续为客户创造长期价值进而成就客户。为客户提供有效服务，是我们工作的方向和价值评价的标尺，成就客户就是成就我们自己。我们坚持以客户为中心，快速响应客户需求，持续为客户创造长期价值进而成就客户</a:t>
            </a:r>
            <a:endParaRPr lang="zh-CN" altLang="en-US" sz="10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4" name="矩形 43"/>
          <p:cNvSpPr/>
          <p:nvPr/>
        </p:nvSpPr>
        <p:spPr>
          <a:xfrm>
            <a:off x="4761111" y="3997572"/>
            <a:ext cx="2581653" cy="2080826"/>
          </a:xfrm>
          <a:prstGeom prst="rect">
            <a:avLst/>
          </a:prstGeom>
        </p:spPr>
        <p:txBody>
          <a:bodyPr wrap="square">
            <a:spAutoFit/>
          </a:bodyPr>
          <a:lstStyle/>
          <a:p>
            <a:pPr>
              <a:lnSpc>
                <a:spcPct val="150000"/>
              </a:lnSpc>
              <a:spcAft>
                <a:spcPts val="600"/>
              </a:spcAft>
            </a:pPr>
            <a:endParaRPr lang="en-US" altLang="zh-CN" sz="14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a:p>
            <a:pPr>
              <a:lnSpc>
                <a:spcPct val="150000"/>
              </a:lnSpc>
              <a:spcAft>
                <a:spcPts val="600"/>
              </a:spcAft>
            </a:pPr>
            <a:r>
              <a:rPr lang="zh-CN" altLang="en-US" sz="10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我们坚持以客户为中心，快速响应客户需求，持续为客户创造长期价值进而成就客户。为客户提供有效服务，是我们工作的方向和价值评价的标尺，成就客户就是成就我们自己。我们坚持以客户为中心，快速响应客户需求，持续为客户创造长期价值进而成就客户</a:t>
            </a:r>
            <a:endParaRPr lang="zh-CN" altLang="en-US" sz="10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5" name="矩形 44"/>
          <p:cNvSpPr/>
          <p:nvPr/>
        </p:nvSpPr>
        <p:spPr>
          <a:xfrm>
            <a:off x="8038810" y="3997572"/>
            <a:ext cx="2581653" cy="2080826"/>
          </a:xfrm>
          <a:prstGeom prst="rect">
            <a:avLst/>
          </a:prstGeom>
        </p:spPr>
        <p:txBody>
          <a:bodyPr wrap="square">
            <a:spAutoFit/>
          </a:bodyPr>
          <a:lstStyle/>
          <a:p>
            <a:pPr>
              <a:lnSpc>
                <a:spcPct val="150000"/>
              </a:lnSpc>
              <a:spcAft>
                <a:spcPts val="600"/>
              </a:spcAft>
            </a:pPr>
            <a:endParaRPr lang="en-US" altLang="zh-CN" sz="14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a:p>
            <a:pPr>
              <a:lnSpc>
                <a:spcPct val="150000"/>
              </a:lnSpc>
              <a:spcAft>
                <a:spcPts val="600"/>
              </a:spcAft>
            </a:pPr>
            <a:r>
              <a:rPr lang="zh-CN" altLang="en-US" sz="10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我们坚持以客户为中心，快速响应客户需求，持续为客户创造长期价值进而成就客户。为客户提供有效服务，是我们工作的方向和价值评价的标尺，成就客户就是成就我们自己。我们坚持以客户为中心，快速响应客户需求，持续为客户创造长期价值进而成就客户</a:t>
            </a:r>
            <a:endParaRPr lang="zh-CN" altLang="en-US" sz="10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3" name="文本框 12"/>
          <p:cNvSpPr txBox="1"/>
          <p:nvPr/>
        </p:nvSpPr>
        <p:spPr>
          <a:xfrm>
            <a:off x="318210" y="448330"/>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fltVal val="0"/>
                                          </p:val>
                                        </p:tav>
                                        <p:tav tm="100000">
                                          <p:val>
                                            <p:strVal val="#ppt_w"/>
                                          </p:val>
                                        </p:tav>
                                      </p:tavLst>
                                    </p:anim>
                                    <p:anim calcmode="lin" valueType="num">
                                      <p:cBhvr>
                                        <p:cTn id="13" dur="1000" fill="hold"/>
                                        <p:tgtEl>
                                          <p:spTgt spid="24"/>
                                        </p:tgtEl>
                                        <p:attrNameLst>
                                          <p:attrName>ppt_h</p:attrName>
                                        </p:attrNameLst>
                                      </p:cBhvr>
                                      <p:tavLst>
                                        <p:tav tm="0">
                                          <p:val>
                                            <p:fltVal val="0"/>
                                          </p:val>
                                        </p:tav>
                                        <p:tav tm="100000">
                                          <p:val>
                                            <p:strVal val="#ppt_h"/>
                                          </p:val>
                                        </p:tav>
                                      </p:tavLst>
                                    </p:anim>
                                    <p:animEffect transition="in" filter="fade">
                                      <p:cBhvr>
                                        <p:cTn id="14" dur="10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fltVal val="0"/>
                                          </p:val>
                                        </p:tav>
                                        <p:tav tm="100000">
                                          <p:val>
                                            <p:strVal val="#ppt_w"/>
                                          </p:val>
                                        </p:tav>
                                      </p:tavLst>
                                    </p:anim>
                                    <p:anim calcmode="lin" valueType="num">
                                      <p:cBhvr>
                                        <p:cTn id="18" dur="1000" fill="hold"/>
                                        <p:tgtEl>
                                          <p:spTgt spid="26"/>
                                        </p:tgtEl>
                                        <p:attrNameLst>
                                          <p:attrName>ppt_h</p:attrName>
                                        </p:attrNameLst>
                                      </p:cBhvr>
                                      <p:tavLst>
                                        <p:tav tm="0">
                                          <p:val>
                                            <p:fltVal val="0"/>
                                          </p:val>
                                        </p:tav>
                                        <p:tav tm="100000">
                                          <p:val>
                                            <p:strVal val="#ppt_h"/>
                                          </p:val>
                                        </p:tav>
                                      </p:tavLst>
                                    </p:anim>
                                    <p:animEffect transition="in" filter="fade">
                                      <p:cBhvr>
                                        <p:cTn id="19" dur="1000"/>
                                        <p:tgtEl>
                                          <p:spTgt spid="26"/>
                                        </p:tgtEl>
                                      </p:cBhvr>
                                    </p:animEffect>
                                  </p:childTnLst>
                                </p:cTn>
                              </p:par>
                              <p:par>
                                <p:cTn id="20" presetID="49" presetClass="entr" presetSubtype="0" decel="100000" fill="hold" grpId="0" nodeType="withEffect">
                                  <p:stCondLst>
                                    <p:cond delay="1000"/>
                                  </p:stCondLst>
                                  <p:childTnLst>
                                    <p:set>
                                      <p:cBhvr>
                                        <p:cTn id="21" dur="1" fill="hold">
                                          <p:stCondLst>
                                            <p:cond delay="0"/>
                                          </p:stCondLst>
                                        </p:cTn>
                                        <p:tgtEl>
                                          <p:spTgt spid="23"/>
                                        </p:tgtEl>
                                        <p:attrNameLst>
                                          <p:attrName>style.visibility</p:attrName>
                                        </p:attrNameLst>
                                      </p:cBhvr>
                                      <p:to>
                                        <p:strVal val="visible"/>
                                      </p:to>
                                    </p:set>
                                    <p:anim calcmode="lin" valueType="num">
                                      <p:cBhvr>
                                        <p:cTn id="22" dur="1000" fill="hold"/>
                                        <p:tgtEl>
                                          <p:spTgt spid="23"/>
                                        </p:tgtEl>
                                        <p:attrNameLst>
                                          <p:attrName>ppt_w</p:attrName>
                                        </p:attrNameLst>
                                      </p:cBhvr>
                                      <p:tavLst>
                                        <p:tav tm="0">
                                          <p:val>
                                            <p:fltVal val="0"/>
                                          </p:val>
                                        </p:tav>
                                        <p:tav tm="100000">
                                          <p:val>
                                            <p:strVal val="#ppt_w"/>
                                          </p:val>
                                        </p:tav>
                                      </p:tavLst>
                                    </p:anim>
                                    <p:anim calcmode="lin" valueType="num">
                                      <p:cBhvr>
                                        <p:cTn id="23" dur="1000" fill="hold"/>
                                        <p:tgtEl>
                                          <p:spTgt spid="23"/>
                                        </p:tgtEl>
                                        <p:attrNameLst>
                                          <p:attrName>ppt_h</p:attrName>
                                        </p:attrNameLst>
                                      </p:cBhvr>
                                      <p:tavLst>
                                        <p:tav tm="0">
                                          <p:val>
                                            <p:fltVal val="0"/>
                                          </p:val>
                                        </p:tav>
                                        <p:tav tm="100000">
                                          <p:val>
                                            <p:strVal val="#ppt_h"/>
                                          </p:val>
                                        </p:tav>
                                      </p:tavLst>
                                    </p:anim>
                                    <p:anim calcmode="lin" valueType="num">
                                      <p:cBhvr>
                                        <p:cTn id="24" dur="1000" fill="hold"/>
                                        <p:tgtEl>
                                          <p:spTgt spid="23"/>
                                        </p:tgtEl>
                                        <p:attrNameLst>
                                          <p:attrName>style.rotation</p:attrName>
                                        </p:attrNameLst>
                                      </p:cBhvr>
                                      <p:tavLst>
                                        <p:tav tm="0">
                                          <p:val>
                                            <p:fltVal val="360"/>
                                          </p:val>
                                        </p:tav>
                                        <p:tav tm="100000">
                                          <p:val>
                                            <p:fltVal val="0"/>
                                          </p:val>
                                        </p:tav>
                                      </p:tavLst>
                                    </p:anim>
                                    <p:animEffect transition="in" filter="fade">
                                      <p:cBhvr>
                                        <p:cTn id="25" dur="1000"/>
                                        <p:tgtEl>
                                          <p:spTgt spid="23"/>
                                        </p:tgtEl>
                                      </p:cBhvr>
                                    </p:animEffect>
                                  </p:childTnLst>
                                </p:cTn>
                              </p:par>
                              <p:par>
                                <p:cTn id="26" presetID="49" presetClass="entr" presetSubtype="0" decel="100000" fill="hold" grpId="0" nodeType="withEffect">
                                  <p:stCondLst>
                                    <p:cond delay="100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00" fill="hold"/>
                                        <p:tgtEl>
                                          <p:spTgt spid="25"/>
                                        </p:tgtEl>
                                        <p:attrNameLst>
                                          <p:attrName>ppt_w</p:attrName>
                                        </p:attrNameLst>
                                      </p:cBhvr>
                                      <p:tavLst>
                                        <p:tav tm="0">
                                          <p:val>
                                            <p:fltVal val="0"/>
                                          </p:val>
                                        </p:tav>
                                        <p:tav tm="100000">
                                          <p:val>
                                            <p:strVal val="#ppt_w"/>
                                          </p:val>
                                        </p:tav>
                                      </p:tavLst>
                                    </p:anim>
                                    <p:anim calcmode="lin" valueType="num">
                                      <p:cBhvr>
                                        <p:cTn id="29" dur="1000" fill="hold"/>
                                        <p:tgtEl>
                                          <p:spTgt spid="25"/>
                                        </p:tgtEl>
                                        <p:attrNameLst>
                                          <p:attrName>ppt_h</p:attrName>
                                        </p:attrNameLst>
                                      </p:cBhvr>
                                      <p:tavLst>
                                        <p:tav tm="0">
                                          <p:val>
                                            <p:fltVal val="0"/>
                                          </p:val>
                                        </p:tav>
                                        <p:tav tm="100000">
                                          <p:val>
                                            <p:strVal val="#ppt_h"/>
                                          </p:val>
                                        </p:tav>
                                      </p:tavLst>
                                    </p:anim>
                                    <p:anim calcmode="lin" valueType="num">
                                      <p:cBhvr>
                                        <p:cTn id="30" dur="1000" fill="hold"/>
                                        <p:tgtEl>
                                          <p:spTgt spid="25"/>
                                        </p:tgtEl>
                                        <p:attrNameLst>
                                          <p:attrName>style.rotation</p:attrName>
                                        </p:attrNameLst>
                                      </p:cBhvr>
                                      <p:tavLst>
                                        <p:tav tm="0">
                                          <p:val>
                                            <p:fltVal val="360"/>
                                          </p:val>
                                        </p:tav>
                                        <p:tav tm="100000">
                                          <p:val>
                                            <p:fltVal val="0"/>
                                          </p:val>
                                        </p:tav>
                                      </p:tavLst>
                                    </p:anim>
                                    <p:animEffect transition="in" filter="fade">
                                      <p:cBhvr>
                                        <p:cTn id="31" dur="1000"/>
                                        <p:tgtEl>
                                          <p:spTgt spid="25"/>
                                        </p:tgtEl>
                                      </p:cBhvr>
                                    </p:animEffect>
                                  </p:childTnLst>
                                </p:cTn>
                              </p:par>
                              <p:par>
                                <p:cTn id="32" presetID="49" presetClass="entr" presetSubtype="0" decel="100000" fill="hold" grpId="0" nodeType="withEffect">
                                  <p:stCondLst>
                                    <p:cond delay="1000"/>
                                  </p:stCondLst>
                                  <p:childTnLst>
                                    <p:set>
                                      <p:cBhvr>
                                        <p:cTn id="33" dur="1" fill="hold">
                                          <p:stCondLst>
                                            <p:cond delay="0"/>
                                          </p:stCondLst>
                                        </p:cTn>
                                        <p:tgtEl>
                                          <p:spTgt spid="27"/>
                                        </p:tgtEl>
                                        <p:attrNameLst>
                                          <p:attrName>style.visibility</p:attrName>
                                        </p:attrNameLst>
                                      </p:cBhvr>
                                      <p:to>
                                        <p:strVal val="visible"/>
                                      </p:to>
                                    </p:set>
                                    <p:anim calcmode="lin" valueType="num">
                                      <p:cBhvr>
                                        <p:cTn id="34" dur="1000" fill="hold"/>
                                        <p:tgtEl>
                                          <p:spTgt spid="27"/>
                                        </p:tgtEl>
                                        <p:attrNameLst>
                                          <p:attrName>ppt_w</p:attrName>
                                        </p:attrNameLst>
                                      </p:cBhvr>
                                      <p:tavLst>
                                        <p:tav tm="0">
                                          <p:val>
                                            <p:fltVal val="0"/>
                                          </p:val>
                                        </p:tav>
                                        <p:tav tm="100000">
                                          <p:val>
                                            <p:strVal val="#ppt_w"/>
                                          </p:val>
                                        </p:tav>
                                      </p:tavLst>
                                    </p:anim>
                                    <p:anim calcmode="lin" valueType="num">
                                      <p:cBhvr>
                                        <p:cTn id="35" dur="1000" fill="hold"/>
                                        <p:tgtEl>
                                          <p:spTgt spid="27"/>
                                        </p:tgtEl>
                                        <p:attrNameLst>
                                          <p:attrName>ppt_h</p:attrName>
                                        </p:attrNameLst>
                                      </p:cBhvr>
                                      <p:tavLst>
                                        <p:tav tm="0">
                                          <p:val>
                                            <p:fltVal val="0"/>
                                          </p:val>
                                        </p:tav>
                                        <p:tav tm="100000">
                                          <p:val>
                                            <p:strVal val="#ppt_h"/>
                                          </p:val>
                                        </p:tav>
                                      </p:tavLst>
                                    </p:anim>
                                    <p:anim calcmode="lin" valueType="num">
                                      <p:cBhvr>
                                        <p:cTn id="36" dur="1000" fill="hold"/>
                                        <p:tgtEl>
                                          <p:spTgt spid="27"/>
                                        </p:tgtEl>
                                        <p:attrNameLst>
                                          <p:attrName>style.rotation</p:attrName>
                                        </p:attrNameLst>
                                      </p:cBhvr>
                                      <p:tavLst>
                                        <p:tav tm="0">
                                          <p:val>
                                            <p:fltVal val="360"/>
                                          </p:val>
                                        </p:tav>
                                        <p:tav tm="100000">
                                          <p:val>
                                            <p:fltVal val="0"/>
                                          </p:val>
                                        </p:tav>
                                      </p:tavLst>
                                    </p:anim>
                                    <p:animEffect transition="in" filter="fade">
                                      <p:cBhvr>
                                        <p:cTn id="37" dur="1000"/>
                                        <p:tgtEl>
                                          <p:spTgt spid="27"/>
                                        </p:tgtEl>
                                      </p:cBhvr>
                                    </p:animEffect>
                                  </p:childTnLst>
                                </p:cTn>
                              </p:par>
                              <p:par>
                                <p:cTn id="38" presetID="2" presetClass="entr" presetSubtype="8"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500" fill="hold"/>
                                        <p:tgtEl>
                                          <p:spTgt spid="43"/>
                                        </p:tgtEl>
                                        <p:attrNameLst>
                                          <p:attrName>ppt_x</p:attrName>
                                        </p:attrNameLst>
                                      </p:cBhvr>
                                      <p:tavLst>
                                        <p:tav tm="0">
                                          <p:val>
                                            <p:strVal val="0-#ppt_w/2"/>
                                          </p:val>
                                        </p:tav>
                                        <p:tav tm="100000">
                                          <p:val>
                                            <p:strVal val="#ppt_x"/>
                                          </p:val>
                                        </p:tav>
                                      </p:tavLst>
                                    </p:anim>
                                    <p:anim calcmode="lin" valueType="num">
                                      <p:cBhvr additive="base">
                                        <p:cTn id="41" dur="500" fill="hold"/>
                                        <p:tgtEl>
                                          <p:spTgt spid="4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500" fill="hold"/>
                                        <p:tgtEl>
                                          <p:spTgt spid="44"/>
                                        </p:tgtEl>
                                        <p:attrNameLst>
                                          <p:attrName>ppt_x</p:attrName>
                                        </p:attrNameLst>
                                      </p:cBhvr>
                                      <p:tavLst>
                                        <p:tav tm="0">
                                          <p:val>
                                            <p:strVal val="0-#ppt_w/2"/>
                                          </p:val>
                                        </p:tav>
                                        <p:tav tm="100000">
                                          <p:val>
                                            <p:strVal val="#ppt_x"/>
                                          </p:val>
                                        </p:tav>
                                      </p:tavLst>
                                    </p:anim>
                                    <p:anim calcmode="lin" valueType="num">
                                      <p:cBhvr additive="base">
                                        <p:cTn id="45" dur="500" fill="hold"/>
                                        <p:tgtEl>
                                          <p:spTgt spid="44"/>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500" fill="hold"/>
                                        <p:tgtEl>
                                          <p:spTgt spid="45"/>
                                        </p:tgtEl>
                                        <p:attrNameLst>
                                          <p:attrName>ppt_x</p:attrName>
                                        </p:attrNameLst>
                                      </p:cBhvr>
                                      <p:tavLst>
                                        <p:tav tm="0">
                                          <p:val>
                                            <p:strVal val="0-#ppt_w/2"/>
                                          </p:val>
                                        </p:tav>
                                        <p:tav tm="100000">
                                          <p:val>
                                            <p:strVal val="#ppt_x"/>
                                          </p:val>
                                        </p:tav>
                                      </p:tavLst>
                                    </p:anim>
                                    <p:anim calcmode="lin" valueType="num">
                                      <p:cBhvr additive="base">
                                        <p:cTn id="49"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5"/>
          <p:cNvSpPr/>
          <p:nvPr/>
        </p:nvSpPr>
        <p:spPr>
          <a:xfrm>
            <a:off x="1814269" y="2247054"/>
            <a:ext cx="1475439" cy="15622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7" name="Rectangle 57"/>
          <p:cNvSpPr/>
          <p:nvPr/>
        </p:nvSpPr>
        <p:spPr>
          <a:xfrm>
            <a:off x="1895644" y="2333845"/>
            <a:ext cx="1475439" cy="156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8" name="Rectangle 58"/>
          <p:cNvSpPr/>
          <p:nvPr/>
        </p:nvSpPr>
        <p:spPr>
          <a:xfrm>
            <a:off x="1993275" y="2420635"/>
            <a:ext cx="1475439" cy="15622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9" name="Rectangle 61"/>
          <p:cNvSpPr/>
          <p:nvPr/>
        </p:nvSpPr>
        <p:spPr>
          <a:xfrm>
            <a:off x="8859968" y="2247054"/>
            <a:ext cx="1475439" cy="1562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1" name="Rectangle 62"/>
          <p:cNvSpPr/>
          <p:nvPr/>
        </p:nvSpPr>
        <p:spPr>
          <a:xfrm>
            <a:off x="8773178" y="2333845"/>
            <a:ext cx="1475439" cy="156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5" name="Rectangle 63"/>
          <p:cNvSpPr/>
          <p:nvPr/>
        </p:nvSpPr>
        <p:spPr>
          <a:xfrm>
            <a:off x="8686387" y="2420635"/>
            <a:ext cx="1475439" cy="1562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6" name="Rectangle 67"/>
          <p:cNvSpPr/>
          <p:nvPr/>
        </p:nvSpPr>
        <p:spPr>
          <a:xfrm>
            <a:off x="4168254" y="2247054"/>
            <a:ext cx="1475439" cy="1562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7" name="Rectangle 70"/>
          <p:cNvSpPr/>
          <p:nvPr/>
        </p:nvSpPr>
        <p:spPr>
          <a:xfrm>
            <a:off x="4211654" y="2333845"/>
            <a:ext cx="1475439" cy="156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8" name="Rectangle 73"/>
          <p:cNvSpPr/>
          <p:nvPr/>
        </p:nvSpPr>
        <p:spPr>
          <a:xfrm>
            <a:off x="4249610" y="2420635"/>
            <a:ext cx="1475439" cy="1562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9" name="Rectangle 77"/>
          <p:cNvSpPr/>
          <p:nvPr/>
        </p:nvSpPr>
        <p:spPr>
          <a:xfrm>
            <a:off x="6511408" y="2247054"/>
            <a:ext cx="1475439" cy="15622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0" name="Rectangle 78"/>
          <p:cNvSpPr/>
          <p:nvPr/>
        </p:nvSpPr>
        <p:spPr>
          <a:xfrm>
            <a:off x="6468008" y="2333845"/>
            <a:ext cx="1475439" cy="156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1" name="Rectangle 79"/>
          <p:cNvSpPr/>
          <p:nvPr/>
        </p:nvSpPr>
        <p:spPr>
          <a:xfrm>
            <a:off x="6424590" y="2420635"/>
            <a:ext cx="1475439" cy="15622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2" name="Freeform 91"/>
          <p:cNvSpPr>
            <a:spLocks noEditPoints="1"/>
          </p:cNvSpPr>
          <p:nvPr/>
        </p:nvSpPr>
        <p:spPr bwMode="auto">
          <a:xfrm>
            <a:off x="9199180" y="2941378"/>
            <a:ext cx="449854" cy="453451"/>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1" y="27"/>
              </a:cxn>
              <a:cxn ang="0">
                <a:pos x="30" y="17"/>
              </a:cxn>
              <a:cxn ang="0">
                <a:pos x="9" y="37"/>
              </a:cxn>
              <a:cxn ang="0">
                <a:pos x="9" y="48"/>
              </a:cxn>
              <a:cxn ang="0">
                <a:pos x="20" y="48"/>
              </a:cxn>
              <a:cxn ang="0">
                <a:pos x="41" y="27"/>
              </a:cxn>
              <a:cxn ang="0">
                <a:pos x="21" y="43"/>
              </a:cxn>
              <a:cxn ang="0">
                <a:pos x="19" y="44"/>
              </a:cxn>
              <a:cxn ang="0">
                <a:pos x="17" y="44"/>
              </a:cxn>
              <a:cxn ang="0">
                <a:pos x="17" y="41"/>
              </a:cxn>
              <a:cxn ang="0">
                <a:pos x="13" y="41"/>
              </a:cxn>
              <a:cxn ang="0">
                <a:pos x="13" y="39"/>
              </a:cxn>
              <a:cxn ang="0">
                <a:pos x="15" y="37"/>
              </a:cxn>
              <a:cxn ang="0">
                <a:pos x="21" y="43"/>
              </a:cxn>
              <a:cxn ang="0">
                <a:pos x="31" y="23"/>
              </a:cxn>
              <a:cxn ang="0">
                <a:pos x="20" y="34"/>
              </a:cxn>
              <a:cxn ang="0">
                <a:pos x="19" y="34"/>
              </a:cxn>
              <a:cxn ang="0">
                <a:pos x="19" y="33"/>
              </a:cxn>
              <a:cxn ang="0">
                <a:pos x="30" y="22"/>
              </a:cxn>
              <a:cxn ang="0">
                <a:pos x="31" y="22"/>
              </a:cxn>
              <a:cxn ang="0">
                <a:pos x="31" y="23"/>
              </a:cxn>
              <a:cxn ang="0">
                <a:pos x="47" y="22"/>
              </a:cxn>
              <a:cxn ang="0">
                <a:pos x="47" y="16"/>
              </a:cxn>
              <a:cxn ang="0">
                <a:pos x="41" y="11"/>
              </a:cxn>
              <a:cxn ang="0">
                <a:pos x="36" y="11"/>
              </a:cxn>
              <a:cxn ang="0">
                <a:pos x="33" y="14"/>
              </a:cxn>
              <a:cxn ang="0">
                <a:pos x="43" y="25"/>
              </a:cxn>
              <a:cxn ang="0">
                <a:pos x="47" y="22"/>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1" y="27"/>
                </a:moveTo>
                <a:cubicBezTo>
                  <a:pt x="30" y="17"/>
                  <a:pt x="30" y="17"/>
                  <a:pt x="30" y="17"/>
                </a:cubicBezTo>
                <a:cubicBezTo>
                  <a:pt x="9" y="37"/>
                  <a:pt x="9" y="37"/>
                  <a:pt x="9" y="37"/>
                </a:cubicBezTo>
                <a:cubicBezTo>
                  <a:pt x="9" y="48"/>
                  <a:pt x="9" y="48"/>
                  <a:pt x="9" y="48"/>
                </a:cubicBezTo>
                <a:cubicBezTo>
                  <a:pt x="20" y="48"/>
                  <a:pt x="20" y="48"/>
                  <a:pt x="20" y="48"/>
                </a:cubicBezTo>
                <a:lnTo>
                  <a:pt x="41" y="27"/>
                </a:lnTo>
                <a:close/>
                <a:moveTo>
                  <a:pt x="21" y="43"/>
                </a:moveTo>
                <a:cubicBezTo>
                  <a:pt x="19" y="44"/>
                  <a:pt x="19" y="44"/>
                  <a:pt x="19" y="44"/>
                </a:cubicBezTo>
                <a:cubicBezTo>
                  <a:pt x="17" y="44"/>
                  <a:pt x="17" y="44"/>
                  <a:pt x="17" y="44"/>
                </a:cubicBezTo>
                <a:cubicBezTo>
                  <a:pt x="17" y="41"/>
                  <a:pt x="17" y="41"/>
                  <a:pt x="17" y="41"/>
                </a:cubicBezTo>
                <a:cubicBezTo>
                  <a:pt x="13" y="41"/>
                  <a:pt x="13" y="41"/>
                  <a:pt x="13" y="41"/>
                </a:cubicBezTo>
                <a:cubicBezTo>
                  <a:pt x="13" y="39"/>
                  <a:pt x="13" y="39"/>
                  <a:pt x="13" y="39"/>
                </a:cubicBezTo>
                <a:cubicBezTo>
                  <a:pt x="15" y="37"/>
                  <a:pt x="15" y="37"/>
                  <a:pt x="15" y="37"/>
                </a:cubicBezTo>
                <a:lnTo>
                  <a:pt x="21" y="43"/>
                </a:lnTo>
                <a:close/>
                <a:moveTo>
                  <a:pt x="31" y="23"/>
                </a:moveTo>
                <a:cubicBezTo>
                  <a:pt x="20" y="34"/>
                  <a:pt x="20" y="34"/>
                  <a:pt x="20" y="34"/>
                </a:cubicBezTo>
                <a:cubicBezTo>
                  <a:pt x="19" y="34"/>
                  <a:pt x="19" y="35"/>
                  <a:pt x="19" y="34"/>
                </a:cubicBezTo>
                <a:cubicBezTo>
                  <a:pt x="18" y="34"/>
                  <a:pt x="18" y="33"/>
                  <a:pt x="19" y="33"/>
                </a:cubicBezTo>
                <a:cubicBezTo>
                  <a:pt x="30" y="22"/>
                  <a:pt x="30" y="22"/>
                  <a:pt x="30" y="22"/>
                </a:cubicBezTo>
                <a:cubicBezTo>
                  <a:pt x="30" y="22"/>
                  <a:pt x="31" y="22"/>
                  <a:pt x="31" y="22"/>
                </a:cubicBezTo>
                <a:cubicBezTo>
                  <a:pt x="31" y="22"/>
                  <a:pt x="31" y="23"/>
                  <a:pt x="31" y="23"/>
                </a:cubicBezTo>
                <a:close/>
                <a:moveTo>
                  <a:pt x="47" y="22"/>
                </a:moveTo>
                <a:cubicBezTo>
                  <a:pt x="48" y="20"/>
                  <a:pt x="48" y="18"/>
                  <a:pt x="47" y="16"/>
                </a:cubicBezTo>
                <a:cubicBezTo>
                  <a:pt x="41" y="11"/>
                  <a:pt x="41" y="11"/>
                  <a:pt x="41" y="11"/>
                </a:cubicBezTo>
                <a:cubicBezTo>
                  <a:pt x="40" y="9"/>
                  <a:pt x="37" y="9"/>
                  <a:pt x="36" y="11"/>
                </a:cubicBezTo>
                <a:cubicBezTo>
                  <a:pt x="33" y="14"/>
                  <a:pt x="33" y="14"/>
                  <a:pt x="33" y="14"/>
                </a:cubicBezTo>
                <a:cubicBezTo>
                  <a:pt x="43" y="25"/>
                  <a:pt x="43" y="25"/>
                  <a:pt x="43" y="25"/>
                </a:cubicBezTo>
                <a:lnTo>
                  <a:pt x="47" y="22"/>
                </a:lnTo>
                <a:close/>
              </a:path>
            </a:pathLst>
          </a:custGeom>
          <a:solidFill>
            <a:schemeClr val="bg1"/>
          </a:solidFill>
          <a:ln w="9525">
            <a:noFill/>
            <a:round/>
          </a:ln>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3" name="Freeform 92"/>
          <p:cNvSpPr>
            <a:spLocks noEditPoints="1"/>
          </p:cNvSpPr>
          <p:nvPr/>
        </p:nvSpPr>
        <p:spPr bwMode="auto">
          <a:xfrm>
            <a:off x="2476380" y="2965056"/>
            <a:ext cx="509229" cy="406093"/>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4" name="Freeform 210"/>
          <p:cNvSpPr>
            <a:spLocks noEditPoints="1"/>
          </p:cNvSpPr>
          <p:nvPr/>
        </p:nvSpPr>
        <p:spPr bwMode="auto">
          <a:xfrm>
            <a:off x="6901938" y="2964411"/>
            <a:ext cx="520743" cy="407385"/>
          </a:xfrm>
          <a:custGeom>
            <a:avLst/>
            <a:gdLst/>
            <a:ahLst/>
            <a:cxnLst>
              <a:cxn ang="0">
                <a:pos x="68" y="8"/>
              </a:cxn>
              <a:cxn ang="0">
                <a:pos x="67" y="9"/>
              </a:cxn>
              <a:cxn ang="0">
                <a:pos x="2" y="9"/>
              </a:cxn>
              <a:cxn ang="0">
                <a:pos x="0" y="8"/>
              </a:cxn>
              <a:cxn ang="0">
                <a:pos x="0" y="1"/>
              </a:cxn>
              <a:cxn ang="0">
                <a:pos x="2" y="0"/>
              </a:cxn>
              <a:cxn ang="0">
                <a:pos x="67" y="0"/>
              </a:cxn>
              <a:cxn ang="0">
                <a:pos x="68" y="1"/>
              </a:cxn>
              <a:cxn ang="0">
                <a:pos x="68" y="8"/>
              </a:cxn>
              <a:cxn ang="0">
                <a:pos x="13" y="27"/>
              </a:cxn>
              <a:cxn ang="0">
                <a:pos x="3" y="38"/>
              </a:cxn>
              <a:cxn ang="0">
                <a:pos x="2" y="38"/>
              </a:cxn>
              <a:cxn ang="0">
                <a:pos x="0" y="37"/>
              </a:cxn>
              <a:cxn ang="0">
                <a:pos x="0" y="15"/>
              </a:cxn>
              <a:cxn ang="0">
                <a:pos x="2" y="14"/>
              </a:cxn>
              <a:cxn ang="0">
                <a:pos x="3" y="14"/>
              </a:cxn>
              <a:cxn ang="0">
                <a:pos x="13" y="25"/>
              </a:cxn>
              <a:cxn ang="0">
                <a:pos x="14" y="26"/>
              </a:cxn>
              <a:cxn ang="0">
                <a:pos x="13" y="27"/>
              </a:cxn>
              <a:cxn ang="0">
                <a:pos x="68" y="52"/>
              </a:cxn>
              <a:cxn ang="0">
                <a:pos x="67" y="53"/>
              </a:cxn>
              <a:cxn ang="0">
                <a:pos x="2" y="53"/>
              </a:cxn>
              <a:cxn ang="0">
                <a:pos x="0" y="52"/>
              </a:cxn>
              <a:cxn ang="0">
                <a:pos x="0" y="44"/>
              </a:cxn>
              <a:cxn ang="0">
                <a:pos x="2" y="43"/>
              </a:cxn>
              <a:cxn ang="0">
                <a:pos x="67" y="43"/>
              </a:cxn>
              <a:cxn ang="0">
                <a:pos x="68" y="44"/>
              </a:cxn>
              <a:cxn ang="0">
                <a:pos x="68" y="52"/>
              </a:cxn>
              <a:cxn ang="0">
                <a:pos x="68" y="23"/>
              </a:cxn>
              <a:cxn ang="0">
                <a:pos x="67" y="24"/>
              </a:cxn>
              <a:cxn ang="0">
                <a:pos x="26" y="24"/>
              </a:cxn>
              <a:cxn ang="0">
                <a:pos x="25" y="23"/>
              </a:cxn>
              <a:cxn ang="0">
                <a:pos x="25" y="15"/>
              </a:cxn>
              <a:cxn ang="0">
                <a:pos x="26" y="14"/>
              </a:cxn>
              <a:cxn ang="0">
                <a:pos x="67" y="14"/>
              </a:cxn>
              <a:cxn ang="0">
                <a:pos x="68" y="15"/>
              </a:cxn>
              <a:cxn ang="0">
                <a:pos x="68" y="23"/>
              </a:cxn>
              <a:cxn ang="0">
                <a:pos x="68" y="37"/>
              </a:cxn>
              <a:cxn ang="0">
                <a:pos x="67" y="38"/>
              </a:cxn>
              <a:cxn ang="0">
                <a:pos x="26" y="38"/>
              </a:cxn>
              <a:cxn ang="0">
                <a:pos x="25" y="37"/>
              </a:cxn>
              <a:cxn ang="0">
                <a:pos x="25" y="30"/>
              </a:cxn>
              <a:cxn ang="0">
                <a:pos x="26" y="29"/>
              </a:cxn>
              <a:cxn ang="0">
                <a:pos x="67" y="29"/>
              </a:cxn>
              <a:cxn ang="0">
                <a:pos x="68" y="30"/>
              </a:cxn>
              <a:cxn ang="0">
                <a:pos x="68" y="37"/>
              </a:cxn>
            </a:cxnLst>
            <a:rect l="0" t="0" r="r" b="b"/>
            <a:pathLst>
              <a:path w="68" h="53">
                <a:moveTo>
                  <a:pt x="68" y="8"/>
                </a:moveTo>
                <a:cubicBezTo>
                  <a:pt x="68" y="9"/>
                  <a:pt x="68" y="9"/>
                  <a:pt x="67" y="9"/>
                </a:cubicBezTo>
                <a:cubicBezTo>
                  <a:pt x="2" y="9"/>
                  <a:pt x="2" y="9"/>
                  <a:pt x="2" y="9"/>
                </a:cubicBezTo>
                <a:cubicBezTo>
                  <a:pt x="1" y="9"/>
                  <a:pt x="0" y="9"/>
                  <a:pt x="0" y="8"/>
                </a:cubicBezTo>
                <a:cubicBezTo>
                  <a:pt x="0" y="1"/>
                  <a:pt x="0" y="1"/>
                  <a:pt x="0" y="1"/>
                </a:cubicBezTo>
                <a:cubicBezTo>
                  <a:pt x="0" y="0"/>
                  <a:pt x="1" y="0"/>
                  <a:pt x="2" y="0"/>
                </a:cubicBezTo>
                <a:cubicBezTo>
                  <a:pt x="67" y="0"/>
                  <a:pt x="67" y="0"/>
                  <a:pt x="67" y="0"/>
                </a:cubicBezTo>
                <a:cubicBezTo>
                  <a:pt x="68" y="0"/>
                  <a:pt x="68" y="0"/>
                  <a:pt x="68" y="1"/>
                </a:cubicBezTo>
                <a:lnTo>
                  <a:pt x="68" y="8"/>
                </a:lnTo>
                <a:close/>
                <a:moveTo>
                  <a:pt x="13" y="27"/>
                </a:moveTo>
                <a:cubicBezTo>
                  <a:pt x="3" y="38"/>
                  <a:pt x="3" y="38"/>
                  <a:pt x="3" y="38"/>
                </a:cubicBezTo>
                <a:cubicBezTo>
                  <a:pt x="2" y="38"/>
                  <a:pt x="2" y="38"/>
                  <a:pt x="2" y="38"/>
                </a:cubicBezTo>
                <a:cubicBezTo>
                  <a:pt x="1" y="38"/>
                  <a:pt x="0" y="38"/>
                  <a:pt x="0" y="37"/>
                </a:cubicBezTo>
                <a:cubicBezTo>
                  <a:pt x="0" y="15"/>
                  <a:pt x="0" y="15"/>
                  <a:pt x="0" y="15"/>
                </a:cubicBezTo>
                <a:cubicBezTo>
                  <a:pt x="0" y="15"/>
                  <a:pt x="1" y="14"/>
                  <a:pt x="2" y="14"/>
                </a:cubicBezTo>
                <a:cubicBezTo>
                  <a:pt x="2" y="14"/>
                  <a:pt x="2" y="14"/>
                  <a:pt x="3" y="14"/>
                </a:cubicBezTo>
                <a:cubicBezTo>
                  <a:pt x="13" y="25"/>
                  <a:pt x="13" y="25"/>
                  <a:pt x="13" y="25"/>
                </a:cubicBezTo>
                <a:cubicBezTo>
                  <a:pt x="14" y="26"/>
                  <a:pt x="14" y="26"/>
                  <a:pt x="14" y="26"/>
                </a:cubicBezTo>
                <a:cubicBezTo>
                  <a:pt x="14" y="27"/>
                  <a:pt x="14" y="27"/>
                  <a:pt x="13" y="27"/>
                </a:cubicBezTo>
                <a:close/>
                <a:moveTo>
                  <a:pt x="68" y="52"/>
                </a:moveTo>
                <a:cubicBezTo>
                  <a:pt x="68" y="52"/>
                  <a:pt x="68" y="53"/>
                  <a:pt x="67" y="53"/>
                </a:cubicBezTo>
                <a:cubicBezTo>
                  <a:pt x="2" y="53"/>
                  <a:pt x="2" y="53"/>
                  <a:pt x="2" y="53"/>
                </a:cubicBezTo>
                <a:cubicBezTo>
                  <a:pt x="1" y="53"/>
                  <a:pt x="0" y="52"/>
                  <a:pt x="0" y="52"/>
                </a:cubicBezTo>
                <a:cubicBezTo>
                  <a:pt x="0" y="44"/>
                  <a:pt x="0" y="44"/>
                  <a:pt x="0" y="44"/>
                </a:cubicBezTo>
                <a:cubicBezTo>
                  <a:pt x="0" y="44"/>
                  <a:pt x="1" y="43"/>
                  <a:pt x="2" y="43"/>
                </a:cubicBezTo>
                <a:cubicBezTo>
                  <a:pt x="67" y="43"/>
                  <a:pt x="67" y="43"/>
                  <a:pt x="67" y="43"/>
                </a:cubicBezTo>
                <a:cubicBezTo>
                  <a:pt x="68" y="43"/>
                  <a:pt x="68" y="44"/>
                  <a:pt x="68" y="44"/>
                </a:cubicBezTo>
                <a:lnTo>
                  <a:pt x="68" y="52"/>
                </a:lnTo>
                <a:close/>
                <a:moveTo>
                  <a:pt x="68" y="23"/>
                </a:moveTo>
                <a:cubicBezTo>
                  <a:pt x="68" y="23"/>
                  <a:pt x="68" y="24"/>
                  <a:pt x="67" y="24"/>
                </a:cubicBezTo>
                <a:cubicBezTo>
                  <a:pt x="26" y="24"/>
                  <a:pt x="26" y="24"/>
                  <a:pt x="26" y="24"/>
                </a:cubicBezTo>
                <a:cubicBezTo>
                  <a:pt x="25" y="24"/>
                  <a:pt x="25" y="23"/>
                  <a:pt x="25" y="23"/>
                </a:cubicBezTo>
                <a:cubicBezTo>
                  <a:pt x="25" y="15"/>
                  <a:pt x="25" y="15"/>
                  <a:pt x="25" y="15"/>
                </a:cubicBezTo>
                <a:cubicBezTo>
                  <a:pt x="25" y="15"/>
                  <a:pt x="25" y="14"/>
                  <a:pt x="26" y="14"/>
                </a:cubicBezTo>
                <a:cubicBezTo>
                  <a:pt x="67" y="14"/>
                  <a:pt x="67" y="14"/>
                  <a:pt x="67" y="14"/>
                </a:cubicBezTo>
                <a:cubicBezTo>
                  <a:pt x="68" y="14"/>
                  <a:pt x="68" y="15"/>
                  <a:pt x="68" y="15"/>
                </a:cubicBezTo>
                <a:lnTo>
                  <a:pt x="68" y="23"/>
                </a:lnTo>
                <a:close/>
                <a:moveTo>
                  <a:pt x="68" y="37"/>
                </a:moveTo>
                <a:cubicBezTo>
                  <a:pt x="68" y="38"/>
                  <a:pt x="68" y="38"/>
                  <a:pt x="67" y="38"/>
                </a:cubicBezTo>
                <a:cubicBezTo>
                  <a:pt x="26" y="38"/>
                  <a:pt x="26" y="38"/>
                  <a:pt x="26" y="38"/>
                </a:cubicBezTo>
                <a:cubicBezTo>
                  <a:pt x="25" y="38"/>
                  <a:pt x="25" y="38"/>
                  <a:pt x="25" y="37"/>
                </a:cubicBezTo>
                <a:cubicBezTo>
                  <a:pt x="25" y="30"/>
                  <a:pt x="25" y="30"/>
                  <a:pt x="25" y="30"/>
                </a:cubicBezTo>
                <a:cubicBezTo>
                  <a:pt x="25" y="29"/>
                  <a:pt x="25" y="29"/>
                  <a:pt x="26" y="29"/>
                </a:cubicBezTo>
                <a:cubicBezTo>
                  <a:pt x="67" y="29"/>
                  <a:pt x="67" y="29"/>
                  <a:pt x="67" y="29"/>
                </a:cubicBezTo>
                <a:cubicBezTo>
                  <a:pt x="68" y="29"/>
                  <a:pt x="68" y="29"/>
                  <a:pt x="68" y="30"/>
                </a:cubicBezTo>
                <a:lnTo>
                  <a:pt x="68" y="37"/>
                </a:lnTo>
                <a:close/>
              </a:path>
            </a:pathLst>
          </a:custGeom>
          <a:solidFill>
            <a:schemeClr val="bg1"/>
          </a:solidFill>
          <a:ln w="9525">
            <a:noFill/>
            <a:round/>
          </a:ln>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5" name="Freeform 101"/>
          <p:cNvSpPr>
            <a:spLocks noEditPoints="1"/>
          </p:cNvSpPr>
          <p:nvPr/>
        </p:nvSpPr>
        <p:spPr bwMode="auto">
          <a:xfrm>
            <a:off x="4685088" y="2967823"/>
            <a:ext cx="604483" cy="400561"/>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ln>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cxnSp>
        <p:nvCxnSpPr>
          <p:cNvPr id="26" name="Straight Connector 84"/>
          <p:cNvCxnSpPr/>
          <p:nvPr/>
        </p:nvCxnSpPr>
        <p:spPr>
          <a:xfrm rot="5400000">
            <a:off x="2548140" y="4175953"/>
            <a:ext cx="387425" cy="1249"/>
          </a:xfrm>
          <a:prstGeom prst="line">
            <a:avLst/>
          </a:prstGeom>
          <a:ln w="41275">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27" name="Straight Connector 85"/>
          <p:cNvCxnSpPr/>
          <p:nvPr/>
        </p:nvCxnSpPr>
        <p:spPr>
          <a:xfrm rot="5400000">
            <a:off x="4782997" y="4175954"/>
            <a:ext cx="387425" cy="1249"/>
          </a:xfrm>
          <a:prstGeom prst="line">
            <a:avLst/>
          </a:prstGeom>
          <a:ln w="41275">
            <a:solidFill>
              <a:schemeClr val="accent2"/>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28" name="Straight Connector 86"/>
          <p:cNvCxnSpPr/>
          <p:nvPr/>
        </p:nvCxnSpPr>
        <p:spPr>
          <a:xfrm rot="5400000">
            <a:off x="7017851" y="4175955"/>
            <a:ext cx="387425" cy="1249"/>
          </a:xfrm>
          <a:prstGeom prst="line">
            <a:avLst/>
          </a:prstGeom>
          <a:ln w="41275">
            <a:solidFill>
              <a:schemeClr val="accent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29" name="Straight Connector 87"/>
          <p:cNvCxnSpPr/>
          <p:nvPr/>
        </p:nvCxnSpPr>
        <p:spPr>
          <a:xfrm rot="5400000">
            <a:off x="9252707" y="4175956"/>
            <a:ext cx="387425" cy="1249"/>
          </a:xfrm>
          <a:prstGeom prst="line">
            <a:avLst/>
          </a:prstGeom>
          <a:ln w="41275">
            <a:solidFill>
              <a:schemeClr val="accent2"/>
            </a:solidFill>
            <a:tailEnd type="diamond" w="lg" len="lg"/>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731020" y="4723962"/>
            <a:ext cx="1991392" cy="1460294"/>
            <a:chOff x="1390552" y="4475905"/>
            <a:chExt cx="1991392" cy="1460294"/>
          </a:xfrm>
        </p:grpSpPr>
        <p:sp>
          <p:nvSpPr>
            <p:cNvPr id="31" name="文本框 36"/>
            <p:cNvSpPr txBox="1"/>
            <p:nvPr/>
          </p:nvSpPr>
          <p:spPr>
            <a:xfrm>
              <a:off x="1390552" y="4475905"/>
              <a:ext cx="1991392"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FZHei-B01S" panose="02010601030101010101" pitchFamily="2" charset="-122"/>
                  <a:ea typeface="FZHei-B01S" panose="02010601030101010101" pitchFamily="2" charset="-122"/>
                  <a:sym typeface="FZHei-B01S" panose="02010601030101010101" pitchFamily="2" charset="-122"/>
                </a:rPr>
                <a:t> YOUR TEXT </a:t>
              </a:r>
              <a:endParaRPr lang="en-US" altLang="zh-CN" sz="2400" noProof="0" dirty="0">
                <a:ln>
                  <a:noFill/>
                </a:ln>
                <a:solidFill>
                  <a:schemeClr val="tx1">
                    <a:lumMod val="75000"/>
                    <a:lumOff val="25000"/>
                  </a:schemeClr>
                </a:solidFill>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32" name="Text Placeholder 32"/>
            <p:cNvSpPr txBox="1"/>
            <p:nvPr/>
          </p:nvSpPr>
          <p:spPr>
            <a:xfrm>
              <a:off x="1484996" y="4953985"/>
              <a:ext cx="1854145"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4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点击输入标题，点击输入标题，点击输入标题，点击输入标题</a:t>
              </a:r>
              <a:endParaRPr lang="en-US" sz="14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3" name="组合 32"/>
          <p:cNvGrpSpPr/>
          <p:nvPr/>
        </p:nvGrpSpPr>
        <p:grpSpPr>
          <a:xfrm>
            <a:off x="3995646" y="4723962"/>
            <a:ext cx="1991392" cy="1464158"/>
            <a:chOff x="1390552" y="4475905"/>
            <a:chExt cx="1991392" cy="1464158"/>
          </a:xfrm>
        </p:grpSpPr>
        <p:sp>
          <p:nvSpPr>
            <p:cNvPr id="34" name="文本框 36"/>
            <p:cNvSpPr txBox="1"/>
            <p:nvPr/>
          </p:nvSpPr>
          <p:spPr>
            <a:xfrm>
              <a:off x="1390552" y="4475905"/>
              <a:ext cx="1991392"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FZHei-B01S" panose="02010601030101010101" pitchFamily="2" charset="-122"/>
                  <a:ea typeface="FZHei-B01S" panose="02010601030101010101" pitchFamily="2" charset="-122"/>
                  <a:sym typeface="FZHei-B01S" panose="02010601030101010101" pitchFamily="2" charset="-122"/>
                </a:rPr>
                <a:t> YOUR TEXT </a:t>
              </a:r>
              <a:endParaRPr lang="en-US" altLang="zh-CN" sz="2400" noProof="0" dirty="0">
                <a:ln>
                  <a:noFill/>
                </a:ln>
                <a:solidFill>
                  <a:schemeClr val="tx1">
                    <a:lumMod val="75000"/>
                    <a:lumOff val="25000"/>
                  </a:schemeClr>
                </a:solidFill>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35" name="Text Placeholder 32"/>
            <p:cNvSpPr txBox="1"/>
            <p:nvPr/>
          </p:nvSpPr>
          <p:spPr>
            <a:xfrm>
              <a:off x="1563160" y="4957849"/>
              <a:ext cx="180789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4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点击输入标题，点击输入标题，点击输入标题，点击输入标题</a:t>
              </a:r>
              <a:endParaRPr lang="en-US" sz="14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6" name="组合 35"/>
          <p:cNvGrpSpPr/>
          <p:nvPr/>
        </p:nvGrpSpPr>
        <p:grpSpPr>
          <a:xfrm>
            <a:off x="6248964" y="4723962"/>
            <a:ext cx="1991392" cy="1464158"/>
            <a:chOff x="1390552" y="4475905"/>
            <a:chExt cx="1991392" cy="1464158"/>
          </a:xfrm>
        </p:grpSpPr>
        <p:sp>
          <p:nvSpPr>
            <p:cNvPr id="37" name="文本框 36"/>
            <p:cNvSpPr txBox="1"/>
            <p:nvPr/>
          </p:nvSpPr>
          <p:spPr>
            <a:xfrm>
              <a:off x="1390552" y="4475905"/>
              <a:ext cx="1991392"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FZHei-B01S" panose="02010601030101010101" pitchFamily="2" charset="-122"/>
                  <a:ea typeface="FZHei-B01S" panose="02010601030101010101" pitchFamily="2" charset="-122"/>
                  <a:sym typeface="FZHei-B01S" panose="02010601030101010101" pitchFamily="2" charset="-122"/>
                </a:rPr>
                <a:t> YOUR TEXT </a:t>
              </a:r>
              <a:endParaRPr lang="en-US" altLang="zh-CN" sz="2400" noProof="0" dirty="0">
                <a:ln>
                  <a:noFill/>
                </a:ln>
                <a:solidFill>
                  <a:schemeClr val="tx1">
                    <a:lumMod val="75000"/>
                    <a:lumOff val="25000"/>
                  </a:schemeClr>
                </a:solidFill>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38" name="Text Placeholder 32"/>
            <p:cNvSpPr txBox="1"/>
            <p:nvPr/>
          </p:nvSpPr>
          <p:spPr>
            <a:xfrm>
              <a:off x="1566178" y="4957849"/>
              <a:ext cx="1767516"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4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点击输入标题，点击输入标题，点击输入标题，点击输入标题</a:t>
              </a:r>
              <a:endParaRPr lang="en-US" sz="14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9" name="组合 38"/>
          <p:cNvGrpSpPr/>
          <p:nvPr/>
        </p:nvGrpSpPr>
        <p:grpSpPr>
          <a:xfrm>
            <a:off x="8513590" y="4723962"/>
            <a:ext cx="1991392" cy="1443879"/>
            <a:chOff x="1390552" y="4475905"/>
            <a:chExt cx="1991392" cy="1443879"/>
          </a:xfrm>
        </p:grpSpPr>
        <p:sp>
          <p:nvSpPr>
            <p:cNvPr id="40" name="文本框 36"/>
            <p:cNvSpPr txBox="1"/>
            <p:nvPr/>
          </p:nvSpPr>
          <p:spPr>
            <a:xfrm>
              <a:off x="1390552" y="4475905"/>
              <a:ext cx="1991392"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FZHei-B01S" panose="02010601030101010101" pitchFamily="2" charset="-122"/>
                  <a:ea typeface="FZHei-B01S" panose="02010601030101010101" pitchFamily="2" charset="-122"/>
                  <a:sym typeface="FZHei-B01S" panose="02010601030101010101" pitchFamily="2" charset="-122"/>
                </a:rPr>
                <a:t> YOUR TEXT </a:t>
              </a:r>
              <a:endParaRPr lang="en-US" altLang="zh-CN" sz="2400" noProof="0" dirty="0">
                <a:ln>
                  <a:noFill/>
                </a:ln>
                <a:solidFill>
                  <a:schemeClr val="tx1">
                    <a:lumMod val="75000"/>
                    <a:lumOff val="25000"/>
                  </a:schemeClr>
                </a:solidFill>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41" name="Text Placeholder 32"/>
            <p:cNvSpPr txBox="1"/>
            <p:nvPr/>
          </p:nvSpPr>
          <p:spPr>
            <a:xfrm>
              <a:off x="1530466" y="4937570"/>
              <a:ext cx="185147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4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点击输入标题，点击输入标题，点击输入标题，点击输入标题</a:t>
              </a:r>
              <a:endParaRPr lang="en-US" sz="14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42" name="文本框 41"/>
          <p:cNvSpPr txBox="1"/>
          <p:nvPr/>
        </p:nvSpPr>
        <p:spPr>
          <a:xfrm>
            <a:off x="318210" y="448330"/>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500"/>
                                        <p:tgtEl>
                                          <p:spTgt spid="33"/>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500"/>
                                        <p:tgtEl>
                                          <p:spTgt spid="36"/>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4419413" y="1895829"/>
            <a:ext cx="3353173" cy="2981765"/>
            <a:chOff x="3949950" y="1935228"/>
            <a:chExt cx="4292100" cy="3816694"/>
          </a:xfrm>
        </p:grpSpPr>
        <p:sp>
          <p:nvSpPr>
            <p:cNvPr id="7" name="Freeform 28"/>
            <p:cNvSpPr/>
            <p:nvPr/>
          </p:nvSpPr>
          <p:spPr bwMode="auto">
            <a:xfrm>
              <a:off x="6856115" y="2914246"/>
              <a:ext cx="639249" cy="929328"/>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8" name="Freeform 29"/>
            <p:cNvSpPr/>
            <p:nvPr/>
          </p:nvSpPr>
          <p:spPr bwMode="auto">
            <a:xfrm>
              <a:off x="6528433" y="4412990"/>
              <a:ext cx="102065" cy="181300"/>
            </a:xfrm>
            <a:custGeom>
              <a:avLst/>
              <a:gdLst>
                <a:gd name="T0" fmla="*/ 76 w 76"/>
                <a:gd name="T1" fmla="*/ 0 h 135"/>
                <a:gd name="T2" fmla="*/ 0 w 76"/>
                <a:gd name="T3" fmla="*/ 135 h 135"/>
                <a:gd name="T4" fmla="*/ 76 w 76"/>
                <a:gd name="T5" fmla="*/ 0 h 135"/>
                <a:gd name="T6" fmla="*/ 76 w 76"/>
                <a:gd name="T7" fmla="*/ 0 h 135"/>
              </a:gdLst>
              <a:ahLst/>
              <a:cxnLst>
                <a:cxn ang="0">
                  <a:pos x="T0" y="T1"/>
                </a:cxn>
                <a:cxn ang="0">
                  <a:pos x="T2" y="T3"/>
                </a:cxn>
                <a:cxn ang="0">
                  <a:pos x="T4" y="T5"/>
                </a:cxn>
                <a:cxn ang="0">
                  <a:pos x="T6" y="T7"/>
                </a:cxn>
              </a:cxnLst>
              <a:rect l="0" t="0" r="r" b="b"/>
              <a:pathLst>
                <a:path w="76" h="135">
                  <a:moveTo>
                    <a:pt x="76" y="0"/>
                  </a:moveTo>
                  <a:lnTo>
                    <a:pt x="0" y="135"/>
                  </a:lnTo>
                  <a:lnTo>
                    <a:pt x="76" y="0"/>
                  </a:lnTo>
                  <a:lnTo>
                    <a:pt x="76" y="0"/>
                  </a:lnTo>
                  <a:close/>
                </a:path>
              </a:pathLst>
            </a:custGeom>
            <a:solidFill>
              <a:srgbClr val="FFFFFF"/>
            </a:solidFill>
            <a:ln>
              <a:noFill/>
            </a:ln>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9" name="Freeform 30"/>
            <p:cNvSpPr/>
            <p:nvPr/>
          </p:nvSpPr>
          <p:spPr bwMode="auto">
            <a:xfrm>
              <a:off x="6528433" y="4412990"/>
              <a:ext cx="102065" cy="181300"/>
            </a:xfrm>
            <a:custGeom>
              <a:avLst/>
              <a:gdLst>
                <a:gd name="T0" fmla="*/ 76 w 76"/>
                <a:gd name="T1" fmla="*/ 0 h 135"/>
                <a:gd name="T2" fmla="*/ 0 w 76"/>
                <a:gd name="T3" fmla="*/ 135 h 135"/>
                <a:gd name="T4" fmla="*/ 76 w 76"/>
                <a:gd name="T5" fmla="*/ 0 h 135"/>
                <a:gd name="T6" fmla="*/ 76 w 76"/>
                <a:gd name="T7" fmla="*/ 0 h 135"/>
              </a:gdLst>
              <a:ahLst/>
              <a:cxnLst>
                <a:cxn ang="0">
                  <a:pos x="T0" y="T1"/>
                </a:cxn>
                <a:cxn ang="0">
                  <a:pos x="T2" y="T3"/>
                </a:cxn>
                <a:cxn ang="0">
                  <a:pos x="T4" y="T5"/>
                </a:cxn>
                <a:cxn ang="0">
                  <a:pos x="T6" y="T7"/>
                </a:cxn>
              </a:cxnLst>
              <a:rect l="0" t="0" r="r" b="b"/>
              <a:pathLst>
                <a:path w="76" h="135">
                  <a:moveTo>
                    <a:pt x="76" y="0"/>
                  </a:moveTo>
                  <a:lnTo>
                    <a:pt x="0" y="135"/>
                  </a:lnTo>
                  <a:lnTo>
                    <a:pt x="76" y="0"/>
                  </a:lnTo>
                  <a:lnTo>
                    <a:pt x="76" y="0"/>
                  </a:lnTo>
                </a:path>
              </a:pathLst>
            </a:custGeom>
            <a:solidFill>
              <a:srgbClr val="FFFFFF"/>
            </a:solidFill>
            <a:ln>
              <a:noFill/>
            </a:ln>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0" name="Freeform 31"/>
            <p:cNvSpPr/>
            <p:nvPr/>
          </p:nvSpPr>
          <p:spPr bwMode="auto">
            <a:xfrm>
              <a:off x="6528433" y="4412990"/>
              <a:ext cx="1071682" cy="181300"/>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1" name="Freeform 32"/>
            <p:cNvSpPr/>
            <p:nvPr/>
          </p:nvSpPr>
          <p:spPr bwMode="auto">
            <a:xfrm>
              <a:off x="5663567" y="4594289"/>
              <a:ext cx="206816"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2" name="Freeform 33"/>
            <p:cNvSpPr/>
            <p:nvPr/>
          </p:nvSpPr>
          <p:spPr bwMode="auto">
            <a:xfrm>
              <a:off x="5663567" y="4594289"/>
              <a:ext cx="206816"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3" name="Freeform 34"/>
            <p:cNvSpPr/>
            <p:nvPr/>
          </p:nvSpPr>
          <p:spPr bwMode="auto">
            <a:xfrm>
              <a:off x="5663567" y="4594289"/>
              <a:ext cx="534498" cy="927986"/>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4" name="Freeform 35"/>
            <p:cNvSpPr/>
            <p:nvPr/>
          </p:nvSpPr>
          <p:spPr bwMode="auto">
            <a:xfrm>
              <a:off x="4693950" y="3843574"/>
              <a:ext cx="639249" cy="927986"/>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5" name="Freeform 36"/>
            <p:cNvSpPr/>
            <p:nvPr/>
          </p:nvSpPr>
          <p:spPr bwMode="auto">
            <a:xfrm>
              <a:off x="4693950" y="3843574"/>
              <a:ext cx="639249" cy="927986"/>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6" name="Freeform 37"/>
            <p:cNvSpPr/>
            <p:nvPr/>
          </p:nvSpPr>
          <p:spPr bwMode="auto">
            <a:xfrm>
              <a:off x="4693950" y="3843574"/>
              <a:ext cx="639249" cy="927986"/>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7" name="Freeform 38"/>
            <p:cNvSpPr/>
            <p:nvPr/>
          </p:nvSpPr>
          <p:spPr bwMode="auto">
            <a:xfrm>
              <a:off x="5558816" y="3095545"/>
              <a:ext cx="104751" cy="178614"/>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8" name="Freeform 39"/>
            <p:cNvSpPr/>
            <p:nvPr/>
          </p:nvSpPr>
          <p:spPr bwMode="auto">
            <a:xfrm>
              <a:off x="5558816" y="3095545"/>
              <a:ext cx="104751" cy="178614"/>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9" name="Freeform 40"/>
            <p:cNvSpPr/>
            <p:nvPr/>
          </p:nvSpPr>
          <p:spPr bwMode="auto">
            <a:xfrm>
              <a:off x="4589199" y="3095545"/>
              <a:ext cx="1074368" cy="17861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0" name="Freeform 41"/>
            <p:cNvSpPr/>
            <p:nvPr/>
          </p:nvSpPr>
          <p:spPr bwMode="auto">
            <a:xfrm>
              <a:off x="6321617" y="3095545"/>
              <a:ext cx="206816"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1" name="Freeform 42"/>
            <p:cNvSpPr/>
            <p:nvPr/>
          </p:nvSpPr>
          <p:spPr bwMode="auto">
            <a:xfrm>
              <a:off x="6321617" y="3095545"/>
              <a:ext cx="206816"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2" name="Freeform 43"/>
            <p:cNvSpPr/>
            <p:nvPr/>
          </p:nvSpPr>
          <p:spPr bwMode="auto">
            <a:xfrm>
              <a:off x="5991249" y="2167560"/>
              <a:ext cx="537184" cy="927986"/>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4" name="Freeform 75"/>
            <p:cNvSpPr/>
            <p:nvPr/>
          </p:nvSpPr>
          <p:spPr bwMode="auto">
            <a:xfrm>
              <a:off x="3949950" y="3095545"/>
              <a:ext cx="1713617" cy="2152765"/>
            </a:xfrm>
            <a:custGeom>
              <a:avLst/>
              <a:gdLst>
                <a:gd name="T0" fmla="*/ 201 w 539"/>
                <a:gd name="T1" fmla="*/ 0 h 677"/>
                <a:gd name="T2" fmla="*/ 73 w 539"/>
                <a:gd name="T3" fmla="*/ 77 h 677"/>
                <a:gd name="T4" fmla="*/ 22 w 539"/>
                <a:gd name="T5" fmla="*/ 166 h 677"/>
                <a:gd name="T6" fmla="*/ 22 w 539"/>
                <a:gd name="T7" fmla="*/ 304 h 677"/>
                <a:gd name="T8" fmla="*/ 237 w 539"/>
                <a:gd name="T9" fmla="*/ 677 h 677"/>
                <a:gd name="T10" fmla="*/ 234 w 539"/>
                <a:gd name="T11" fmla="*/ 527 h 677"/>
                <a:gd name="T12" fmla="*/ 539 w 539"/>
                <a:gd name="T13" fmla="*/ 0 h 677"/>
                <a:gd name="T14" fmla="*/ 201 w 539"/>
                <a:gd name="T15" fmla="*/ 0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7">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solidFill>
              <a:schemeClr val="accent1"/>
            </a:solidFill>
            <a:ln>
              <a:noFill/>
            </a:ln>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7" name="Freeform 73"/>
            <p:cNvSpPr/>
            <p:nvPr/>
          </p:nvSpPr>
          <p:spPr bwMode="auto">
            <a:xfrm>
              <a:off x="4182282" y="1935228"/>
              <a:ext cx="2346151" cy="1404736"/>
            </a:xfrm>
            <a:custGeom>
              <a:avLst/>
              <a:gdLst>
                <a:gd name="T0" fmla="*/ 569 w 738"/>
                <a:gd name="T1" fmla="*/ 73 h 442"/>
                <a:gd name="T2" fmla="*/ 438 w 738"/>
                <a:gd name="T3" fmla="*/ 0 h 442"/>
                <a:gd name="T4" fmla="*/ 335 w 738"/>
                <a:gd name="T5" fmla="*/ 0 h 442"/>
                <a:gd name="T6" fmla="*/ 215 w 738"/>
                <a:gd name="T7" fmla="*/ 69 h 442"/>
                <a:gd name="T8" fmla="*/ 0 w 738"/>
                <a:gd name="T9" fmla="*/ 442 h 442"/>
                <a:gd name="T10" fmla="*/ 128 w 738"/>
                <a:gd name="T11" fmla="*/ 365 h 442"/>
                <a:gd name="T12" fmla="*/ 738 w 738"/>
                <a:gd name="T13" fmla="*/ 365 h 442"/>
                <a:gd name="T14" fmla="*/ 569 w 738"/>
                <a:gd name="T15" fmla="*/ 73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solidFill>
              <a:schemeClr val="accent2"/>
            </a:solidFill>
            <a:ln w="9525">
              <a:noFill/>
              <a:round/>
            </a:ln>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30" name="Freeform 69"/>
            <p:cNvSpPr/>
            <p:nvPr/>
          </p:nvSpPr>
          <p:spPr bwMode="auto">
            <a:xfrm>
              <a:off x="5663567" y="4345842"/>
              <a:ext cx="2346151" cy="1406079"/>
            </a:xfrm>
            <a:custGeom>
              <a:avLst/>
              <a:gdLst>
                <a:gd name="T0" fmla="*/ 168 w 738"/>
                <a:gd name="T1" fmla="*/ 370 h 442"/>
                <a:gd name="T2" fmla="*/ 300 w 738"/>
                <a:gd name="T3" fmla="*/ 442 h 442"/>
                <a:gd name="T4" fmla="*/ 402 w 738"/>
                <a:gd name="T5" fmla="*/ 442 h 442"/>
                <a:gd name="T6" fmla="*/ 522 w 738"/>
                <a:gd name="T7" fmla="*/ 373 h 442"/>
                <a:gd name="T8" fmla="*/ 738 w 738"/>
                <a:gd name="T9" fmla="*/ 0 h 442"/>
                <a:gd name="T10" fmla="*/ 609 w 738"/>
                <a:gd name="T11" fmla="*/ 78 h 442"/>
                <a:gd name="T12" fmla="*/ 0 w 738"/>
                <a:gd name="T13" fmla="*/ 78 h 442"/>
                <a:gd name="T14" fmla="*/ 168 w 738"/>
                <a:gd name="T15" fmla="*/ 370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solidFill>
              <a:schemeClr val="accent1"/>
            </a:solidFill>
            <a:ln>
              <a:noFill/>
            </a:ln>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32" name="Group 66"/>
            <p:cNvGrpSpPr/>
            <p:nvPr/>
          </p:nvGrpSpPr>
          <p:grpSpPr>
            <a:xfrm>
              <a:off x="6674717" y="4979124"/>
              <a:ext cx="362796" cy="338611"/>
              <a:chOff x="4418013" y="3475038"/>
              <a:chExt cx="285750" cy="266701"/>
            </a:xfrm>
            <a:solidFill>
              <a:srgbClr val="FFFFFF"/>
            </a:solidFill>
          </p:grpSpPr>
          <p:sp>
            <p:nvSpPr>
              <p:cNvPr id="33" name="Freeform 105"/>
              <p:cNvSpPr/>
              <p:nvPr/>
            </p:nvSpPr>
            <p:spPr bwMode="auto">
              <a:xfrm>
                <a:off x="4418013" y="3651251"/>
                <a:ext cx="98425" cy="90488"/>
              </a:xfrm>
              <a:custGeom>
                <a:avLst/>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34" name="Freeform 106"/>
              <p:cNvSpPr>
                <a:spLocks noEditPoints="1"/>
              </p:cNvSpPr>
              <p:nvPr/>
            </p:nvSpPr>
            <p:spPr bwMode="auto">
              <a:xfrm>
                <a:off x="4456113" y="3475038"/>
                <a:ext cx="247650" cy="236538"/>
              </a:xfrm>
              <a:custGeom>
                <a:avLst/>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3">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5" name="Group 47"/>
            <p:cNvGrpSpPr/>
            <p:nvPr/>
          </p:nvGrpSpPr>
          <p:grpSpPr>
            <a:xfrm>
              <a:off x="4614716" y="3843575"/>
              <a:ext cx="2002354" cy="1908347"/>
              <a:chOff x="4614716" y="3843575"/>
              <a:chExt cx="2002354" cy="1908347"/>
            </a:xfrm>
          </p:grpSpPr>
          <p:sp>
            <p:nvSpPr>
              <p:cNvPr id="38" name="Freeform 63"/>
              <p:cNvSpPr/>
              <p:nvPr/>
            </p:nvSpPr>
            <p:spPr bwMode="auto">
              <a:xfrm>
                <a:off x="4614716" y="3843575"/>
                <a:ext cx="2002354" cy="1908347"/>
              </a:xfrm>
              <a:custGeom>
                <a:avLst/>
                <a:gdLst>
                  <a:gd name="T0" fmla="*/ 25 w 630"/>
                  <a:gd name="T1" fmla="*/ 292 h 600"/>
                  <a:gd name="T2" fmla="*/ 28 w 630"/>
                  <a:gd name="T3" fmla="*/ 442 h 600"/>
                  <a:gd name="T4" fmla="*/ 79 w 630"/>
                  <a:gd name="T5" fmla="*/ 531 h 600"/>
                  <a:gd name="T6" fmla="*/ 199 w 630"/>
                  <a:gd name="T7" fmla="*/ 600 h 600"/>
                  <a:gd name="T8" fmla="*/ 630 w 630"/>
                  <a:gd name="T9" fmla="*/ 600 h 600"/>
                  <a:gd name="T10" fmla="*/ 498 w 630"/>
                  <a:gd name="T11" fmla="*/ 528 h 600"/>
                  <a:gd name="T12" fmla="*/ 194 w 630"/>
                  <a:gd name="T13" fmla="*/ 0 h 600"/>
                  <a:gd name="T14" fmla="*/ 25 w 630"/>
                  <a:gd name="T15" fmla="*/ 292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60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solidFill>
                <a:schemeClr val="accent2"/>
              </a:solidFill>
              <a:ln w="9525">
                <a:noFill/>
                <a:round/>
              </a:ln>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37" name="Freeform 18"/>
              <p:cNvSpPr/>
              <p:nvPr/>
            </p:nvSpPr>
            <p:spPr bwMode="auto">
              <a:xfrm>
                <a:off x="5122816" y="4936315"/>
                <a:ext cx="413624" cy="413623"/>
              </a:xfrm>
              <a:custGeom>
                <a:avLst/>
                <a:gdLst>
                  <a:gd name="T0" fmla="*/ 266 w 360"/>
                  <a:gd name="T1" fmla="*/ 360 h 360"/>
                  <a:gd name="T2" fmla="*/ 294 w 360"/>
                  <a:gd name="T3" fmla="*/ 331 h 360"/>
                  <a:gd name="T4" fmla="*/ 245 w 360"/>
                  <a:gd name="T5" fmla="*/ 155 h 360"/>
                  <a:gd name="T6" fmla="*/ 318 w 360"/>
                  <a:gd name="T7" fmla="*/ 82 h 360"/>
                  <a:gd name="T8" fmla="*/ 340 w 360"/>
                  <a:gd name="T9" fmla="*/ 19 h 360"/>
                  <a:gd name="T10" fmla="*/ 278 w 360"/>
                  <a:gd name="T11" fmla="*/ 42 h 360"/>
                  <a:gd name="T12" fmla="*/ 205 w 360"/>
                  <a:gd name="T13" fmla="*/ 115 h 360"/>
                  <a:gd name="T14" fmla="*/ 28 w 360"/>
                  <a:gd name="T15" fmla="*/ 65 h 360"/>
                  <a:gd name="T16" fmla="*/ 0 w 360"/>
                  <a:gd name="T17" fmla="*/ 94 h 360"/>
                  <a:gd name="T18" fmla="*/ 148 w 360"/>
                  <a:gd name="T19" fmla="*/ 172 h 360"/>
                  <a:gd name="T20" fmla="*/ 98 w 360"/>
                  <a:gd name="T21" fmla="*/ 222 h 360"/>
                  <a:gd name="T22" fmla="*/ 38 w 360"/>
                  <a:gd name="T23" fmla="*/ 226 h 360"/>
                  <a:gd name="T24" fmla="*/ 9 w 360"/>
                  <a:gd name="T25" fmla="*/ 254 h 360"/>
                  <a:gd name="T26" fmla="*/ 80 w 360"/>
                  <a:gd name="T27" fmla="*/ 280 h 360"/>
                  <a:gd name="T28" fmla="*/ 105 w 360"/>
                  <a:gd name="T29" fmla="*/ 350 h 360"/>
                  <a:gd name="T30" fmla="*/ 134 w 360"/>
                  <a:gd name="T31" fmla="*/ 322 h 360"/>
                  <a:gd name="T32" fmla="*/ 137 w 360"/>
                  <a:gd name="T33" fmla="*/ 262 h 360"/>
                  <a:gd name="T34" fmla="*/ 188 w 360"/>
                  <a:gd name="T35" fmla="*/ 211 h 360"/>
                  <a:gd name="T36" fmla="*/ 266 w 360"/>
                  <a:gd name="T37"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solidFill>
              <a:ln>
                <a:noFill/>
              </a:ln>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41" name="Freeform 59"/>
            <p:cNvSpPr/>
            <p:nvPr/>
          </p:nvSpPr>
          <p:spPr bwMode="auto">
            <a:xfrm>
              <a:off x="5574932" y="1935228"/>
              <a:ext cx="1999668" cy="1908347"/>
            </a:xfrm>
            <a:custGeom>
              <a:avLst/>
              <a:gdLst>
                <a:gd name="T0" fmla="*/ 604 w 629"/>
                <a:gd name="T1" fmla="*/ 308 h 600"/>
                <a:gd name="T2" fmla="*/ 602 w 629"/>
                <a:gd name="T3" fmla="*/ 158 h 600"/>
                <a:gd name="T4" fmla="*/ 550 w 629"/>
                <a:gd name="T5" fmla="*/ 69 h 600"/>
                <a:gd name="T6" fmla="*/ 430 w 629"/>
                <a:gd name="T7" fmla="*/ 0 h 600"/>
                <a:gd name="T8" fmla="*/ 0 w 629"/>
                <a:gd name="T9" fmla="*/ 0 h 600"/>
                <a:gd name="T10" fmla="*/ 131 w 629"/>
                <a:gd name="T11" fmla="*/ 73 h 600"/>
                <a:gd name="T12" fmla="*/ 436 w 629"/>
                <a:gd name="T13" fmla="*/ 600 h 600"/>
                <a:gd name="T14" fmla="*/ 604 w 629"/>
                <a:gd name="T15" fmla="*/ 308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60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solidFill>
              <a:schemeClr val="accent1"/>
            </a:solidFill>
            <a:ln>
              <a:noFill/>
            </a:ln>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44" name="Freeform 53"/>
            <p:cNvSpPr/>
            <p:nvPr/>
          </p:nvSpPr>
          <p:spPr bwMode="auto">
            <a:xfrm>
              <a:off x="6528433" y="2437495"/>
              <a:ext cx="1713617" cy="2156794"/>
            </a:xfrm>
            <a:custGeom>
              <a:avLst/>
              <a:gdLst>
                <a:gd name="T0" fmla="*/ 337 w 539"/>
                <a:gd name="T1" fmla="*/ 678 h 678"/>
                <a:gd name="T2" fmla="*/ 466 w 539"/>
                <a:gd name="T3" fmla="*/ 600 h 678"/>
                <a:gd name="T4" fmla="*/ 517 w 539"/>
                <a:gd name="T5" fmla="*/ 511 h 678"/>
                <a:gd name="T6" fmla="*/ 517 w 539"/>
                <a:gd name="T7" fmla="*/ 373 h 678"/>
                <a:gd name="T8" fmla="*/ 302 w 539"/>
                <a:gd name="T9" fmla="*/ 0 h 678"/>
                <a:gd name="T10" fmla="*/ 304 w 539"/>
                <a:gd name="T11" fmla="*/ 150 h 678"/>
                <a:gd name="T12" fmla="*/ 0 w 539"/>
                <a:gd name="T13" fmla="*/ 678 h 678"/>
                <a:gd name="T14" fmla="*/ 337 w 539"/>
                <a:gd name="T15" fmla="*/ 678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8">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solidFill>
              <a:schemeClr val="accent2"/>
            </a:solidFill>
            <a:ln w="9525">
              <a:noFill/>
              <a:round/>
            </a:ln>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46" name="Shape 222"/>
            <p:cNvSpPr/>
            <p:nvPr/>
          </p:nvSpPr>
          <p:spPr>
            <a:xfrm>
              <a:off x="4445538" y="3585006"/>
              <a:ext cx="328470" cy="412689"/>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chemeClr val="bg1"/>
            </a:solidFill>
            <a:ln w="12700" cap="flat">
              <a:noFill/>
              <a:miter lim="400000"/>
            </a:ln>
            <a:effectLst/>
          </p:spPr>
          <p:txBody>
            <a:bodyPr wrap="square" lIns="38100" tIns="38100" rIns="38100" bIns="38100" numCol="1" anchor="ctr">
              <a:noAutofit/>
            </a:bodyPr>
            <a:lstStyle/>
            <a:p>
              <a:pPr lvl="0" algn="l" defTabSz="457200">
                <a:defRPr sz="1200">
                  <a:solidFill>
                    <a:srgbClr val="000000"/>
                  </a:solidFill>
                  <a:latin typeface="Helvetica"/>
                  <a:ea typeface="Helvetica"/>
                  <a:cs typeface="Helvetica"/>
                  <a:sym typeface="Helvetica"/>
                </a:defRPr>
              </a:pPr>
              <a:endParaRPr>
                <a:latin typeface="FZHei-B01S" panose="02010601030101010101" pitchFamily="2" charset="-122"/>
                <a:ea typeface="FZHei-B01S" panose="02010601030101010101" pitchFamily="2" charset="-122"/>
                <a:sym typeface="FZHei-B01S" panose="02010601030101010101" pitchFamily="2" charset="-122"/>
              </a:endParaRPr>
            </a:p>
          </p:txBody>
        </p:sp>
        <p:grpSp>
          <p:nvGrpSpPr>
            <p:cNvPr id="47" name="Group 83"/>
            <p:cNvGrpSpPr/>
            <p:nvPr/>
          </p:nvGrpSpPr>
          <p:grpSpPr>
            <a:xfrm>
              <a:off x="5051424" y="2328257"/>
              <a:ext cx="612143" cy="429803"/>
              <a:chOff x="7350125" y="1003300"/>
              <a:chExt cx="522288" cy="366713"/>
            </a:xfrm>
            <a:solidFill>
              <a:schemeClr val="bg1"/>
            </a:solidFill>
          </p:grpSpPr>
          <p:sp>
            <p:nvSpPr>
              <p:cNvPr id="48" name="Freeform 21"/>
              <p:cNvSpPr>
                <a:spLocks noEditPoints="1"/>
              </p:cNvSpPr>
              <p:nvPr/>
            </p:nvSpPr>
            <p:spPr bwMode="auto">
              <a:xfrm>
                <a:off x="7350125" y="1003300"/>
                <a:ext cx="373063" cy="366713"/>
              </a:xfrm>
              <a:custGeom>
                <a:avLst/>
                <a:gdLst>
                  <a:gd name="T0" fmla="*/ 85 w 99"/>
                  <a:gd name="T1" fmla="*/ 60 h 97"/>
                  <a:gd name="T2" fmla="*/ 99 w 99"/>
                  <a:gd name="T3" fmla="*/ 54 h 97"/>
                  <a:gd name="T4" fmla="*/ 99 w 99"/>
                  <a:gd name="T5" fmla="*/ 43 h 97"/>
                  <a:gd name="T6" fmla="*/ 85 w 99"/>
                  <a:gd name="T7" fmla="*/ 38 h 97"/>
                  <a:gd name="T8" fmla="*/ 83 w 99"/>
                  <a:gd name="T9" fmla="*/ 32 h 97"/>
                  <a:gd name="T10" fmla="*/ 88 w 99"/>
                  <a:gd name="T11" fmla="*/ 18 h 97"/>
                  <a:gd name="T12" fmla="*/ 81 w 99"/>
                  <a:gd name="T13" fmla="*/ 11 h 97"/>
                  <a:gd name="T14" fmla="*/ 67 w 99"/>
                  <a:gd name="T15" fmla="*/ 16 h 97"/>
                  <a:gd name="T16" fmla="*/ 61 w 99"/>
                  <a:gd name="T17" fmla="*/ 14 h 97"/>
                  <a:gd name="T18" fmla="*/ 55 w 99"/>
                  <a:gd name="T19" fmla="*/ 0 h 97"/>
                  <a:gd name="T20" fmla="*/ 44 w 99"/>
                  <a:gd name="T21" fmla="*/ 0 h 97"/>
                  <a:gd name="T22" fmla="*/ 38 w 99"/>
                  <a:gd name="T23" fmla="*/ 14 h 97"/>
                  <a:gd name="T24" fmla="*/ 32 w 99"/>
                  <a:gd name="T25" fmla="*/ 16 h 97"/>
                  <a:gd name="T26" fmla="*/ 18 w 99"/>
                  <a:gd name="T27" fmla="*/ 11 h 97"/>
                  <a:gd name="T28" fmla="*/ 10 w 99"/>
                  <a:gd name="T29" fmla="*/ 18 h 97"/>
                  <a:gd name="T30" fmla="*/ 16 w 99"/>
                  <a:gd name="T31" fmla="*/ 32 h 97"/>
                  <a:gd name="T32" fmla="*/ 14 w 99"/>
                  <a:gd name="T33" fmla="*/ 38 h 97"/>
                  <a:gd name="T34" fmla="*/ 0 w 99"/>
                  <a:gd name="T35" fmla="*/ 44 h 97"/>
                  <a:gd name="T36" fmla="*/ 0 w 99"/>
                  <a:gd name="T37" fmla="*/ 54 h 97"/>
                  <a:gd name="T38" fmla="*/ 14 w 99"/>
                  <a:gd name="T39" fmla="*/ 60 h 97"/>
                  <a:gd name="T40" fmla="*/ 16 w 99"/>
                  <a:gd name="T41" fmla="*/ 66 h 97"/>
                  <a:gd name="T42" fmla="*/ 11 w 99"/>
                  <a:gd name="T43" fmla="*/ 79 h 97"/>
                  <a:gd name="T44" fmla="*/ 18 w 99"/>
                  <a:gd name="T45" fmla="*/ 87 h 97"/>
                  <a:gd name="T46" fmla="*/ 32 w 99"/>
                  <a:gd name="T47" fmla="*/ 82 h 97"/>
                  <a:gd name="T48" fmla="*/ 38 w 99"/>
                  <a:gd name="T49" fmla="*/ 84 h 97"/>
                  <a:gd name="T50" fmla="*/ 44 w 99"/>
                  <a:gd name="T51" fmla="*/ 97 h 97"/>
                  <a:gd name="T52" fmla="*/ 55 w 99"/>
                  <a:gd name="T53" fmla="*/ 97 h 97"/>
                  <a:gd name="T54" fmla="*/ 61 w 99"/>
                  <a:gd name="T55" fmla="*/ 84 h 97"/>
                  <a:gd name="T56" fmla="*/ 67 w 99"/>
                  <a:gd name="T57" fmla="*/ 81 h 97"/>
                  <a:gd name="T58" fmla="*/ 81 w 99"/>
                  <a:gd name="T59" fmla="*/ 87 h 97"/>
                  <a:gd name="T60" fmla="*/ 89 w 99"/>
                  <a:gd name="T61" fmla="*/ 79 h 97"/>
                  <a:gd name="T62" fmla="*/ 83 w 99"/>
                  <a:gd name="T63" fmla="*/ 66 h 97"/>
                  <a:gd name="T64" fmla="*/ 85 w 99"/>
                  <a:gd name="T65" fmla="*/ 60 h 97"/>
                  <a:gd name="T66" fmla="*/ 49 w 99"/>
                  <a:gd name="T67" fmla="*/ 64 h 97"/>
                  <a:gd name="T68" fmla="*/ 34 w 99"/>
                  <a:gd name="T69" fmla="*/ 49 h 97"/>
                  <a:gd name="T70" fmla="*/ 49 w 99"/>
                  <a:gd name="T71" fmla="*/ 33 h 97"/>
                  <a:gd name="T72" fmla="*/ 65 w 99"/>
                  <a:gd name="T73" fmla="*/ 49 h 97"/>
                  <a:gd name="T74" fmla="*/ 49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5" y="60"/>
                    </a:moveTo>
                    <a:cubicBezTo>
                      <a:pt x="85" y="60"/>
                      <a:pt x="99" y="55"/>
                      <a:pt x="99" y="54"/>
                    </a:cubicBezTo>
                    <a:cubicBezTo>
                      <a:pt x="99" y="43"/>
                      <a:pt x="99" y="43"/>
                      <a:pt x="99" y="43"/>
                    </a:cubicBezTo>
                    <a:cubicBezTo>
                      <a:pt x="99" y="42"/>
                      <a:pt x="85" y="38"/>
                      <a:pt x="85" y="38"/>
                    </a:cubicBezTo>
                    <a:cubicBezTo>
                      <a:pt x="83" y="32"/>
                      <a:pt x="83" y="32"/>
                      <a:pt x="83" y="32"/>
                    </a:cubicBezTo>
                    <a:cubicBezTo>
                      <a:pt x="83" y="32"/>
                      <a:pt x="89" y="19"/>
                      <a:pt x="88" y="18"/>
                    </a:cubicBezTo>
                    <a:cubicBezTo>
                      <a:pt x="81" y="11"/>
                      <a:pt x="81" y="11"/>
                      <a:pt x="81" y="11"/>
                    </a:cubicBezTo>
                    <a:cubicBezTo>
                      <a:pt x="80" y="10"/>
                      <a:pt x="67" y="16"/>
                      <a:pt x="67" y="16"/>
                    </a:cubicBezTo>
                    <a:cubicBezTo>
                      <a:pt x="61" y="14"/>
                      <a:pt x="61" y="14"/>
                      <a:pt x="61" y="14"/>
                    </a:cubicBezTo>
                    <a:cubicBezTo>
                      <a:pt x="61" y="14"/>
                      <a:pt x="55" y="0"/>
                      <a:pt x="55" y="0"/>
                    </a:cubicBezTo>
                    <a:cubicBezTo>
                      <a:pt x="44" y="0"/>
                      <a:pt x="44" y="0"/>
                      <a:pt x="44" y="0"/>
                    </a:cubicBezTo>
                    <a:cubicBezTo>
                      <a:pt x="43" y="0"/>
                      <a:pt x="38" y="14"/>
                      <a:pt x="38" y="14"/>
                    </a:cubicBezTo>
                    <a:cubicBezTo>
                      <a:pt x="32" y="16"/>
                      <a:pt x="32" y="16"/>
                      <a:pt x="32" y="16"/>
                    </a:cubicBezTo>
                    <a:cubicBezTo>
                      <a:pt x="32" y="16"/>
                      <a:pt x="19" y="10"/>
                      <a:pt x="18" y="11"/>
                    </a:cubicBezTo>
                    <a:cubicBezTo>
                      <a:pt x="10" y="18"/>
                      <a:pt x="10" y="18"/>
                      <a:pt x="10" y="18"/>
                    </a:cubicBezTo>
                    <a:cubicBezTo>
                      <a:pt x="10" y="19"/>
                      <a:pt x="16" y="32"/>
                      <a:pt x="16" y="32"/>
                    </a:cubicBezTo>
                    <a:cubicBezTo>
                      <a:pt x="14" y="38"/>
                      <a:pt x="14" y="38"/>
                      <a:pt x="14" y="38"/>
                    </a:cubicBezTo>
                    <a:cubicBezTo>
                      <a:pt x="14" y="38"/>
                      <a:pt x="0" y="43"/>
                      <a:pt x="0" y="44"/>
                    </a:cubicBezTo>
                    <a:cubicBezTo>
                      <a:pt x="0" y="54"/>
                      <a:pt x="0" y="54"/>
                      <a:pt x="0" y="54"/>
                    </a:cubicBezTo>
                    <a:cubicBezTo>
                      <a:pt x="0" y="55"/>
                      <a:pt x="14" y="60"/>
                      <a:pt x="14" y="60"/>
                    </a:cubicBezTo>
                    <a:cubicBezTo>
                      <a:pt x="16" y="66"/>
                      <a:pt x="16" y="66"/>
                      <a:pt x="16" y="66"/>
                    </a:cubicBezTo>
                    <a:cubicBezTo>
                      <a:pt x="16" y="66"/>
                      <a:pt x="10" y="79"/>
                      <a:pt x="11" y="79"/>
                    </a:cubicBezTo>
                    <a:cubicBezTo>
                      <a:pt x="18" y="87"/>
                      <a:pt x="18" y="87"/>
                      <a:pt x="18" y="87"/>
                    </a:cubicBezTo>
                    <a:cubicBezTo>
                      <a:pt x="19" y="88"/>
                      <a:pt x="32" y="82"/>
                      <a:pt x="32" y="82"/>
                    </a:cubicBezTo>
                    <a:cubicBezTo>
                      <a:pt x="38" y="84"/>
                      <a:pt x="38" y="84"/>
                      <a:pt x="38" y="84"/>
                    </a:cubicBezTo>
                    <a:cubicBezTo>
                      <a:pt x="38" y="84"/>
                      <a:pt x="44" y="97"/>
                      <a:pt x="44" y="97"/>
                    </a:cubicBezTo>
                    <a:cubicBezTo>
                      <a:pt x="55" y="97"/>
                      <a:pt x="55" y="97"/>
                      <a:pt x="55" y="97"/>
                    </a:cubicBezTo>
                    <a:cubicBezTo>
                      <a:pt x="56" y="97"/>
                      <a:pt x="61" y="84"/>
                      <a:pt x="61" y="84"/>
                    </a:cubicBezTo>
                    <a:cubicBezTo>
                      <a:pt x="67" y="81"/>
                      <a:pt x="67" y="81"/>
                      <a:pt x="67" y="81"/>
                    </a:cubicBezTo>
                    <a:cubicBezTo>
                      <a:pt x="67" y="81"/>
                      <a:pt x="80" y="87"/>
                      <a:pt x="81" y="87"/>
                    </a:cubicBezTo>
                    <a:cubicBezTo>
                      <a:pt x="89" y="79"/>
                      <a:pt x="89" y="79"/>
                      <a:pt x="89" y="79"/>
                    </a:cubicBezTo>
                    <a:cubicBezTo>
                      <a:pt x="89" y="79"/>
                      <a:pt x="83" y="66"/>
                      <a:pt x="83" y="66"/>
                    </a:cubicBezTo>
                    <a:lnTo>
                      <a:pt x="85" y="60"/>
                    </a:lnTo>
                    <a:close/>
                    <a:moveTo>
                      <a:pt x="49" y="64"/>
                    </a:moveTo>
                    <a:cubicBezTo>
                      <a:pt x="41" y="64"/>
                      <a:pt x="34" y="57"/>
                      <a:pt x="34" y="49"/>
                    </a:cubicBezTo>
                    <a:cubicBezTo>
                      <a:pt x="34" y="40"/>
                      <a:pt x="41" y="33"/>
                      <a:pt x="49" y="33"/>
                    </a:cubicBezTo>
                    <a:cubicBezTo>
                      <a:pt x="58" y="33"/>
                      <a:pt x="65" y="40"/>
                      <a:pt x="65" y="49"/>
                    </a:cubicBezTo>
                    <a:cubicBezTo>
                      <a:pt x="65" y="57"/>
                      <a:pt x="58" y="64"/>
                      <a:pt x="49"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49" name="Freeform 22"/>
              <p:cNvSpPr>
                <a:spLocks noEditPoints="1"/>
              </p:cNvSpPr>
              <p:nvPr/>
            </p:nvSpPr>
            <p:spPr bwMode="auto">
              <a:xfrm>
                <a:off x="7699375" y="1189038"/>
                <a:ext cx="173038" cy="176213"/>
              </a:xfrm>
              <a:custGeom>
                <a:avLst/>
                <a:gdLst>
                  <a:gd name="T0" fmla="*/ 41 w 46"/>
                  <a:gd name="T1" fmla="*/ 22 h 47"/>
                  <a:gd name="T2" fmla="*/ 40 w 46"/>
                  <a:gd name="T3" fmla="*/ 19 h 47"/>
                  <a:gd name="T4" fmla="*/ 44 w 46"/>
                  <a:gd name="T5" fmla="*/ 13 h 47"/>
                  <a:gd name="T6" fmla="*/ 42 w 46"/>
                  <a:gd name="T7" fmla="*/ 9 h 47"/>
                  <a:gd name="T8" fmla="*/ 35 w 46"/>
                  <a:gd name="T9" fmla="*/ 10 h 47"/>
                  <a:gd name="T10" fmla="*/ 32 w 46"/>
                  <a:gd name="T11" fmla="*/ 8 h 47"/>
                  <a:gd name="T12" fmla="*/ 31 w 46"/>
                  <a:gd name="T13" fmla="*/ 1 h 47"/>
                  <a:gd name="T14" fmla="*/ 26 w 46"/>
                  <a:gd name="T15" fmla="*/ 0 h 47"/>
                  <a:gd name="T16" fmla="*/ 22 w 46"/>
                  <a:gd name="T17" fmla="*/ 5 h 47"/>
                  <a:gd name="T18" fmla="*/ 19 w 46"/>
                  <a:gd name="T19" fmla="*/ 6 h 47"/>
                  <a:gd name="T20" fmla="*/ 13 w 46"/>
                  <a:gd name="T21" fmla="*/ 2 h 47"/>
                  <a:gd name="T22" fmla="*/ 9 w 46"/>
                  <a:gd name="T23" fmla="*/ 5 h 47"/>
                  <a:gd name="T24" fmla="*/ 10 w 46"/>
                  <a:gd name="T25" fmla="*/ 12 h 47"/>
                  <a:gd name="T26" fmla="*/ 8 w 46"/>
                  <a:gd name="T27" fmla="*/ 14 h 47"/>
                  <a:gd name="T28" fmla="*/ 1 w 46"/>
                  <a:gd name="T29" fmla="*/ 15 h 47"/>
                  <a:gd name="T30" fmla="*/ 0 w 46"/>
                  <a:gd name="T31" fmla="*/ 20 h 47"/>
                  <a:gd name="T32" fmla="*/ 6 w 46"/>
                  <a:gd name="T33" fmla="*/ 25 h 47"/>
                  <a:gd name="T34" fmla="*/ 6 w 46"/>
                  <a:gd name="T35" fmla="*/ 28 h 47"/>
                  <a:gd name="T36" fmla="*/ 2 w 46"/>
                  <a:gd name="T37" fmla="*/ 34 h 47"/>
                  <a:gd name="T38" fmla="*/ 5 w 46"/>
                  <a:gd name="T39" fmla="*/ 38 h 47"/>
                  <a:gd name="T40" fmla="*/ 11 w 46"/>
                  <a:gd name="T41" fmla="*/ 37 h 47"/>
                  <a:gd name="T42" fmla="*/ 14 w 46"/>
                  <a:gd name="T43" fmla="*/ 39 h 47"/>
                  <a:gd name="T44" fmla="*/ 15 w 46"/>
                  <a:gd name="T45" fmla="*/ 46 h 47"/>
                  <a:gd name="T46" fmla="*/ 20 w 46"/>
                  <a:gd name="T47" fmla="*/ 47 h 47"/>
                  <a:gd name="T48" fmla="*/ 24 w 46"/>
                  <a:gd name="T49" fmla="*/ 41 h 47"/>
                  <a:gd name="T50" fmla="*/ 27 w 46"/>
                  <a:gd name="T51" fmla="*/ 41 h 47"/>
                  <a:gd name="T52" fmla="*/ 33 w 46"/>
                  <a:gd name="T53" fmla="*/ 45 h 47"/>
                  <a:gd name="T54" fmla="*/ 37 w 46"/>
                  <a:gd name="T55" fmla="*/ 42 h 47"/>
                  <a:gd name="T56" fmla="*/ 36 w 46"/>
                  <a:gd name="T57" fmla="*/ 35 h 47"/>
                  <a:gd name="T58" fmla="*/ 38 w 46"/>
                  <a:gd name="T59" fmla="*/ 33 h 47"/>
                  <a:gd name="T60" fmla="*/ 45 w 46"/>
                  <a:gd name="T61" fmla="*/ 31 h 47"/>
                  <a:gd name="T62" fmla="*/ 46 w 46"/>
                  <a:gd name="T63" fmla="*/ 26 h 47"/>
                  <a:gd name="T64" fmla="*/ 41 w 46"/>
                  <a:gd name="T65" fmla="*/ 22 h 47"/>
                  <a:gd name="T66" fmla="*/ 30 w 46"/>
                  <a:gd name="T67" fmla="*/ 25 h 47"/>
                  <a:gd name="T68" fmla="*/ 21 w 46"/>
                  <a:gd name="T69" fmla="*/ 31 h 47"/>
                  <a:gd name="T70" fmla="*/ 16 w 46"/>
                  <a:gd name="T71" fmla="*/ 22 h 47"/>
                  <a:gd name="T72" fmla="*/ 25 w 46"/>
                  <a:gd name="T73" fmla="*/ 16 h 47"/>
                  <a:gd name="T74" fmla="*/ 30 w 46"/>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7">
                    <a:moveTo>
                      <a:pt x="41" y="22"/>
                    </a:moveTo>
                    <a:cubicBezTo>
                      <a:pt x="40" y="19"/>
                      <a:pt x="40" y="19"/>
                      <a:pt x="40" y="19"/>
                    </a:cubicBezTo>
                    <a:cubicBezTo>
                      <a:pt x="40" y="19"/>
                      <a:pt x="44" y="13"/>
                      <a:pt x="44" y="13"/>
                    </a:cubicBezTo>
                    <a:cubicBezTo>
                      <a:pt x="42" y="9"/>
                      <a:pt x="42" y="9"/>
                      <a:pt x="42" y="9"/>
                    </a:cubicBezTo>
                    <a:cubicBezTo>
                      <a:pt x="41" y="8"/>
                      <a:pt x="35" y="10"/>
                      <a:pt x="35" y="10"/>
                    </a:cubicBezTo>
                    <a:cubicBezTo>
                      <a:pt x="32" y="8"/>
                      <a:pt x="32" y="8"/>
                      <a:pt x="32" y="8"/>
                    </a:cubicBezTo>
                    <a:cubicBezTo>
                      <a:pt x="32" y="8"/>
                      <a:pt x="32" y="1"/>
                      <a:pt x="31" y="1"/>
                    </a:cubicBezTo>
                    <a:cubicBezTo>
                      <a:pt x="26" y="0"/>
                      <a:pt x="26" y="0"/>
                      <a:pt x="26" y="0"/>
                    </a:cubicBezTo>
                    <a:cubicBezTo>
                      <a:pt x="26" y="0"/>
                      <a:pt x="22" y="5"/>
                      <a:pt x="22" y="5"/>
                    </a:cubicBezTo>
                    <a:cubicBezTo>
                      <a:pt x="19" y="6"/>
                      <a:pt x="19" y="6"/>
                      <a:pt x="19" y="6"/>
                    </a:cubicBezTo>
                    <a:cubicBezTo>
                      <a:pt x="19" y="6"/>
                      <a:pt x="14" y="2"/>
                      <a:pt x="13" y="2"/>
                    </a:cubicBezTo>
                    <a:cubicBezTo>
                      <a:pt x="9" y="5"/>
                      <a:pt x="9" y="5"/>
                      <a:pt x="9" y="5"/>
                    </a:cubicBezTo>
                    <a:cubicBezTo>
                      <a:pt x="9" y="5"/>
                      <a:pt x="10" y="12"/>
                      <a:pt x="10" y="12"/>
                    </a:cubicBezTo>
                    <a:cubicBezTo>
                      <a:pt x="8" y="14"/>
                      <a:pt x="8" y="14"/>
                      <a:pt x="8" y="14"/>
                    </a:cubicBezTo>
                    <a:cubicBezTo>
                      <a:pt x="8" y="14"/>
                      <a:pt x="1" y="15"/>
                      <a:pt x="1" y="15"/>
                    </a:cubicBezTo>
                    <a:cubicBezTo>
                      <a:pt x="0" y="20"/>
                      <a:pt x="0" y="20"/>
                      <a:pt x="0" y="20"/>
                    </a:cubicBezTo>
                    <a:cubicBezTo>
                      <a:pt x="0" y="21"/>
                      <a:pt x="6" y="25"/>
                      <a:pt x="6" y="25"/>
                    </a:cubicBezTo>
                    <a:cubicBezTo>
                      <a:pt x="6" y="28"/>
                      <a:pt x="6" y="28"/>
                      <a:pt x="6" y="28"/>
                    </a:cubicBezTo>
                    <a:cubicBezTo>
                      <a:pt x="6" y="28"/>
                      <a:pt x="2" y="33"/>
                      <a:pt x="2" y="34"/>
                    </a:cubicBezTo>
                    <a:cubicBezTo>
                      <a:pt x="5" y="38"/>
                      <a:pt x="5" y="38"/>
                      <a:pt x="5" y="38"/>
                    </a:cubicBezTo>
                    <a:cubicBezTo>
                      <a:pt x="5" y="38"/>
                      <a:pt x="11" y="37"/>
                      <a:pt x="11" y="37"/>
                    </a:cubicBezTo>
                    <a:cubicBezTo>
                      <a:pt x="14" y="39"/>
                      <a:pt x="14" y="39"/>
                      <a:pt x="14" y="39"/>
                    </a:cubicBezTo>
                    <a:cubicBezTo>
                      <a:pt x="14" y="39"/>
                      <a:pt x="15" y="46"/>
                      <a:pt x="15" y="46"/>
                    </a:cubicBezTo>
                    <a:cubicBezTo>
                      <a:pt x="20" y="47"/>
                      <a:pt x="20" y="47"/>
                      <a:pt x="20" y="47"/>
                    </a:cubicBezTo>
                    <a:cubicBezTo>
                      <a:pt x="20" y="47"/>
                      <a:pt x="24" y="41"/>
                      <a:pt x="24" y="41"/>
                    </a:cubicBezTo>
                    <a:cubicBezTo>
                      <a:pt x="27" y="41"/>
                      <a:pt x="27" y="41"/>
                      <a:pt x="27" y="41"/>
                    </a:cubicBezTo>
                    <a:cubicBezTo>
                      <a:pt x="27" y="41"/>
                      <a:pt x="33" y="45"/>
                      <a:pt x="33" y="45"/>
                    </a:cubicBezTo>
                    <a:cubicBezTo>
                      <a:pt x="37" y="42"/>
                      <a:pt x="37" y="42"/>
                      <a:pt x="37" y="42"/>
                    </a:cubicBezTo>
                    <a:cubicBezTo>
                      <a:pt x="38" y="42"/>
                      <a:pt x="36" y="35"/>
                      <a:pt x="36" y="35"/>
                    </a:cubicBezTo>
                    <a:cubicBezTo>
                      <a:pt x="38" y="33"/>
                      <a:pt x="38" y="33"/>
                      <a:pt x="38" y="33"/>
                    </a:cubicBezTo>
                    <a:cubicBezTo>
                      <a:pt x="38" y="33"/>
                      <a:pt x="45" y="32"/>
                      <a:pt x="45" y="31"/>
                    </a:cubicBezTo>
                    <a:cubicBezTo>
                      <a:pt x="46" y="26"/>
                      <a:pt x="46" y="26"/>
                      <a:pt x="46" y="26"/>
                    </a:cubicBezTo>
                    <a:cubicBezTo>
                      <a:pt x="46" y="26"/>
                      <a:pt x="41" y="22"/>
                      <a:pt x="41" y="22"/>
                    </a:cubicBezTo>
                    <a:close/>
                    <a:moveTo>
                      <a:pt x="30" y="25"/>
                    </a:moveTo>
                    <a:cubicBezTo>
                      <a:pt x="29" y="29"/>
                      <a:pt x="25" y="32"/>
                      <a:pt x="21" y="31"/>
                    </a:cubicBezTo>
                    <a:cubicBezTo>
                      <a:pt x="17" y="30"/>
                      <a:pt x="15" y="26"/>
                      <a:pt x="16" y="22"/>
                    </a:cubicBezTo>
                    <a:cubicBezTo>
                      <a:pt x="17" y="18"/>
                      <a:pt x="21" y="15"/>
                      <a:pt x="25" y="16"/>
                    </a:cubicBezTo>
                    <a:cubicBezTo>
                      <a:pt x="29" y="17"/>
                      <a:pt x="31" y="21"/>
                      <a:pt x="3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50" name="Freeform 71"/>
            <p:cNvSpPr>
              <a:spLocks noEditPoints="1"/>
            </p:cNvSpPr>
            <p:nvPr/>
          </p:nvSpPr>
          <p:spPr bwMode="auto">
            <a:xfrm>
              <a:off x="6760765" y="2349305"/>
              <a:ext cx="252470" cy="383135"/>
            </a:xfrm>
            <a:custGeom>
              <a:avLst/>
              <a:gdLst>
                <a:gd name="T0" fmla="*/ 13 w 48"/>
                <a:gd name="T1" fmla="*/ 59 h 73"/>
                <a:gd name="T2" fmla="*/ 36 w 48"/>
                <a:gd name="T3" fmla="*/ 59 h 73"/>
                <a:gd name="T4" fmla="*/ 36 w 48"/>
                <a:gd name="T5" fmla="*/ 59 h 73"/>
                <a:gd name="T6" fmla="*/ 37 w 48"/>
                <a:gd name="T7" fmla="*/ 59 h 73"/>
                <a:gd name="T8" fmla="*/ 38 w 48"/>
                <a:gd name="T9" fmla="*/ 57 h 73"/>
                <a:gd name="T10" fmla="*/ 24 w 48"/>
                <a:gd name="T11" fmla="*/ 41 h 73"/>
                <a:gd name="T12" fmla="*/ 11 w 48"/>
                <a:gd name="T13" fmla="*/ 57 h 73"/>
                <a:gd name="T14" fmla="*/ 11 w 48"/>
                <a:gd name="T15" fmla="*/ 59 h 73"/>
                <a:gd name="T16" fmla="*/ 13 w 48"/>
                <a:gd name="T17" fmla="*/ 59 h 73"/>
                <a:gd name="T18" fmla="*/ 13 w 48"/>
                <a:gd name="T19" fmla="*/ 59 h 73"/>
                <a:gd name="T20" fmla="*/ 44 w 48"/>
                <a:gd name="T21" fmla="*/ 11 h 73"/>
                <a:gd name="T22" fmla="*/ 48 w 48"/>
                <a:gd name="T23" fmla="*/ 7 h 73"/>
                <a:gd name="T24" fmla="*/ 48 w 48"/>
                <a:gd name="T25" fmla="*/ 5 h 73"/>
                <a:gd name="T26" fmla="*/ 44 w 48"/>
                <a:gd name="T27" fmla="*/ 0 h 73"/>
                <a:gd name="T28" fmla="*/ 5 w 48"/>
                <a:gd name="T29" fmla="*/ 0 h 73"/>
                <a:gd name="T30" fmla="*/ 0 w 48"/>
                <a:gd name="T31" fmla="*/ 5 h 73"/>
                <a:gd name="T32" fmla="*/ 0 w 48"/>
                <a:gd name="T33" fmla="*/ 7 h 73"/>
                <a:gd name="T34" fmla="*/ 4 w 48"/>
                <a:gd name="T35" fmla="*/ 11 h 73"/>
                <a:gd name="T36" fmla="*/ 44 w 48"/>
                <a:gd name="T37" fmla="*/ 11 h 73"/>
                <a:gd name="T38" fmla="*/ 40 w 48"/>
                <a:gd name="T39" fmla="*/ 13 h 73"/>
                <a:gd name="T40" fmla="*/ 44 w 48"/>
                <a:gd name="T41" fmla="*/ 13 h 73"/>
                <a:gd name="T42" fmla="*/ 31 w 48"/>
                <a:gd name="T43" fmla="*/ 36 h 73"/>
                <a:gd name="T44" fmla="*/ 44 w 48"/>
                <a:gd name="T45" fmla="*/ 59 h 73"/>
                <a:gd name="T46" fmla="*/ 40 w 48"/>
                <a:gd name="T47" fmla="*/ 59 h 73"/>
                <a:gd name="T48" fmla="*/ 26 w 48"/>
                <a:gd name="T49" fmla="*/ 38 h 73"/>
                <a:gd name="T50" fmla="*/ 25 w 48"/>
                <a:gd name="T51" fmla="*/ 36 h 73"/>
                <a:gd name="T52" fmla="*/ 26 w 48"/>
                <a:gd name="T53" fmla="*/ 35 h 73"/>
                <a:gd name="T54" fmla="*/ 26 w 48"/>
                <a:gd name="T55" fmla="*/ 35 h 73"/>
                <a:gd name="T56" fmla="*/ 40 w 48"/>
                <a:gd name="T57" fmla="*/ 13 h 73"/>
                <a:gd name="T58" fmla="*/ 4 w 48"/>
                <a:gd name="T59" fmla="*/ 61 h 73"/>
                <a:gd name="T60" fmla="*/ 0 w 48"/>
                <a:gd name="T61" fmla="*/ 66 h 73"/>
                <a:gd name="T62" fmla="*/ 0 w 48"/>
                <a:gd name="T63" fmla="*/ 68 h 73"/>
                <a:gd name="T64" fmla="*/ 5 w 48"/>
                <a:gd name="T65" fmla="*/ 73 h 73"/>
                <a:gd name="T66" fmla="*/ 44 w 48"/>
                <a:gd name="T67" fmla="*/ 73 h 73"/>
                <a:gd name="T68" fmla="*/ 48 w 48"/>
                <a:gd name="T69" fmla="*/ 68 h 73"/>
                <a:gd name="T70" fmla="*/ 48 w 48"/>
                <a:gd name="T71" fmla="*/ 66 h 73"/>
                <a:gd name="T72" fmla="*/ 44 w 48"/>
                <a:gd name="T73" fmla="*/ 61 h 73"/>
                <a:gd name="T74" fmla="*/ 4 w 48"/>
                <a:gd name="T75" fmla="*/ 61 h 73"/>
                <a:gd name="T76" fmla="*/ 8 w 48"/>
                <a:gd name="T77" fmla="*/ 59 h 73"/>
                <a:gd name="T78" fmla="*/ 4 w 48"/>
                <a:gd name="T79" fmla="*/ 59 h 73"/>
                <a:gd name="T80" fmla="*/ 18 w 48"/>
                <a:gd name="T81" fmla="*/ 36 h 73"/>
                <a:gd name="T82" fmla="*/ 4 w 48"/>
                <a:gd name="T83" fmla="*/ 13 h 73"/>
                <a:gd name="T84" fmla="*/ 8 w 48"/>
                <a:gd name="T85" fmla="*/ 13 h 73"/>
                <a:gd name="T86" fmla="*/ 22 w 48"/>
                <a:gd name="T87" fmla="*/ 35 h 73"/>
                <a:gd name="T88" fmla="*/ 24 w 48"/>
                <a:gd name="T89" fmla="*/ 37 h 73"/>
                <a:gd name="T90" fmla="*/ 22 w 48"/>
                <a:gd name="T91" fmla="*/ 38 h 73"/>
                <a:gd name="T92" fmla="*/ 8 w 48"/>
                <a:gd name="T93"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bg1"/>
            </a:solidFill>
            <a:ln>
              <a:noFill/>
            </a:ln>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51" name="Shape 227"/>
            <p:cNvSpPr/>
            <p:nvPr/>
          </p:nvSpPr>
          <p:spPr>
            <a:xfrm>
              <a:off x="7351672" y="3651621"/>
              <a:ext cx="433011" cy="461888"/>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gn="l" defTabSz="457200">
                <a:defRPr sz="1200">
                  <a:solidFill>
                    <a:srgbClr val="000000"/>
                  </a:solidFill>
                  <a:latin typeface="Helvetica"/>
                  <a:ea typeface="Helvetica"/>
                  <a:cs typeface="Helvetica"/>
                  <a:sym typeface="Helvetica"/>
                </a:defRPr>
              </a:pPr>
              <a:endParaRPr>
                <a:latin typeface="FZHei-B01S" panose="02010601030101010101" pitchFamily="2" charset="-122"/>
                <a:ea typeface="FZHei-B01S" panose="02010601030101010101" pitchFamily="2" charset="-122"/>
                <a:sym typeface="FZHei-B01S" panose="02010601030101010101" pitchFamily="2" charset="-122"/>
              </a:endParaRPr>
            </a:p>
          </p:txBody>
        </p:sp>
      </p:grpSp>
      <p:sp>
        <p:nvSpPr>
          <p:cNvPr id="53" name="TextBox 18"/>
          <p:cNvSpPr txBox="1"/>
          <p:nvPr/>
        </p:nvSpPr>
        <p:spPr>
          <a:xfrm>
            <a:off x="6433835" y="850968"/>
            <a:ext cx="2169430" cy="954107"/>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点击请替换文字内容</a:t>
            </a:r>
            <a:endPar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algn="just">
              <a:lnSpc>
                <a:spcPct val="150000"/>
              </a:lnSpc>
            </a:pPr>
            <a:r>
              <a:rPr lang="zh-CN" altLang="en-US" sz="8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4" name="TextBox 18"/>
          <p:cNvSpPr txBox="1"/>
          <p:nvPr/>
        </p:nvSpPr>
        <p:spPr>
          <a:xfrm>
            <a:off x="7832392" y="2554977"/>
            <a:ext cx="2169430" cy="954107"/>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点击请替换文字内容</a:t>
            </a:r>
            <a:endPar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algn="just">
              <a:lnSpc>
                <a:spcPct val="150000"/>
              </a:lnSpc>
            </a:pPr>
            <a:r>
              <a:rPr lang="zh-CN" altLang="en-US" sz="8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5" name="TextBox 18"/>
          <p:cNvSpPr txBox="1"/>
          <p:nvPr/>
        </p:nvSpPr>
        <p:spPr>
          <a:xfrm>
            <a:off x="7477723" y="4221129"/>
            <a:ext cx="2169430" cy="954107"/>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点击请替换文字内容</a:t>
            </a:r>
            <a:endPar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algn="just">
              <a:lnSpc>
                <a:spcPct val="150000"/>
              </a:lnSpc>
            </a:pPr>
            <a:r>
              <a:rPr lang="zh-CN" altLang="en-US" sz="8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6" name="TextBox 18"/>
          <p:cNvSpPr txBox="1"/>
          <p:nvPr/>
        </p:nvSpPr>
        <p:spPr>
          <a:xfrm>
            <a:off x="3736258" y="5079601"/>
            <a:ext cx="2169430" cy="954107"/>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点击请替换文字内容</a:t>
            </a:r>
            <a:endPar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algn="just">
              <a:lnSpc>
                <a:spcPct val="150000"/>
              </a:lnSpc>
            </a:pPr>
            <a:r>
              <a:rPr lang="zh-CN" altLang="en-US" sz="8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7" name="TextBox 18"/>
          <p:cNvSpPr txBox="1"/>
          <p:nvPr/>
        </p:nvSpPr>
        <p:spPr>
          <a:xfrm>
            <a:off x="1955194" y="3005483"/>
            <a:ext cx="2169430" cy="954107"/>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点击请替换文字内容</a:t>
            </a:r>
            <a:endPar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algn="just">
              <a:lnSpc>
                <a:spcPct val="150000"/>
              </a:lnSpc>
            </a:pPr>
            <a:r>
              <a:rPr lang="zh-CN" altLang="en-US" sz="8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8" name="TextBox 18"/>
          <p:cNvSpPr txBox="1"/>
          <p:nvPr/>
        </p:nvSpPr>
        <p:spPr>
          <a:xfrm>
            <a:off x="2742057" y="1373399"/>
            <a:ext cx="2169430" cy="954107"/>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点击请替换文字内容</a:t>
            </a:r>
            <a:endPar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algn="just">
              <a:lnSpc>
                <a:spcPct val="150000"/>
              </a:lnSpc>
            </a:pPr>
            <a:r>
              <a:rPr lang="zh-CN" altLang="en-US" sz="8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2" name="文本框 41"/>
          <p:cNvSpPr txBox="1"/>
          <p:nvPr/>
        </p:nvSpPr>
        <p:spPr>
          <a:xfrm>
            <a:off x="318210" y="448330"/>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2)">
                                      <p:cBhvr>
                                        <p:cTn id="7" dur="2000"/>
                                        <p:tgtEl>
                                          <p:spTgt spid="5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1000"/>
                                        <p:tgtEl>
                                          <p:spTgt spid="53"/>
                                        </p:tgtEl>
                                      </p:cBhvr>
                                    </p:animEffect>
                                    <p:anim calcmode="lin" valueType="num">
                                      <p:cBhvr>
                                        <p:cTn id="12" dur="1000" fill="hold"/>
                                        <p:tgtEl>
                                          <p:spTgt spid="53"/>
                                        </p:tgtEl>
                                        <p:attrNameLst>
                                          <p:attrName>ppt_x</p:attrName>
                                        </p:attrNameLst>
                                      </p:cBhvr>
                                      <p:tavLst>
                                        <p:tav tm="0">
                                          <p:val>
                                            <p:strVal val="#ppt_x"/>
                                          </p:val>
                                        </p:tav>
                                        <p:tav tm="100000">
                                          <p:val>
                                            <p:strVal val="#ppt_x"/>
                                          </p:val>
                                        </p:tav>
                                      </p:tavLst>
                                    </p:anim>
                                    <p:anim calcmode="lin" valueType="num">
                                      <p:cBhvr>
                                        <p:cTn id="13" dur="1000" fill="hold"/>
                                        <p:tgtEl>
                                          <p:spTgt spid="53"/>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1000"/>
                                        <p:tgtEl>
                                          <p:spTgt spid="54"/>
                                        </p:tgtEl>
                                      </p:cBhvr>
                                    </p:animEffect>
                                    <p:anim calcmode="lin" valueType="num">
                                      <p:cBhvr>
                                        <p:cTn id="18" dur="1000" fill="hold"/>
                                        <p:tgtEl>
                                          <p:spTgt spid="54"/>
                                        </p:tgtEl>
                                        <p:attrNameLst>
                                          <p:attrName>ppt_x</p:attrName>
                                        </p:attrNameLst>
                                      </p:cBhvr>
                                      <p:tavLst>
                                        <p:tav tm="0">
                                          <p:val>
                                            <p:strVal val="#ppt_x"/>
                                          </p:val>
                                        </p:tav>
                                        <p:tav tm="100000">
                                          <p:val>
                                            <p:strVal val="#ppt_x"/>
                                          </p:val>
                                        </p:tav>
                                      </p:tavLst>
                                    </p:anim>
                                    <p:anim calcmode="lin" valueType="num">
                                      <p:cBhvr>
                                        <p:cTn id="19" dur="1000" fill="hold"/>
                                        <p:tgtEl>
                                          <p:spTgt spid="54"/>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1000"/>
                                        <p:tgtEl>
                                          <p:spTgt spid="56"/>
                                        </p:tgtEl>
                                      </p:cBhvr>
                                    </p:animEffect>
                                    <p:anim calcmode="lin" valueType="num">
                                      <p:cBhvr>
                                        <p:cTn id="30" dur="1000" fill="hold"/>
                                        <p:tgtEl>
                                          <p:spTgt spid="56"/>
                                        </p:tgtEl>
                                        <p:attrNameLst>
                                          <p:attrName>ppt_x</p:attrName>
                                        </p:attrNameLst>
                                      </p:cBhvr>
                                      <p:tavLst>
                                        <p:tav tm="0">
                                          <p:val>
                                            <p:strVal val="#ppt_x"/>
                                          </p:val>
                                        </p:tav>
                                        <p:tav tm="100000">
                                          <p:val>
                                            <p:strVal val="#ppt_x"/>
                                          </p:val>
                                        </p:tav>
                                      </p:tavLst>
                                    </p:anim>
                                    <p:anim calcmode="lin" valueType="num">
                                      <p:cBhvr>
                                        <p:cTn id="31" dur="1000" fill="hold"/>
                                        <p:tgtEl>
                                          <p:spTgt spid="56"/>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1000"/>
                                        <p:tgtEl>
                                          <p:spTgt spid="57"/>
                                        </p:tgtEl>
                                      </p:cBhvr>
                                    </p:animEffect>
                                    <p:anim calcmode="lin" valueType="num">
                                      <p:cBhvr>
                                        <p:cTn id="36" dur="1000" fill="hold"/>
                                        <p:tgtEl>
                                          <p:spTgt spid="57"/>
                                        </p:tgtEl>
                                        <p:attrNameLst>
                                          <p:attrName>ppt_x</p:attrName>
                                        </p:attrNameLst>
                                      </p:cBhvr>
                                      <p:tavLst>
                                        <p:tav tm="0">
                                          <p:val>
                                            <p:strVal val="#ppt_x"/>
                                          </p:val>
                                        </p:tav>
                                        <p:tav tm="100000">
                                          <p:val>
                                            <p:strVal val="#ppt_x"/>
                                          </p:val>
                                        </p:tav>
                                      </p:tavLst>
                                    </p:anim>
                                    <p:anim calcmode="lin" valueType="num">
                                      <p:cBhvr>
                                        <p:cTn id="37" dur="1000" fill="hold"/>
                                        <p:tgtEl>
                                          <p:spTgt spid="57"/>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42" presetClass="entr" presetSubtype="0"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1000"/>
                                        <p:tgtEl>
                                          <p:spTgt spid="58"/>
                                        </p:tgtEl>
                                      </p:cBhvr>
                                    </p:animEffect>
                                    <p:anim calcmode="lin" valueType="num">
                                      <p:cBhvr>
                                        <p:cTn id="42" dur="1000" fill="hold"/>
                                        <p:tgtEl>
                                          <p:spTgt spid="58"/>
                                        </p:tgtEl>
                                        <p:attrNameLst>
                                          <p:attrName>ppt_x</p:attrName>
                                        </p:attrNameLst>
                                      </p:cBhvr>
                                      <p:tavLst>
                                        <p:tav tm="0">
                                          <p:val>
                                            <p:strVal val="#ppt_x"/>
                                          </p:val>
                                        </p:tav>
                                        <p:tav tm="100000">
                                          <p:val>
                                            <p:strVal val="#ppt_x"/>
                                          </p:val>
                                        </p:tav>
                                      </p:tavLst>
                                    </p:anim>
                                    <p:anim calcmode="lin" valueType="num">
                                      <p:cBhvr>
                                        <p:cTn id="4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bwMode="auto">
          <a:xfrm>
            <a:off x="5227638" y="2349189"/>
            <a:ext cx="1733550" cy="2528080"/>
            <a:chOff x="0" y="0"/>
            <a:chExt cx="1335" cy="1947"/>
          </a:xfrm>
        </p:grpSpPr>
        <p:sp>
          <p:nvSpPr>
            <p:cNvPr id="3" name="Freeform 20"/>
            <p:cNvSpPr>
              <a:spLocks noEditPoints="1"/>
            </p:cNvSpPr>
            <p:nvPr/>
          </p:nvSpPr>
          <p:spPr bwMode="auto">
            <a:xfrm>
              <a:off x="0" y="0"/>
              <a:ext cx="1335" cy="1609"/>
            </a:xfrm>
            <a:custGeom>
              <a:avLst/>
              <a:gdLst>
                <a:gd name="T0" fmla="*/ 282 w 565"/>
                <a:gd name="T1" fmla="*/ 0 h 681"/>
                <a:gd name="T2" fmla="*/ 0 w 565"/>
                <a:gd name="T3" fmla="*/ 283 h 681"/>
                <a:gd name="T4" fmla="*/ 72 w 565"/>
                <a:gd name="T5" fmla="*/ 472 h 681"/>
                <a:gd name="T6" fmla="*/ 72 w 565"/>
                <a:gd name="T7" fmla="*/ 472 h 681"/>
                <a:gd name="T8" fmla="*/ 73 w 565"/>
                <a:gd name="T9" fmla="*/ 473 h 681"/>
                <a:gd name="T10" fmla="*/ 85 w 565"/>
                <a:gd name="T11" fmla="*/ 486 h 681"/>
                <a:gd name="T12" fmla="*/ 151 w 565"/>
                <a:gd name="T13" fmla="*/ 568 h 681"/>
                <a:gd name="T14" fmla="*/ 232 w 565"/>
                <a:gd name="T15" fmla="*/ 681 h 681"/>
                <a:gd name="T16" fmla="*/ 275 w 565"/>
                <a:gd name="T17" fmla="*/ 681 h 681"/>
                <a:gd name="T18" fmla="*/ 289 w 565"/>
                <a:gd name="T19" fmla="*/ 681 h 681"/>
                <a:gd name="T20" fmla="*/ 332 w 565"/>
                <a:gd name="T21" fmla="*/ 681 h 681"/>
                <a:gd name="T22" fmla="*/ 414 w 565"/>
                <a:gd name="T23" fmla="*/ 568 h 681"/>
                <a:gd name="T24" fmla="*/ 477 w 565"/>
                <a:gd name="T25" fmla="*/ 488 h 681"/>
                <a:gd name="T26" fmla="*/ 565 w 565"/>
                <a:gd name="T27" fmla="*/ 283 h 681"/>
                <a:gd name="T28" fmla="*/ 282 w 565"/>
                <a:gd name="T29" fmla="*/ 0 h 681"/>
                <a:gd name="T30" fmla="*/ 388 w 565"/>
                <a:gd name="T31" fmla="*/ 410 h 681"/>
                <a:gd name="T32" fmla="*/ 354 w 565"/>
                <a:gd name="T33" fmla="*/ 455 h 681"/>
                <a:gd name="T34" fmla="*/ 309 w 565"/>
                <a:gd name="T35" fmla="*/ 520 h 681"/>
                <a:gd name="T36" fmla="*/ 286 w 565"/>
                <a:gd name="T37" fmla="*/ 520 h 681"/>
                <a:gd name="T38" fmla="*/ 279 w 565"/>
                <a:gd name="T39" fmla="*/ 520 h 681"/>
                <a:gd name="T40" fmla="*/ 255 w 565"/>
                <a:gd name="T41" fmla="*/ 520 h 681"/>
                <a:gd name="T42" fmla="*/ 211 w 565"/>
                <a:gd name="T43" fmla="*/ 455 h 681"/>
                <a:gd name="T44" fmla="*/ 176 w 565"/>
                <a:gd name="T45" fmla="*/ 408 h 681"/>
                <a:gd name="T46" fmla="*/ 169 w 565"/>
                <a:gd name="T47" fmla="*/ 401 h 681"/>
                <a:gd name="T48" fmla="*/ 168 w 565"/>
                <a:gd name="T49" fmla="*/ 400 h 681"/>
                <a:gd name="T50" fmla="*/ 168 w 565"/>
                <a:gd name="T51" fmla="*/ 400 h 681"/>
                <a:gd name="T52" fmla="*/ 129 w 565"/>
                <a:gd name="T53" fmla="*/ 292 h 681"/>
                <a:gd name="T54" fmla="*/ 282 w 565"/>
                <a:gd name="T55" fmla="*/ 129 h 681"/>
                <a:gd name="T56" fmla="*/ 436 w 565"/>
                <a:gd name="T57" fmla="*/ 292 h 681"/>
                <a:gd name="T58" fmla="*/ 388 w 565"/>
                <a:gd name="T59" fmla="*/ 41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5" h="681">
                  <a:moveTo>
                    <a:pt x="282" y="0"/>
                  </a:moveTo>
                  <a:cubicBezTo>
                    <a:pt x="126" y="0"/>
                    <a:pt x="0" y="127"/>
                    <a:pt x="0" y="283"/>
                  </a:cubicBezTo>
                  <a:cubicBezTo>
                    <a:pt x="0" y="356"/>
                    <a:pt x="27" y="422"/>
                    <a:pt x="72" y="472"/>
                  </a:cubicBezTo>
                  <a:cubicBezTo>
                    <a:pt x="72" y="472"/>
                    <a:pt x="72" y="472"/>
                    <a:pt x="72" y="472"/>
                  </a:cubicBezTo>
                  <a:cubicBezTo>
                    <a:pt x="72" y="472"/>
                    <a:pt x="72" y="473"/>
                    <a:pt x="73" y="473"/>
                  </a:cubicBezTo>
                  <a:cubicBezTo>
                    <a:pt x="77" y="478"/>
                    <a:pt x="81" y="482"/>
                    <a:pt x="85" y="486"/>
                  </a:cubicBezTo>
                  <a:cubicBezTo>
                    <a:pt x="102" y="504"/>
                    <a:pt x="131" y="536"/>
                    <a:pt x="151" y="568"/>
                  </a:cubicBezTo>
                  <a:cubicBezTo>
                    <a:pt x="180" y="615"/>
                    <a:pt x="165" y="681"/>
                    <a:pt x="232" y="681"/>
                  </a:cubicBezTo>
                  <a:cubicBezTo>
                    <a:pt x="275" y="681"/>
                    <a:pt x="275" y="681"/>
                    <a:pt x="275" y="681"/>
                  </a:cubicBezTo>
                  <a:cubicBezTo>
                    <a:pt x="289" y="681"/>
                    <a:pt x="289" y="681"/>
                    <a:pt x="289" y="681"/>
                  </a:cubicBezTo>
                  <a:cubicBezTo>
                    <a:pt x="332" y="681"/>
                    <a:pt x="332" y="681"/>
                    <a:pt x="332" y="681"/>
                  </a:cubicBezTo>
                  <a:cubicBezTo>
                    <a:pt x="399" y="681"/>
                    <a:pt x="385" y="615"/>
                    <a:pt x="414" y="568"/>
                  </a:cubicBezTo>
                  <a:cubicBezTo>
                    <a:pt x="433" y="538"/>
                    <a:pt x="460" y="507"/>
                    <a:pt x="477" y="488"/>
                  </a:cubicBezTo>
                  <a:cubicBezTo>
                    <a:pt x="531" y="437"/>
                    <a:pt x="565" y="364"/>
                    <a:pt x="565" y="283"/>
                  </a:cubicBezTo>
                  <a:cubicBezTo>
                    <a:pt x="565" y="127"/>
                    <a:pt x="439" y="0"/>
                    <a:pt x="282" y="0"/>
                  </a:cubicBezTo>
                  <a:close/>
                  <a:moveTo>
                    <a:pt x="388" y="410"/>
                  </a:moveTo>
                  <a:cubicBezTo>
                    <a:pt x="379" y="420"/>
                    <a:pt x="364" y="438"/>
                    <a:pt x="354" y="455"/>
                  </a:cubicBezTo>
                  <a:cubicBezTo>
                    <a:pt x="338" y="482"/>
                    <a:pt x="346" y="520"/>
                    <a:pt x="309" y="520"/>
                  </a:cubicBezTo>
                  <a:cubicBezTo>
                    <a:pt x="286" y="520"/>
                    <a:pt x="286" y="520"/>
                    <a:pt x="286" y="520"/>
                  </a:cubicBezTo>
                  <a:cubicBezTo>
                    <a:pt x="279" y="520"/>
                    <a:pt x="279" y="520"/>
                    <a:pt x="279" y="520"/>
                  </a:cubicBezTo>
                  <a:cubicBezTo>
                    <a:pt x="255" y="520"/>
                    <a:pt x="255" y="520"/>
                    <a:pt x="255" y="520"/>
                  </a:cubicBezTo>
                  <a:cubicBezTo>
                    <a:pt x="219" y="520"/>
                    <a:pt x="227" y="482"/>
                    <a:pt x="211" y="455"/>
                  </a:cubicBezTo>
                  <a:cubicBezTo>
                    <a:pt x="201" y="437"/>
                    <a:pt x="185" y="419"/>
                    <a:pt x="176" y="408"/>
                  </a:cubicBezTo>
                  <a:cubicBezTo>
                    <a:pt x="173" y="406"/>
                    <a:pt x="171" y="403"/>
                    <a:pt x="169" y="401"/>
                  </a:cubicBezTo>
                  <a:cubicBezTo>
                    <a:pt x="169" y="401"/>
                    <a:pt x="168" y="400"/>
                    <a:pt x="168" y="400"/>
                  </a:cubicBezTo>
                  <a:cubicBezTo>
                    <a:pt x="168" y="400"/>
                    <a:pt x="168" y="400"/>
                    <a:pt x="168" y="400"/>
                  </a:cubicBezTo>
                  <a:cubicBezTo>
                    <a:pt x="144" y="371"/>
                    <a:pt x="129" y="333"/>
                    <a:pt x="129" y="292"/>
                  </a:cubicBezTo>
                  <a:cubicBezTo>
                    <a:pt x="129" y="202"/>
                    <a:pt x="198" y="129"/>
                    <a:pt x="282" y="129"/>
                  </a:cubicBezTo>
                  <a:cubicBezTo>
                    <a:pt x="367" y="129"/>
                    <a:pt x="436" y="202"/>
                    <a:pt x="436" y="292"/>
                  </a:cubicBezTo>
                  <a:cubicBezTo>
                    <a:pt x="436" y="338"/>
                    <a:pt x="417" y="380"/>
                    <a:pt x="388" y="41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 name="Freeform 21"/>
            <p:cNvSpPr/>
            <p:nvPr/>
          </p:nvSpPr>
          <p:spPr bwMode="auto">
            <a:xfrm>
              <a:off x="442" y="1621"/>
              <a:ext cx="449" cy="108"/>
            </a:xfrm>
            <a:custGeom>
              <a:avLst/>
              <a:gdLst>
                <a:gd name="T0" fmla="*/ 168 w 190"/>
                <a:gd name="T1" fmla="*/ 0 h 46"/>
                <a:gd name="T2" fmla="*/ 20 w 190"/>
                <a:gd name="T3" fmla="*/ 0 h 46"/>
                <a:gd name="T4" fmla="*/ 0 w 190"/>
                <a:gd name="T5" fmla="*/ 23 h 46"/>
                <a:gd name="T6" fmla="*/ 0 w 190"/>
                <a:gd name="T7" fmla="*/ 24 h 46"/>
                <a:gd name="T8" fmla="*/ 20 w 190"/>
                <a:gd name="T9" fmla="*/ 46 h 46"/>
                <a:gd name="T10" fmla="*/ 168 w 190"/>
                <a:gd name="T11" fmla="*/ 46 h 46"/>
                <a:gd name="T12" fmla="*/ 190 w 190"/>
                <a:gd name="T13" fmla="*/ 24 h 46"/>
                <a:gd name="T14" fmla="*/ 190 w 190"/>
                <a:gd name="T15" fmla="*/ 23 h 46"/>
                <a:gd name="T16" fmla="*/ 168 w 190"/>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46">
                  <a:moveTo>
                    <a:pt x="168" y="0"/>
                  </a:moveTo>
                  <a:cubicBezTo>
                    <a:pt x="20" y="0"/>
                    <a:pt x="20" y="0"/>
                    <a:pt x="20" y="0"/>
                  </a:cubicBezTo>
                  <a:cubicBezTo>
                    <a:pt x="9" y="0"/>
                    <a:pt x="0" y="12"/>
                    <a:pt x="0" y="23"/>
                  </a:cubicBezTo>
                  <a:cubicBezTo>
                    <a:pt x="0" y="24"/>
                    <a:pt x="0" y="24"/>
                    <a:pt x="0" y="24"/>
                  </a:cubicBezTo>
                  <a:cubicBezTo>
                    <a:pt x="0" y="35"/>
                    <a:pt x="9" y="46"/>
                    <a:pt x="20" y="46"/>
                  </a:cubicBezTo>
                  <a:cubicBezTo>
                    <a:pt x="168" y="46"/>
                    <a:pt x="168" y="46"/>
                    <a:pt x="168" y="46"/>
                  </a:cubicBezTo>
                  <a:cubicBezTo>
                    <a:pt x="180" y="46"/>
                    <a:pt x="190" y="35"/>
                    <a:pt x="190" y="24"/>
                  </a:cubicBezTo>
                  <a:cubicBezTo>
                    <a:pt x="190" y="23"/>
                    <a:pt x="190" y="23"/>
                    <a:pt x="190" y="23"/>
                  </a:cubicBezTo>
                  <a:cubicBezTo>
                    <a:pt x="190" y="12"/>
                    <a:pt x="180" y="0"/>
                    <a:pt x="16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5" name="Freeform 22"/>
            <p:cNvSpPr/>
            <p:nvPr/>
          </p:nvSpPr>
          <p:spPr bwMode="auto">
            <a:xfrm>
              <a:off x="442" y="1748"/>
              <a:ext cx="449" cy="199"/>
            </a:xfrm>
            <a:custGeom>
              <a:avLst/>
              <a:gdLst>
                <a:gd name="T0" fmla="*/ 168 w 190"/>
                <a:gd name="T1" fmla="*/ 0 h 84"/>
                <a:gd name="T2" fmla="*/ 20 w 190"/>
                <a:gd name="T3" fmla="*/ 0 h 84"/>
                <a:gd name="T4" fmla="*/ 0 w 190"/>
                <a:gd name="T5" fmla="*/ 22 h 84"/>
                <a:gd name="T6" fmla="*/ 0 w 190"/>
                <a:gd name="T7" fmla="*/ 22 h 84"/>
                <a:gd name="T8" fmla="*/ 20 w 190"/>
                <a:gd name="T9" fmla="*/ 41 h 84"/>
                <a:gd name="T10" fmla="*/ 48 w 190"/>
                <a:gd name="T11" fmla="*/ 41 h 84"/>
                <a:gd name="T12" fmla="*/ 48 w 190"/>
                <a:gd name="T13" fmla="*/ 46 h 84"/>
                <a:gd name="T14" fmla="*/ 95 w 190"/>
                <a:gd name="T15" fmla="*/ 84 h 84"/>
                <a:gd name="T16" fmla="*/ 141 w 190"/>
                <a:gd name="T17" fmla="*/ 46 h 84"/>
                <a:gd name="T18" fmla="*/ 141 w 190"/>
                <a:gd name="T19" fmla="*/ 41 h 84"/>
                <a:gd name="T20" fmla="*/ 168 w 190"/>
                <a:gd name="T21" fmla="*/ 41 h 84"/>
                <a:gd name="T22" fmla="*/ 190 w 190"/>
                <a:gd name="T23" fmla="*/ 22 h 84"/>
                <a:gd name="T24" fmla="*/ 190 w 190"/>
                <a:gd name="T25" fmla="*/ 22 h 84"/>
                <a:gd name="T26" fmla="*/ 168 w 190"/>
                <a:gd name="T2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84">
                  <a:moveTo>
                    <a:pt x="168" y="0"/>
                  </a:moveTo>
                  <a:cubicBezTo>
                    <a:pt x="20" y="0"/>
                    <a:pt x="20" y="0"/>
                    <a:pt x="20" y="0"/>
                  </a:cubicBezTo>
                  <a:cubicBezTo>
                    <a:pt x="9" y="0"/>
                    <a:pt x="0" y="11"/>
                    <a:pt x="0" y="22"/>
                  </a:cubicBezTo>
                  <a:cubicBezTo>
                    <a:pt x="0" y="22"/>
                    <a:pt x="0" y="22"/>
                    <a:pt x="0" y="22"/>
                  </a:cubicBezTo>
                  <a:cubicBezTo>
                    <a:pt x="0" y="33"/>
                    <a:pt x="9" y="41"/>
                    <a:pt x="20" y="41"/>
                  </a:cubicBezTo>
                  <a:cubicBezTo>
                    <a:pt x="48" y="41"/>
                    <a:pt x="48" y="41"/>
                    <a:pt x="48" y="41"/>
                  </a:cubicBezTo>
                  <a:cubicBezTo>
                    <a:pt x="48" y="43"/>
                    <a:pt x="48" y="44"/>
                    <a:pt x="48" y="46"/>
                  </a:cubicBezTo>
                  <a:cubicBezTo>
                    <a:pt x="48" y="67"/>
                    <a:pt x="69" y="84"/>
                    <a:pt x="95" y="84"/>
                  </a:cubicBezTo>
                  <a:cubicBezTo>
                    <a:pt x="120" y="84"/>
                    <a:pt x="141" y="67"/>
                    <a:pt x="141" y="46"/>
                  </a:cubicBezTo>
                  <a:cubicBezTo>
                    <a:pt x="141" y="44"/>
                    <a:pt x="141" y="43"/>
                    <a:pt x="141" y="41"/>
                  </a:cubicBezTo>
                  <a:cubicBezTo>
                    <a:pt x="168" y="41"/>
                    <a:pt x="168" y="41"/>
                    <a:pt x="168" y="41"/>
                  </a:cubicBezTo>
                  <a:cubicBezTo>
                    <a:pt x="180" y="41"/>
                    <a:pt x="190" y="33"/>
                    <a:pt x="190" y="22"/>
                  </a:cubicBezTo>
                  <a:cubicBezTo>
                    <a:pt x="190" y="22"/>
                    <a:pt x="190" y="22"/>
                    <a:pt x="190" y="22"/>
                  </a:cubicBezTo>
                  <a:cubicBezTo>
                    <a:pt x="190" y="11"/>
                    <a:pt x="180" y="0"/>
                    <a:pt x="16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6" name="Freeform 23"/>
            <p:cNvSpPr>
              <a:spLocks noEditPoints="1"/>
            </p:cNvSpPr>
            <p:nvPr/>
          </p:nvSpPr>
          <p:spPr bwMode="auto">
            <a:xfrm>
              <a:off x="560" y="605"/>
              <a:ext cx="215" cy="276"/>
            </a:xfrm>
            <a:custGeom>
              <a:avLst/>
              <a:gdLst>
                <a:gd name="T0" fmla="*/ 88 w 91"/>
                <a:gd name="T1" fmla="*/ 0 h 117"/>
                <a:gd name="T2" fmla="*/ 3 w 91"/>
                <a:gd name="T3" fmla="*/ 0 h 117"/>
                <a:gd name="T4" fmla="*/ 0 w 91"/>
                <a:gd name="T5" fmla="*/ 3 h 117"/>
                <a:gd name="T6" fmla="*/ 0 w 91"/>
                <a:gd name="T7" fmla="*/ 114 h 117"/>
                <a:gd name="T8" fmla="*/ 3 w 91"/>
                <a:gd name="T9" fmla="*/ 116 h 117"/>
                <a:gd name="T10" fmla="*/ 43 w 91"/>
                <a:gd name="T11" fmla="*/ 92 h 117"/>
                <a:gd name="T12" fmla="*/ 48 w 91"/>
                <a:gd name="T13" fmla="*/ 92 h 117"/>
                <a:gd name="T14" fmla="*/ 88 w 91"/>
                <a:gd name="T15" fmla="*/ 116 h 117"/>
                <a:gd name="T16" fmla="*/ 91 w 91"/>
                <a:gd name="T17" fmla="*/ 114 h 117"/>
                <a:gd name="T18" fmla="*/ 91 w 91"/>
                <a:gd name="T19" fmla="*/ 3 h 117"/>
                <a:gd name="T20" fmla="*/ 88 w 91"/>
                <a:gd name="T21" fmla="*/ 0 h 117"/>
                <a:gd name="T22" fmla="*/ 65 w 91"/>
                <a:gd name="T23" fmla="*/ 49 h 117"/>
                <a:gd name="T24" fmla="*/ 62 w 91"/>
                <a:gd name="T25" fmla="*/ 53 h 117"/>
                <a:gd name="T26" fmla="*/ 50 w 91"/>
                <a:gd name="T27" fmla="*/ 53 h 117"/>
                <a:gd name="T28" fmla="*/ 50 w 91"/>
                <a:gd name="T29" fmla="*/ 64 h 117"/>
                <a:gd name="T30" fmla="*/ 47 w 91"/>
                <a:gd name="T31" fmla="*/ 67 h 117"/>
                <a:gd name="T32" fmla="*/ 44 w 91"/>
                <a:gd name="T33" fmla="*/ 67 h 117"/>
                <a:gd name="T34" fmla="*/ 41 w 91"/>
                <a:gd name="T35" fmla="*/ 64 h 117"/>
                <a:gd name="T36" fmla="*/ 41 w 91"/>
                <a:gd name="T37" fmla="*/ 53 h 117"/>
                <a:gd name="T38" fmla="*/ 29 w 91"/>
                <a:gd name="T39" fmla="*/ 53 h 117"/>
                <a:gd name="T40" fmla="*/ 26 w 91"/>
                <a:gd name="T41" fmla="*/ 49 h 117"/>
                <a:gd name="T42" fmla="*/ 26 w 91"/>
                <a:gd name="T43" fmla="*/ 46 h 117"/>
                <a:gd name="T44" fmla="*/ 29 w 91"/>
                <a:gd name="T45" fmla="*/ 43 h 117"/>
                <a:gd name="T46" fmla="*/ 41 w 91"/>
                <a:gd name="T47" fmla="*/ 43 h 117"/>
                <a:gd name="T48" fmla="*/ 41 w 91"/>
                <a:gd name="T49" fmla="*/ 31 h 117"/>
                <a:gd name="T50" fmla="*/ 44 w 91"/>
                <a:gd name="T51" fmla="*/ 28 h 117"/>
                <a:gd name="T52" fmla="*/ 47 w 91"/>
                <a:gd name="T53" fmla="*/ 28 h 117"/>
                <a:gd name="T54" fmla="*/ 50 w 91"/>
                <a:gd name="T55" fmla="*/ 31 h 117"/>
                <a:gd name="T56" fmla="*/ 50 w 91"/>
                <a:gd name="T57" fmla="*/ 43 h 117"/>
                <a:gd name="T58" fmla="*/ 62 w 91"/>
                <a:gd name="T59" fmla="*/ 43 h 117"/>
                <a:gd name="T60" fmla="*/ 65 w 91"/>
                <a:gd name="T61" fmla="*/ 46 h 117"/>
                <a:gd name="T62" fmla="*/ 65 w 91"/>
                <a:gd name="T63" fmla="*/ 4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17">
                  <a:moveTo>
                    <a:pt x="88" y="0"/>
                  </a:moveTo>
                  <a:cubicBezTo>
                    <a:pt x="3" y="0"/>
                    <a:pt x="3" y="0"/>
                    <a:pt x="3" y="0"/>
                  </a:cubicBezTo>
                  <a:cubicBezTo>
                    <a:pt x="1" y="0"/>
                    <a:pt x="0" y="1"/>
                    <a:pt x="0" y="3"/>
                  </a:cubicBezTo>
                  <a:cubicBezTo>
                    <a:pt x="0" y="114"/>
                    <a:pt x="0" y="114"/>
                    <a:pt x="0" y="114"/>
                  </a:cubicBezTo>
                  <a:cubicBezTo>
                    <a:pt x="0" y="116"/>
                    <a:pt x="1" y="117"/>
                    <a:pt x="3" y="116"/>
                  </a:cubicBezTo>
                  <a:cubicBezTo>
                    <a:pt x="43" y="92"/>
                    <a:pt x="43" y="92"/>
                    <a:pt x="43" y="92"/>
                  </a:cubicBezTo>
                  <a:cubicBezTo>
                    <a:pt x="44" y="91"/>
                    <a:pt x="47" y="91"/>
                    <a:pt x="48" y="92"/>
                  </a:cubicBezTo>
                  <a:cubicBezTo>
                    <a:pt x="88" y="116"/>
                    <a:pt x="88" y="116"/>
                    <a:pt x="88" y="116"/>
                  </a:cubicBezTo>
                  <a:cubicBezTo>
                    <a:pt x="90" y="117"/>
                    <a:pt x="91" y="116"/>
                    <a:pt x="91" y="114"/>
                  </a:cubicBezTo>
                  <a:cubicBezTo>
                    <a:pt x="91" y="3"/>
                    <a:pt x="91" y="3"/>
                    <a:pt x="91" y="3"/>
                  </a:cubicBezTo>
                  <a:cubicBezTo>
                    <a:pt x="91" y="1"/>
                    <a:pt x="89" y="0"/>
                    <a:pt x="88" y="0"/>
                  </a:cubicBezTo>
                  <a:close/>
                  <a:moveTo>
                    <a:pt x="65" y="49"/>
                  </a:moveTo>
                  <a:cubicBezTo>
                    <a:pt x="65" y="51"/>
                    <a:pt x="64" y="53"/>
                    <a:pt x="62" y="53"/>
                  </a:cubicBezTo>
                  <a:cubicBezTo>
                    <a:pt x="50" y="53"/>
                    <a:pt x="50" y="53"/>
                    <a:pt x="50" y="53"/>
                  </a:cubicBezTo>
                  <a:cubicBezTo>
                    <a:pt x="50" y="64"/>
                    <a:pt x="50" y="64"/>
                    <a:pt x="50" y="64"/>
                  </a:cubicBezTo>
                  <a:cubicBezTo>
                    <a:pt x="50" y="66"/>
                    <a:pt x="49" y="67"/>
                    <a:pt x="47" y="67"/>
                  </a:cubicBezTo>
                  <a:cubicBezTo>
                    <a:pt x="44" y="67"/>
                    <a:pt x="44" y="67"/>
                    <a:pt x="44" y="67"/>
                  </a:cubicBezTo>
                  <a:cubicBezTo>
                    <a:pt x="42" y="67"/>
                    <a:pt x="41" y="66"/>
                    <a:pt x="41" y="64"/>
                  </a:cubicBezTo>
                  <a:cubicBezTo>
                    <a:pt x="41" y="53"/>
                    <a:pt x="41" y="53"/>
                    <a:pt x="41" y="53"/>
                  </a:cubicBezTo>
                  <a:cubicBezTo>
                    <a:pt x="29" y="53"/>
                    <a:pt x="29" y="53"/>
                    <a:pt x="29" y="53"/>
                  </a:cubicBezTo>
                  <a:cubicBezTo>
                    <a:pt x="27" y="53"/>
                    <a:pt x="26" y="51"/>
                    <a:pt x="26" y="49"/>
                  </a:cubicBezTo>
                  <a:cubicBezTo>
                    <a:pt x="26" y="46"/>
                    <a:pt x="26" y="46"/>
                    <a:pt x="26" y="46"/>
                  </a:cubicBezTo>
                  <a:cubicBezTo>
                    <a:pt x="26" y="44"/>
                    <a:pt x="27" y="43"/>
                    <a:pt x="29" y="43"/>
                  </a:cubicBezTo>
                  <a:cubicBezTo>
                    <a:pt x="41" y="43"/>
                    <a:pt x="41" y="43"/>
                    <a:pt x="41" y="43"/>
                  </a:cubicBezTo>
                  <a:cubicBezTo>
                    <a:pt x="41" y="31"/>
                    <a:pt x="41" y="31"/>
                    <a:pt x="41" y="31"/>
                  </a:cubicBezTo>
                  <a:cubicBezTo>
                    <a:pt x="41" y="29"/>
                    <a:pt x="42" y="28"/>
                    <a:pt x="44" y="28"/>
                  </a:cubicBezTo>
                  <a:cubicBezTo>
                    <a:pt x="47" y="28"/>
                    <a:pt x="47" y="28"/>
                    <a:pt x="47" y="28"/>
                  </a:cubicBezTo>
                  <a:cubicBezTo>
                    <a:pt x="49" y="28"/>
                    <a:pt x="50" y="29"/>
                    <a:pt x="50" y="31"/>
                  </a:cubicBezTo>
                  <a:cubicBezTo>
                    <a:pt x="50" y="43"/>
                    <a:pt x="50" y="43"/>
                    <a:pt x="50" y="43"/>
                  </a:cubicBezTo>
                  <a:cubicBezTo>
                    <a:pt x="62" y="43"/>
                    <a:pt x="62" y="43"/>
                    <a:pt x="62" y="43"/>
                  </a:cubicBezTo>
                  <a:cubicBezTo>
                    <a:pt x="64" y="43"/>
                    <a:pt x="65" y="44"/>
                    <a:pt x="65" y="46"/>
                  </a:cubicBezTo>
                  <a:lnTo>
                    <a:pt x="65" y="4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Freeform 24"/>
            <p:cNvSpPr/>
            <p:nvPr/>
          </p:nvSpPr>
          <p:spPr bwMode="auto">
            <a:xfrm>
              <a:off x="621" y="543"/>
              <a:ext cx="215" cy="279"/>
            </a:xfrm>
            <a:custGeom>
              <a:avLst/>
              <a:gdLst>
                <a:gd name="T0" fmla="*/ 87 w 91"/>
                <a:gd name="T1" fmla="*/ 0 h 118"/>
                <a:gd name="T2" fmla="*/ 91 w 91"/>
                <a:gd name="T3" fmla="*/ 3 h 118"/>
                <a:gd name="T4" fmla="*/ 91 w 91"/>
                <a:gd name="T5" fmla="*/ 115 h 118"/>
                <a:gd name="T6" fmla="*/ 88 w 91"/>
                <a:gd name="T7" fmla="*/ 117 h 118"/>
                <a:gd name="T8" fmla="*/ 77 w 91"/>
                <a:gd name="T9" fmla="*/ 109 h 118"/>
                <a:gd name="T10" fmla="*/ 75 w 91"/>
                <a:gd name="T11" fmla="*/ 104 h 118"/>
                <a:gd name="T12" fmla="*/ 75 w 91"/>
                <a:gd name="T13" fmla="*/ 19 h 118"/>
                <a:gd name="T14" fmla="*/ 71 w 91"/>
                <a:gd name="T15" fmla="*/ 16 h 118"/>
                <a:gd name="T16" fmla="*/ 3 w 91"/>
                <a:gd name="T17" fmla="*/ 16 h 118"/>
                <a:gd name="T18" fmla="*/ 0 w 91"/>
                <a:gd name="T19" fmla="*/ 13 h 118"/>
                <a:gd name="T20" fmla="*/ 0 w 91"/>
                <a:gd name="T21" fmla="*/ 3 h 118"/>
                <a:gd name="T22" fmla="*/ 3 w 91"/>
                <a:gd name="T23" fmla="*/ 0 h 118"/>
                <a:gd name="T24" fmla="*/ 87 w 91"/>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18">
                  <a:moveTo>
                    <a:pt x="87" y="0"/>
                  </a:moveTo>
                  <a:cubicBezTo>
                    <a:pt x="89" y="0"/>
                    <a:pt x="91" y="2"/>
                    <a:pt x="91" y="3"/>
                  </a:cubicBezTo>
                  <a:cubicBezTo>
                    <a:pt x="91" y="115"/>
                    <a:pt x="91" y="115"/>
                    <a:pt x="91" y="115"/>
                  </a:cubicBezTo>
                  <a:cubicBezTo>
                    <a:pt x="91" y="117"/>
                    <a:pt x="89" y="118"/>
                    <a:pt x="88" y="117"/>
                  </a:cubicBezTo>
                  <a:cubicBezTo>
                    <a:pt x="77" y="109"/>
                    <a:pt x="77" y="109"/>
                    <a:pt x="77" y="109"/>
                  </a:cubicBezTo>
                  <a:cubicBezTo>
                    <a:pt x="76" y="108"/>
                    <a:pt x="75" y="106"/>
                    <a:pt x="75" y="104"/>
                  </a:cubicBezTo>
                  <a:cubicBezTo>
                    <a:pt x="75" y="19"/>
                    <a:pt x="75" y="19"/>
                    <a:pt x="75" y="19"/>
                  </a:cubicBezTo>
                  <a:cubicBezTo>
                    <a:pt x="75" y="18"/>
                    <a:pt x="73" y="16"/>
                    <a:pt x="71" y="16"/>
                  </a:cubicBezTo>
                  <a:cubicBezTo>
                    <a:pt x="3" y="16"/>
                    <a:pt x="3" y="16"/>
                    <a:pt x="3" y="16"/>
                  </a:cubicBezTo>
                  <a:cubicBezTo>
                    <a:pt x="1" y="16"/>
                    <a:pt x="0" y="15"/>
                    <a:pt x="0" y="13"/>
                  </a:cubicBezTo>
                  <a:cubicBezTo>
                    <a:pt x="0" y="3"/>
                    <a:pt x="0" y="3"/>
                    <a:pt x="0" y="3"/>
                  </a:cubicBezTo>
                  <a:cubicBezTo>
                    <a:pt x="0" y="2"/>
                    <a:pt x="1" y="0"/>
                    <a:pt x="3" y="0"/>
                  </a:cubicBezTo>
                  <a:lnTo>
                    <a:pt x="87"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8" name="组合 7"/>
          <p:cNvGrpSpPr/>
          <p:nvPr/>
        </p:nvGrpSpPr>
        <p:grpSpPr>
          <a:xfrm>
            <a:off x="1921808" y="2505574"/>
            <a:ext cx="2886731" cy="1585640"/>
            <a:chOff x="1921808" y="2505574"/>
            <a:chExt cx="2886731" cy="1585640"/>
          </a:xfrm>
        </p:grpSpPr>
        <p:sp>
          <p:nvSpPr>
            <p:cNvPr id="9" name="Oval 9"/>
            <p:cNvSpPr>
              <a:spLocks noChangeArrowheads="1"/>
            </p:cNvSpPr>
            <p:nvPr/>
          </p:nvSpPr>
          <p:spPr bwMode="auto">
            <a:xfrm>
              <a:off x="4075114" y="3357563"/>
              <a:ext cx="733425" cy="733651"/>
            </a:xfrm>
            <a:prstGeom prst="ellipse">
              <a:avLst/>
            </a:prstGeom>
            <a:solidFill>
              <a:schemeClr val="accent2"/>
            </a:solidFill>
            <a:ln>
              <a:noFill/>
            </a:ln>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0" name="Oval 10"/>
            <p:cNvSpPr>
              <a:spLocks noChangeArrowheads="1"/>
            </p:cNvSpPr>
            <p:nvPr/>
          </p:nvSpPr>
          <p:spPr bwMode="auto">
            <a:xfrm>
              <a:off x="3127305" y="2840428"/>
              <a:ext cx="641350" cy="635196"/>
            </a:xfrm>
            <a:prstGeom prst="ellipse">
              <a:avLst/>
            </a:prstGeom>
            <a:solidFill>
              <a:schemeClr val="accent1"/>
            </a:solidFill>
            <a:ln>
              <a:noFill/>
            </a:ln>
          </p:spPr>
          <p:txBody>
            <a:bodyPr/>
            <a:lstStyle/>
            <a:p>
              <a:endParaRPr lang="zh-CN" alt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1" name="Oval 11"/>
            <p:cNvSpPr>
              <a:spLocks noChangeArrowheads="1"/>
            </p:cNvSpPr>
            <p:nvPr/>
          </p:nvSpPr>
          <p:spPr bwMode="auto">
            <a:xfrm>
              <a:off x="2724151" y="2505574"/>
              <a:ext cx="366712" cy="366825"/>
            </a:xfrm>
            <a:prstGeom prst="ellipse">
              <a:avLst/>
            </a:prstGeom>
            <a:solidFill>
              <a:schemeClr val="accent1"/>
            </a:solidFill>
            <a:ln>
              <a:noFill/>
            </a:ln>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2" name="Oval 12"/>
            <p:cNvSpPr>
              <a:spLocks noChangeArrowheads="1"/>
            </p:cNvSpPr>
            <p:nvPr/>
          </p:nvSpPr>
          <p:spPr bwMode="auto">
            <a:xfrm>
              <a:off x="2347392" y="2798580"/>
              <a:ext cx="255588" cy="255667"/>
            </a:xfrm>
            <a:prstGeom prst="ellipse">
              <a:avLst/>
            </a:prstGeom>
            <a:solidFill>
              <a:schemeClr val="accent2"/>
            </a:solidFill>
            <a:ln>
              <a:noFill/>
            </a:ln>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3" name="Oval 13"/>
            <p:cNvSpPr>
              <a:spLocks noChangeArrowheads="1"/>
            </p:cNvSpPr>
            <p:nvPr/>
          </p:nvSpPr>
          <p:spPr bwMode="auto">
            <a:xfrm>
              <a:off x="1921808" y="2912497"/>
              <a:ext cx="176212" cy="176267"/>
            </a:xfrm>
            <a:prstGeom prst="ellipse">
              <a:avLst/>
            </a:prstGeom>
            <a:solidFill>
              <a:schemeClr val="accent1"/>
            </a:solidFill>
            <a:ln>
              <a:noFill/>
            </a:ln>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nvGrpSpPr>
            <p:cNvPr id="14" name="Group 35"/>
            <p:cNvGrpSpPr/>
            <p:nvPr/>
          </p:nvGrpSpPr>
          <p:grpSpPr bwMode="auto">
            <a:xfrm>
              <a:off x="3343205" y="3030987"/>
              <a:ext cx="209550" cy="260430"/>
              <a:chOff x="0" y="0"/>
              <a:chExt cx="156" cy="194"/>
            </a:xfrm>
          </p:grpSpPr>
          <p:sp>
            <p:nvSpPr>
              <p:cNvPr id="19" name="Freeform 36"/>
              <p:cNvSpPr/>
              <p:nvPr/>
            </p:nvSpPr>
            <p:spPr bwMode="auto">
              <a:xfrm>
                <a:off x="0" y="69"/>
                <a:ext cx="156" cy="125"/>
              </a:xfrm>
              <a:custGeom>
                <a:avLst/>
                <a:gdLst>
                  <a:gd name="T0" fmla="*/ 66 w 66"/>
                  <a:gd name="T1" fmla="*/ 9 h 53"/>
                  <a:gd name="T2" fmla="*/ 45 w 66"/>
                  <a:gd name="T3" fmla="*/ 48 h 53"/>
                  <a:gd name="T4" fmla="*/ 33 w 66"/>
                  <a:gd name="T5" fmla="*/ 53 h 53"/>
                  <a:gd name="T6" fmla="*/ 27 w 66"/>
                  <a:gd name="T7" fmla="*/ 52 h 53"/>
                  <a:gd name="T8" fmla="*/ 3 w 66"/>
                  <a:gd name="T9" fmla="*/ 23 h 53"/>
                  <a:gd name="T10" fmla="*/ 3 w 66"/>
                  <a:gd name="T11" fmla="*/ 22 h 53"/>
                  <a:gd name="T12" fmla="*/ 0 w 66"/>
                  <a:gd name="T13" fmla="*/ 9 h 53"/>
                  <a:gd name="T14" fmla="*/ 1 w 66"/>
                  <a:gd name="T15" fmla="*/ 1 h 53"/>
                  <a:gd name="T16" fmla="*/ 1 w 66"/>
                  <a:gd name="T17" fmla="*/ 1 h 53"/>
                  <a:gd name="T18" fmla="*/ 1 w 66"/>
                  <a:gd name="T19" fmla="*/ 1 h 53"/>
                  <a:gd name="T20" fmla="*/ 2 w 66"/>
                  <a:gd name="T21" fmla="*/ 0 h 53"/>
                  <a:gd name="T22" fmla="*/ 3 w 66"/>
                  <a:gd name="T23" fmla="*/ 1 h 53"/>
                  <a:gd name="T24" fmla="*/ 3 w 66"/>
                  <a:gd name="T25" fmla="*/ 1 h 53"/>
                  <a:gd name="T26" fmla="*/ 30 w 66"/>
                  <a:gd name="T27" fmla="*/ 42 h 53"/>
                  <a:gd name="T28" fmla="*/ 33 w 66"/>
                  <a:gd name="T29" fmla="*/ 43 h 53"/>
                  <a:gd name="T30" fmla="*/ 41 w 66"/>
                  <a:gd name="T31" fmla="*/ 40 h 53"/>
                  <a:gd name="T32" fmla="*/ 56 w 66"/>
                  <a:gd name="T33" fmla="*/ 20 h 53"/>
                  <a:gd name="T34" fmla="*/ 62 w 66"/>
                  <a:gd name="T35" fmla="*/ 1 h 53"/>
                  <a:gd name="T36" fmla="*/ 62 w 66"/>
                  <a:gd name="T37" fmla="*/ 1 h 53"/>
                  <a:gd name="T38" fmla="*/ 62 w 66"/>
                  <a:gd name="T39" fmla="*/ 1 h 53"/>
                  <a:gd name="T40" fmla="*/ 64 w 66"/>
                  <a:gd name="T41" fmla="*/ 0 h 53"/>
                  <a:gd name="T42" fmla="*/ 65 w 66"/>
                  <a:gd name="T43" fmla="*/ 0 h 53"/>
                  <a:gd name="T44" fmla="*/ 65 w 66"/>
                  <a:gd name="T45" fmla="*/ 1 h 53"/>
                  <a:gd name="T46" fmla="*/ 66 w 66"/>
                  <a:gd name="T4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53">
                    <a:moveTo>
                      <a:pt x="66" y="9"/>
                    </a:moveTo>
                    <a:cubicBezTo>
                      <a:pt x="66" y="21"/>
                      <a:pt x="56" y="40"/>
                      <a:pt x="45" y="48"/>
                    </a:cubicBezTo>
                    <a:cubicBezTo>
                      <a:pt x="41" y="51"/>
                      <a:pt x="37" y="53"/>
                      <a:pt x="33" y="53"/>
                    </a:cubicBezTo>
                    <a:cubicBezTo>
                      <a:pt x="31" y="53"/>
                      <a:pt x="29" y="52"/>
                      <a:pt x="27" y="52"/>
                    </a:cubicBezTo>
                    <a:cubicBezTo>
                      <a:pt x="17" y="48"/>
                      <a:pt x="8" y="36"/>
                      <a:pt x="3" y="23"/>
                    </a:cubicBezTo>
                    <a:cubicBezTo>
                      <a:pt x="3" y="23"/>
                      <a:pt x="3" y="23"/>
                      <a:pt x="3" y="22"/>
                    </a:cubicBezTo>
                    <a:cubicBezTo>
                      <a:pt x="1" y="18"/>
                      <a:pt x="0" y="13"/>
                      <a:pt x="0" y="9"/>
                    </a:cubicBezTo>
                    <a:cubicBezTo>
                      <a:pt x="0" y="6"/>
                      <a:pt x="0" y="3"/>
                      <a:pt x="1" y="1"/>
                    </a:cubicBezTo>
                    <a:cubicBezTo>
                      <a:pt x="1" y="1"/>
                      <a:pt x="1" y="1"/>
                      <a:pt x="1" y="1"/>
                    </a:cubicBezTo>
                    <a:cubicBezTo>
                      <a:pt x="1" y="1"/>
                      <a:pt x="1" y="1"/>
                      <a:pt x="1" y="1"/>
                    </a:cubicBezTo>
                    <a:cubicBezTo>
                      <a:pt x="1" y="0"/>
                      <a:pt x="2" y="0"/>
                      <a:pt x="2" y="0"/>
                    </a:cubicBezTo>
                    <a:cubicBezTo>
                      <a:pt x="3" y="0"/>
                      <a:pt x="3" y="0"/>
                      <a:pt x="3" y="1"/>
                    </a:cubicBezTo>
                    <a:cubicBezTo>
                      <a:pt x="3" y="1"/>
                      <a:pt x="3" y="1"/>
                      <a:pt x="3" y="1"/>
                    </a:cubicBezTo>
                    <a:cubicBezTo>
                      <a:pt x="6" y="17"/>
                      <a:pt x="17" y="40"/>
                      <a:pt x="30" y="42"/>
                    </a:cubicBezTo>
                    <a:cubicBezTo>
                      <a:pt x="31" y="43"/>
                      <a:pt x="32" y="43"/>
                      <a:pt x="33" y="43"/>
                    </a:cubicBezTo>
                    <a:cubicBezTo>
                      <a:pt x="36" y="43"/>
                      <a:pt x="38" y="42"/>
                      <a:pt x="41" y="40"/>
                    </a:cubicBezTo>
                    <a:cubicBezTo>
                      <a:pt x="47" y="36"/>
                      <a:pt x="52" y="29"/>
                      <a:pt x="56" y="20"/>
                    </a:cubicBezTo>
                    <a:cubicBezTo>
                      <a:pt x="59" y="14"/>
                      <a:pt x="61" y="7"/>
                      <a:pt x="62" y="1"/>
                    </a:cubicBezTo>
                    <a:cubicBezTo>
                      <a:pt x="62" y="1"/>
                      <a:pt x="62" y="1"/>
                      <a:pt x="62" y="1"/>
                    </a:cubicBezTo>
                    <a:cubicBezTo>
                      <a:pt x="62" y="1"/>
                      <a:pt x="62" y="1"/>
                      <a:pt x="62" y="1"/>
                    </a:cubicBezTo>
                    <a:cubicBezTo>
                      <a:pt x="63" y="0"/>
                      <a:pt x="63" y="0"/>
                      <a:pt x="64" y="0"/>
                    </a:cubicBezTo>
                    <a:cubicBezTo>
                      <a:pt x="64" y="0"/>
                      <a:pt x="64" y="0"/>
                      <a:pt x="65" y="0"/>
                    </a:cubicBezTo>
                    <a:cubicBezTo>
                      <a:pt x="65" y="1"/>
                      <a:pt x="65" y="1"/>
                      <a:pt x="65" y="1"/>
                    </a:cubicBezTo>
                    <a:cubicBezTo>
                      <a:pt x="65" y="3"/>
                      <a:pt x="66" y="6"/>
                      <a:pt x="6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0" name="Freeform 37"/>
              <p:cNvSpPr>
                <a:spLocks noEditPoints="1"/>
              </p:cNvSpPr>
              <p:nvPr/>
            </p:nvSpPr>
            <p:spPr bwMode="auto">
              <a:xfrm>
                <a:off x="19" y="0"/>
                <a:ext cx="116" cy="151"/>
              </a:xfrm>
              <a:custGeom>
                <a:avLst/>
                <a:gdLst>
                  <a:gd name="T0" fmla="*/ 48 w 49"/>
                  <a:gd name="T1" fmla="*/ 17 h 64"/>
                  <a:gd name="T2" fmla="*/ 25 w 49"/>
                  <a:gd name="T3" fmla="*/ 0 h 64"/>
                  <a:gd name="T4" fmla="*/ 3 w 49"/>
                  <a:gd name="T5" fmla="*/ 12 h 64"/>
                  <a:gd name="T6" fmla="*/ 1 w 49"/>
                  <a:gd name="T7" fmla="*/ 17 h 64"/>
                  <a:gd name="T8" fmla="*/ 0 w 49"/>
                  <a:gd name="T9" fmla="*/ 24 h 64"/>
                  <a:gd name="T10" fmla="*/ 25 w 49"/>
                  <a:gd name="T11" fmla="*/ 64 h 64"/>
                  <a:gd name="T12" fmla="*/ 30 w 49"/>
                  <a:gd name="T13" fmla="*/ 63 h 64"/>
                  <a:gd name="T14" fmla="*/ 43 w 49"/>
                  <a:gd name="T15" fmla="*/ 48 h 64"/>
                  <a:gd name="T16" fmla="*/ 47 w 49"/>
                  <a:gd name="T17" fmla="*/ 38 h 64"/>
                  <a:gd name="T18" fmla="*/ 47 w 49"/>
                  <a:gd name="T19" fmla="*/ 38 h 64"/>
                  <a:gd name="T20" fmla="*/ 49 w 49"/>
                  <a:gd name="T21" fmla="*/ 24 h 64"/>
                  <a:gd name="T22" fmla="*/ 48 w 49"/>
                  <a:gd name="T23" fmla="*/ 17 h 64"/>
                  <a:gd name="T24" fmla="*/ 25 w 49"/>
                  <a:gd name="T25" fmla="*/ 32 h 64"/>
                  <a:gd name="T26" fmla="*/ 24 w 49"/>
                  <a:gd name="T27" fmla="*/ 32 h 64"/>
                  <a:gd name="T28" fmla="*/ 16 w 49"/>
                  <a:gd name="T29" fmla="*/ 24 h 64"/>
                  <a:gd name="T30" fmla="*/ 16 w 49"/>
                  <a:gd name="T31" fmla="*/ 23 h 64"/>
                  <a:gd name="T32" fmla="*/ 25 w 49"/>
                  <a:gd name="T33" fmla="*/ 15 h 64"/>
                  <a:gd name="T34" fmla="*/ 33 w 49"/>
                  <a:gd name="T35" fmla="*/ 23 h 64"/>
                  <a:gd name="T36" fmla="*/ 25 w 49"/>
                  <a:gd name="T37"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64">
                    <a:moveTo>
                      <a:pt x="48" y="17"/>
                    </a:moveTo>
                    <a:cubicBezTo>
                      <a:pt x="45" y="7"/>
                      <a:pt x="36" y="0"/>
                      <a:pt x="25" y="0"/>
                    </a:cubicBezTo>
                    <a:cubicBezTo>
                      <a:pt x="16" y="0"/>
                      <a:pt x="8" y="5"/>
                      <a:pt x="3" y="12"/>
                    </a:cubicBezTo>
                    <a:cubicBezTo>
                      <a:pt x="3" y="14"/>
                      <a:pt x="2" y="15"/>
                      <a:pt x="1" y="17"/>
                    </a:cubicBezTo>
                    <a:cubicBezTo>
                      <a:pt x="1" y="19"/>
                      <a:pt x="0" y="22"/>
                      <a:pt x="0" y="24"/>
                    </a:cubicBezTo>
                    <a:cubicBezTo>
                      <a:pt x="0" y="38"/>
                      <a:pt x="11" y="64"/>
                      <a:pt x="25" y="64"/>
                    </a:cubicBezTo>
                    <a:cubicBezTo>
                      <a:pt x="27" y="64"/>
                      <a:pt x="29" y="64"/>
                      <a:pt x="30" y="63"/>
                    </a:cubicBezTo>
                    <a:cubicBezTo>
                      <a:pt x="35" y="60"/>
                      <a:pt x="40" y="55"/>
                      <a:pt x="43" y="48"/>
                    </a:cubicBezTo>
                    <a:cubicBezTo>
                      <a:pt x="44" y="45"/>
                      <a:pt x="46" y="42"/>
                      <a:pt x="47" y="38"/>
                    </a:cubicBezTo>
                    <a:cubicBezTo>
                      <a:pt x="47" y="38"/>
                      <a:pt x="47" y="38"/>
                      <a:pt x="47" y="38"/>
                    </a:cubicBezTo>
                    <a:cubicBezTo>
                      <a:pt x="48" y="33"/>
                      <a:pt x="49" y="28"/>
                      <a:pt x="49" y="24"/>
                    </a:cubicBezTo>
                    <a:cubicBezTo>
                      <a:pt x="49" y="22"/>
                      <a:pt x="49" y="19"/>
                      <a:pt x="48" y="17"/>
                    </a:cubicBezTo>
                    <a:close/>
                    <a:moveTo>
                      <a:pt x="25" y="32"/>
                    </a:moveTo>
                    <a:cubicBezTo>
                      <a:pt x="25" y="32"/>
                      <a:pt x="24" y="32"/>
                      <a:pt x="24" y="32"/>
                    </a:cubicBezTo>
                    <a:cubicBezTo>
                      <a:pt x="20" y="31"/>
                      <a:pt x="17" y="28"/>
                      <a:pt x="16" y="24"/>
                    </a:cubicBezTo>
                    <a:cubicBezTo>
                      <a:pt x="16" y="24"/>
                      <a:pt x="16" y="24"/>
                      <a:pt x="16" y="23"/>
                    </a:cubicBezTo>
                    <a:cubicBezTo>
                      <a:pt x="16" y="19"/>
                      <a:pt x="20" y="15"/>
                      <a:pt x="25" y="15"/>
                    </a:cubicBezTo>
                    <a:cubicBezTo>
                      <a:pt x="30" y="15"/>
                      <a:pt x="33" y="19"/>
                      <a:pt x="33" y="23"/>
                    </a:cubicBezTo>
                    <a:cubicBezTo>
                      <a:pt x="33" y="28"/>
                      <a:pt x="30" y="32"/>
                      <a:pt x="25"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5" name="Group 38"/>
            <p:cNvGrpSpPr/>
            <p:nvPr/>
          </p:nvGrpSpPr>
          <p:grpSpPr bwMode="auto">
            <a:xfrm>
              <a:off x="4325938" y="3559238"/>
              <a:ext cx="241300" cy="320774"/>
              <a:chOff x="0" y="0"/>
              <a:chExt cx="201" cy="269"/>
            </a:xfrm>
          </p:grpSpPr>
          <p:sp>
            <p:nvSpPr>
              <p:cNvPr id="16" name="Freeform 39"/>
              <p:cNvSpPr/>
              <p:nvPr/>
            </p:nvSpPr>
            <p:spPr bwMode="auto">
              <a:xfrm>
                <a:off x="75" y="0"/>
                <a:ext cx="52" cy="30"/>
              </a:xfrm>
              <a:custGeom>
                <a:avLst/>
                <a:gdLst>
                  <a:gd name="T0" fmla="*/ 20 w 22"/>
                  <a:gd name="T1" fmla="*/ 7 h 13"/>
                  <a:gd name="T2" fmla="*/ 22 w 22"/>
                  <a:gd name="T3" fmla="*/ 12 h 13"/>
                  <a:gd name="T4" fmla="*/ 17 w 22"/>
                  <a:gd name="T5" fmla="*/ 12 h 13"/>
                  <a:gd name="T6" fmla="*/ 11 w 22"/>
                  <a:gd name="T7" fmla="*/ 12 h 13"/>
                  <a:gd name="T8" fmla="*/ 4 w 22"/>
                  <a:gd name="T9" fmla="*/ 12 h 13"/>
                  <a:gd name="T10" fmla="*/ 0 w 22"/>
                  <a:gd name="T11" fmla="*/ 12 h 13"/>
                  <a:gd name="T12" fmla="*/ 1 w 22"/>
                  <a:gd name="T13" fmla="*/ 7 h 13"/>
                  <a:gd name="T14" fmla="*/ 11 w 22"/>
                  <a:gd name="T15" fmla="*/ 0 h 13"/>
                  <a:gd name="T16" fmla="*/ 20 w 22"/>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3">
                    <a:moveTo>
                      <a:pt x="20" y="7"/>
                    </a:moveTo>
                    <a:cubicBezTo>
                      <a:pt x="21" y="9"/>
                      <a:pt x="22" y="12"/>
                      <a:pt x="22" y="12"/>
                    </a:cubicBezTo>
                    <a:cubicBezTo>
                      <a:pt x="22" y="13"/>
                      <a:pt x="20" y="13"/>
                      <a:pt x="17" y="12"/>
                    </a:cubicBezTo>
                    <a:cubicBezTo>
                      <a:pt x="17" y="12"/>
                      <a:pt x="15" y="12"/>
                      <a:pt x="11" y="12"/>
                    </a:cubicBezTo>
                    <a:cubicBezTo>
                      <a:pt x="6" y="12"/>
                      <a:pt x="4" y="12"/>
                      <a:pt x="4" y="12"/>
                    </a:cubicBezTo>
                    <a:cubicBezTo>
                      <a:pt x="2" y="13"/>
                      <a:pt x="0" y="13"/>
                      <a:pt x="0" y="12"/>
                    </a:cubicBezTo>
                    <a:cubicBezTo>
                      <a:pt x="0" y="12"/>
                      <a:pt x="0" y="9"/>
                      <a:pt x="1" y="7"/>
                    </a:cubicBezTo>
                    <a:cubicBezTo>
                      <a:pt x="1" y="7"/>
                      <a:pt x="5" y="0"/>
                      <a:pt x="11" y="0"/>
                    </a:cubicBezTo>
                    <a:cubicBezTo>
                      <a:pt x="17" y="0"/>
                      <a:pt x="20" y="7"/>
                      <a:pt x="2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7" name="Freeform 40"/>
              <p:cNvSpPr/>
              <p:nvPr/>
            </p:nvSpPr>
            <p:spPr bwMode="auto">
              <a:xfrm>
                <a:off x="64" y="241"/>
                <a:ext cx="75" cy="28"/>
              </a:xfrm>
              <a:custGeom>
                <a:avLst/>
                <a:gdLst>
                  <a:gd name="T0" fmla="*/ 29 w 32"/>
                  <a:gd name="T1" fmla="*/ 1 h 12"/>
                  <a:gd name="T2" fmla="*/ 30 w 32"/>
                  <a:gd name="T3" fmla="*/ 3 h 12"/>
                  <a:gd name="T4" fmla="*/ 16 w 32"/>
                  <a:gd name="T5" fmla="*/ 12 h 12"/>
                  <a:gd name="T6" fmla="*/ 1 w 32"/>
                  <a:gd name="T7" fmla="*/ 3 h 12"/>
                  <a:gd name="T8" fmla="*/ 3 w 32"/>
                  <a:gd name="T9" fmla="*/ 1 h 12"/>
                  <a:gd name="T10" fmla="*/ 11 w 32"/>
                  <a:gd name="T11" fmla="*/ 2 h 12"/>
                  <a:gd name="T12" fmla="*/ 20 w 32"/>
                  <a:gd name="T13" fmla="*/ 2 h 12"/>
                  <a:gd name="T14" fmla="*/ 29 w 32"/>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29" y="1"/>
                    </a:moveTo>
                    <a:cubicBezTo>
                      <a:pt x="31" y="0"/>
                      <a:pt x="32" y="1"/>
                      <a:pt x="30" y="3"/>
                    </a:cubicBezTo>
                    <a:cubicBezTo>
                      <a:pt x="30" y="3"/>
                      <a:pt x="24" y="12"/>
                      <a:pt x="16" y="12"/>
                    </a:cubicBezTo>
                    <a:cubicBezTo>
                      <a:pt x="8" y="12"/>
                      <a:pt x="1" y="3"/>
                      <a:pt x="1" y="3"/>
                    </a:cubicBezTo>
                    <a:cubicBezTo>
                      <a:pt x="0" y="1"/>
                      <a:pt x="0" y="0"/>
                      <a:pt x="3" y="1"/>
                    </a:cubicBezTo>
                    <a:cubicBezTo>
                      <a:pt x="11" y="2"/>
                      <a:pt x="11" y="2"/>
                      <a:pt x="11" y="2"/>
                    </a:cubicBezTo>
                    <a:cubicBezTo>
                      <a:pt x="14" y="2"/>
                      <a:pt x="18" y="2"/>
                      <a:pt x="20" y="2"/>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8" name="Freeform 41"/>
              <p:cNvSpPr/>
              <p:nvPr/>
            </p:nvSpPr>
            <p:spPr bwMode="auto">
              <a:xfrm>
                <a:off x="0" y="42"/>
                <a:ext cx="201" cy="189"/>
              </a:xfrm>
              <a:custGeom>
                <a:avLst/>
                <a:gdLst>
                  <a:gd name="T0" fmla="*/ 85 w 85"/>
                  <a:gd name="T1" fmla="*/ 63 h 80"/>
                  <a:gd name="T2" fmla="*/ 85 w 85"/>
                  <a:gd name="T3" fmla="*/ 63 h 80"/>
                  <a:gd name="T4" fmla="*/ 77 w 85"/>
                  <a:gd name="T5" fmla="*/ 37 h 80"/>
                  <a:gd name="T6" fmla="*/ 76 w 85"/>
                  <a:gd name="T7" fmla="*/ 34 h 80"/>
                  <a:gd name="T8" fmla="*/ 76 w 85"/>
                  <a:gd name="T9" fmla="*/ 33 h 80"/>
                  <a:gd name="T10" fmla="*/ 76 w 85"/>
                  <a:gd name="T11" fmla="*/ 32 h 80"/>
                  <a:gd name="T12" fmla="*/ 75 w 85"/>
                  <a:gd name="T13" fmla="*/ 31 h 80"/>
                  <a:gd name="T14" fmla="*/ 75 w 85"/>
                  <a:gd name="T15" fmla="*/ 30 h 80"/>
                  <a:gd name="T16" fmla="*/ 74 w 85"/>
                  <a:gd name="T17" fmla="*/ 28 h 80"/>
                  <a:gd name="T18" fmla="*/ 74 w 85"/>
                  <a:gd name="T19" fmla="*/ 28 h 80"/>
                  <a:gd name="T20" fmla="*/ 74 w 85"/>
                  <a:gd name="T21" fmla="*/ 27 h 80"/>
                  <a:gd name="T22" fmla="*/ 43 w 85"/>
                  <a:gd name="T23" fmla="*/ 0 h 80"/>
                  <a:gd name="T24" fmla="*/ 11 w 85"/>
                  <a:gd name="T25" fmla="*/ 27 h 80"/>
                  <a:gd name="T26" fmla="*/ 11 w 85"/>
                  <a:gd name="T27" fmla="*/ 28 h 80"/>
                  <a:gd name="T28" fmla="*/ 11 w 85"/>
                  <a:gd name="T29" fmla="*/ 28 h 80"/>
                  <a:gd name="T30" fmla="*/ 10 w 85"/>
                  <a:gd name="T31" fmla="*/ 30 h 80"/>
                  <a:gd name="T32" fmla="*/ 10 w 85"/>
                  <a:gd name="T33" fmla="*/ 31 h 80"/>
                  <a:gd name="T34" fmla="*/ 10 w 85"/>
                  <a:gd name="T35" fmla="*/ 32 h 80"/>
                  <a:gd name="T36" fmla="*/ 9 w 85"/>
                  <a:gd name="T37" fmla="*/ 33 h 80"/>
                  <a:gd name="T38" fmla="*/ 9 w 85"/>
                  <a:gd name="T39" fmla="*/ 34 h 80"/>
                  <a:gd name="T40" fmla="*/ 8 w 85"/>
                  <a:gd name="T41" fmla="*/ 37 h 80"/>
                  <a:gd name="T42" fmla="*/ 1 w 85"/>
                  <a:gd name="T43" fmla="*/ 63 h 80"/>
                  <a:gd name="T44" fmla="*/ 1 w 85"/>
                  <a:gd name="T45" fmla="*/ 63 h 80"/>
                  <a:gd name="T46" fmla="*/ 3 w 85"/>
                  <a:gd name="T47" fmla="*/ 69 h 80"/>
                  <a:gd name="T48" fmla="*/ 4 w 85"/>
                  <a:gd name="T49" fmla="*/ 69 h 80"/>
                  <a:gd name="T50" fmla="*/ 5 w 85"/>
                  <a:gd name="T51" fmla="*/ 70 h 80"/>
                  <a:gd name="T52" fmla="*/ 12 w 85"/>
                  <a:gd name="T53" fmla="*/ 73 h 80"/>
                  <a:gd name="T54" fmla="*/ 16 w 85"/>
                  <a:gd name="T55" fmla="*/ 75 h 80"/>
                  <a:gd name="T56" fmla="*/ 24 w 85"/>
                  <a:gd name="T57" fmla="*/ 77 h 80"/>
                  <a:gd name="T58" fmla="*/ 25 w 85"/>
                  <a:gd name="T59" fmla="*/ 77 h 80"/>
                  <a:gd name="T60" fmla="*/ 27 w 85"/>
                  <a:gd name="T61" fmla="*/ 78 h 80"/>
                  <a:gd name="T62" fmla="*/ 43 w 85"/>
                  <a:gd name="T63" fmla="*/ 80 h 80"/>
                  <a:gd name="T64" fmla="*/ 58 w 85"/>
                  <a:gd name="T65" fmla="*/ 78 h 80"/>
                  <a:gd name="T66" fmla="*/ 60 w 85"/>
                  <a:gd name="T67" fmla="*/ 77 h 80"/>
                  <a:gd name="T68" fmla="*/ 61 w 85"/>
                  <a:gd name="T69" fmla="*/ 77 h 80"/>
                  <a:gd name="T70" fmla="*/ 74 w 85"/>
                  <a:gd name="T71" fmla="*/ 73 h 80"/>
                  <a:gd name="T72" fmla="*/ 78 w 85"/>
                  <a:gd name="T73" fmla="*/ 71 h 80"/>
                  <a:gd name="T74" fmla="*/ 79 w 85"/>
                  <a:gd name="T75" fmla="*/ 70 h 80"/>
                  <a:gd name="T76" fmla="*/ 82 w 85"/>
                  <a:gd name="T77" fmla="*/ 69 h 80"/>
                  <a:gd name="T78" fmla="*/ 82 w 85"/>
                  <a:gd name="T79" fmla="*/ 69 h 80"/>
                  <a:gd name="T80" fmla="*/ 83 w 85"/>
                  <a:gd name="T81" fmla="*/ 69 h 80"/>
                  <a:gd name="T82" fmla="*/ 85 w 85"/>
                  <a:gd name="T83"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 h="80">
                    <a:moveTo>
                      <a:pt x="85" y="63"/>
                    </a:moveTo>
                    <a:cubicBezTo>
                      <a:pt x="85" y="63"/>
                      <a:pt x="85" y="63"/>
                      <a:pt x="85" y="63"/>
                    </a:cubicBezTo>
                    <a:cubicBezTo>
                      <a:pt x="77" y="37"/>
                      <a:pt x="77" y="37"/>
                      <a:pt x="77" y="37"/>
                    </a:cubicBezTo>
                    <a:cubicBezTo>
                      <a:pt x="77" y="36"/>
                      <a:pt x="76" y="35"/>
                      <a:pt x="76" y="34"/>
                    </a:cubicBezTo>
                    <a:cubicBezTo>
                      <a:pt x="76" y="33"/>
                      <a:pt x="76" y="33"/>
                      <a:pt x="76" y="33"/>
                    </a:cubicBezTo>
                    <a:cubicBezTo>
                      <a:pt x="76" y="33"/>
                      <a:pt x="76" y="32"/>
                      <a:pt x="76" y="32"/>
                    </a:cubicBezTo>
                    <a:cubicBezTo>
                      <a:pt x="76" y="32"/>
                      <a:pt x="75" y="32"/>
                      <a:pt x="75" y="31"/>
                    </a:cubicBezTo>
                    <a:cubicBezTo>
                      <a:pt x="75" y="31"/>
                      <a:pt x="75" y="30"/>
                      <a:pt x="75" y="30"/>
                    </a:cubicBezTo>
                    <a:cubicBezTo>
                      <a:pt x="75" y="30"/>
                      <a:pt x="75" y="29"/>
                      <a:pt x="74" y="28"/>
                    </a:cubicBezTo>
                    <a:cubicBezTo>
                      <a:pt x="74" y="28"/>
                      <a:pt x="74" y="28"/>
                      <a:pt x="74" y="28"/>
                    </a:cubicBezTo>
                    <a:cubicBezTo>
                      <a:pt x="74" y="28"/>
                      <a:pt x="74" y="27"/>
                      <a:pt x="74" y="27"/>
                    </a:cubicBezTo>
                    <a:cubicBezTo>
                      <a:pt x="69" y="12"/>
                      <a:pt x="63" y="0"/>
                      <a:pt x="43" y="0"/>
                    </a:cubicBezTo>
                    <a:cubicBezTo>
                      <a:pt x="23" y="0"/>
                      <a:pt x="17" y="12"/>
                      <a:pt x="11" y="27"/>
                    </a:cubicBezTo>
                    <a:cubicBezTo>
                      <a:pt x="11" y="27"/>
                      <a:pt x="11" y="27"/>
                      <a:pt x="11" y="28"/>
                    </a:cubicBezTo>
                    <a:cubicBezTo>
                      <a:pt x="11" y="28"/>
                      <a:pt x="11" y="28"/>
                      <a:pt x="11" y="28"/>
                    </a:cubicBezTo>
                    <a:cubicBezTo>
                      <a:pt x="11" y="29"/>
                      <a:pt x="10" y="30"/>
                      <a:pt x="10" y="30"/>
                    </a:cubicBezTo>
                    <a:cubicBezTo>
                      <a:pt x="10" y="30"/>
                      <a:pt x="10" y="31"/>
                      <a:pt x="10" y="31"/>
                    </a:cubicBezTo>
                    <a:cubicBezTo>
                      <a:pt x="10" y="32"/>
                      <a:pt x="10" y="32"/>
                      <a:pt x="10" y="32"/>
                    </a:cubicBezTo>
                    <a:cubicBezTo>
                      <a:pt x="10" y="32"/>
                      <a:pt x="9" y="33"/>
                      <a:pt x="9" y="33"/>
                    </a:cubicBezTo>
                    <a:cubicBezTo>
                      <a:pt x="9" y="34"/>
                      <a:pt x="9" y="34"/>
                      <a:pt x="9" y="34"/>
                    </a:cubicBezTo>
                    <a:cubicBezTo>
                      <a:pt x="9" y="35"/>
                      <a:pt x="9" y="36"/>
                      <a:pt x="8" y="37"/>
                    </a:cubicBezTo>
                    <a:cubicBezTo>
                      <a:pt x="1" y="63"/>
                      <a:pt x="1" y="63"/>
                      <a:pt x="1" y="63"/>
                    </a:cubicBezTo>
                    <a:cubicBezTo>
                      <a:pt x="1" y="63"/>
                      <a:pt x="1" y="63"/>
                      <a:pt x="1" y="63"/>
                    </a:cubicBezTo>
                    <a:cubicBezTo>
                      <a:pt x="0" y="65"/>
                      <a:pt x="1" y="68"/>
                      <a:pt x="3" y="69"/>
                    </a:cubicBezTo>
                    <a:cubicBezTo>
                      <a:pt x="3" y="69"/>
                      <a:pt x="3" y="69"/>
                      <a:pt x="4" y="69"/>
                    </a:cubicBezTo>
                    <a:cubicBezTo>
                      <a:pt x="4" y="69"/>
                      <a:pt x="5" y="70"/>
                      <a:pt x="5" y="70"/>
                    </a:cubicBezTo>
                    <a:cubicBezTo>
                      <a:pt x="7" y="71"/>
                      <a:pt x="9" y="72"/>
                      <a:pt x="12" y="73"/>
                    </a:cubicBezTo>
                    <a:cubicBezTo>
                      <a:pt x="13" y="74"/>
                      <a:pt x="14" y="74"/>
                      <a:pt x="16" y="75"/>
                    </a:cubicBezTo>
                    <a:cubicBezTo>
                      <a:pt x="18" y="75"/>
                      <a:pt x="21" y="76"/>
                      <a:pt x="24" y="77"/>
                    </a:cubicBezTo>
                    <a:cubicBezTo>
                      <a:pt x="24" y="77"/>
                      <a:pt x="25" y="77"/>
                      <a:pt x="25" y="77"/>
                    </a:cubicBezTo>
                    <a:cubicBezTo>
                      <a:pt x="26" y="78"/>
                      <a:pt x="27" y="78"/>
                      <a:pt x="27" y="78"/>
                    </a:cubicBezTo>
                    <a:cubicBezTo>
                      <a:pt x="32" y="79"/>
                      <a:pt x="37" y="80"/>
                      <a:pt x="43" y="80"/>
                    </a:cubicBezTo>
                    <a:cubicBezTo>
                      <a:pt x="48" y="80"/>
                      <a:pt x="53" y="79"/>
                      <a:pt x="58" y="78"/>
                    </a:cubicBezTo>
                    <a:cubicBezTo>
                      <a:pt x="59" y="78"/>
                      <a:pt x="59" y="78"/>
                      <a:pt x="60" y="77"/>
                    </a:cubicBezTo>
                    <a:cubicBezTo>
                      <a:pt x="61" y="77"/>
                      <a:pt x="61" y="77"/>
                      <a:pt x="61" y="77"/>
                    </a:cubicBezTo>
                    <a:cubicBezTo>
                      <a:pt x="66" y="76"/>
                      <a:pt x="71" y="74"/>
                      <a:pt x="74" y="73"/>
                    </a:cubicBezTo>
                    <a:cubicBezTo>
                      <a:pt x="76" y="72"/>
                      <a:pt x="77" y="71"/>
                      <a:pt x="78" y="71"/>
                    </a:cubicBezTo>
                    <a:cubicBezTo>
                      <a:pt x="79" y="71"/>
                      <a:pt x="79" y="71"/>
                      <a:pt x="79" y="70"/>
                    </a:cubicBezTo>
                    <a:cubicBezTo>
                      <a:pt x="81" y="70"/>
                      <a:pt x="82" y="69"/>
                      <a:pt x="82" y="69"/>
                    </a:cubicBezTo>
                    <a:cubicBezTo>
                      <a:pt x="82" y="69"/>
                      <a:pt x="82" y="69"/>
                      <a:pt x="82" y="69"/>
                    </a:cubicBezTo>
                    <a:cubicBezTo>
                      <a:pt x="82" y="69"/>
                      <a:pt x="82" y="69"/>
                      <a:pt x="83" y="69"/>
                    </a:cubicBezTo>
                    <a:cubicBezTo>
                      <a:pt x="84" y="68"/>
                      <a:pt x="85" y="65"/>
                      <a:pt x="85"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21" name="组合 20"/>
          <p:cNvGrpSpPr/>
          <p:nvPr/>
        </p:nvGrpSpPr>
        <p:grpSpPr>
          <a:xfrm>
            <a:off x="7372350" y="2312538"/>
            <a:ext cx="3420187" cy="415498"/>
            <a:chOff x="7372350" y="2312538"/>
            <a:chExt cx="3420187" cy="415498"/>
          </a:xfrm>
        </p:grpSpPr>
        <p:sp>
          <p:nvSpPr>
            <p:cNvPr id="22" name="Oval 15"/>
            <p:cNvSpPr>
              <a:spLocks noChangeArrowheads="1"/>
            </p:cNvSpPr>
            <p:nvPr/>
          </p:nvSpPr>
          <p:spPr bwMode="auto">
            <a:xfrm>
              <a:off x="7372350" y="2387301"/>
              <a:ext cx="323850" cy="323950"/>
            </a:xfrm>
            <a:prstGeom prst="ellipse">
              <a:avLst/>
            </a:prstGeom>
            <a:solidFill>
              <a:schemeClr val="accent1"/>
            </a:solidFill>
            <a:ln>
              <a:noFill/>
            </a:ln>
          </p:spPr>
          <p:txBody>
            <a:bodyPr/>
            <a:lstStyle/>
            <a:p>
              <a:endParaRPr lang="zh-CN" altLang="en-US"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23" name="Group 32"/>
            <p:cNvGrpSpPr/>
            <p:nvPr/>
          </p:nvGrpSpPr>
          <p:grpSpPr bwMode="auto">
            <a:xfrm>
              <a:off x="7469188" y="2498461"/>
              <a:ext cx="133350" cy="107983"/>
              <a:chOff x="0" y="0"/>
              <a:chExt cx="116" cy="94"/>
            </a:xfrm>
          </p:grpSpPr>
          <p:sp>
            <p:nvSpPr>
              <p:cNvPr id="25" name="Freeform 33"/>
              <p:cNvSpPr/>
              <p:nvPr/>
            </p:nvSpPr>
            <p:spPr bwMode="auto">
              <a:xfrm>
                <a:off x="0" y="0"/>
                <a:ext cx="116" cy="47"/>
              </a:xfrm>
              <a:custGeom>
                <a:avLst/>
                <a:gdLst>
                  <a:gd name="T0" fmla="*/ 47 w 49"/>
                  <a:gd name="T1" fmla="*/ 0 h 20"/>
                  <a:gd name="T2" fmla="*/ 49 w 49"/>
                  <a:gd name="T3" fmla="*/ 1 h 20"/>
                  <a:gd name="T4" fmla="*/ 49 w 49"/>
                  <a:gd name="T5" fmla="*/ 1 h 20"/>
                  <a:gd name="T6" fmla="*/ 48 w 49"/>
                  <a:gd name="T7" fmla="*/ 3 h 20"/>
                  <a:gd name="T8" fmla="*/ 25 w 49"/>
                  <a:gd name="T9" fmla="*/ 20 h 20"/>
                  <a:gd name="T10" fmla="*/ 23 w 49"/>
                  <a:gd name="T11" fmla="*/ 20 h 20"/>
                  <a:gd name="T12" fmla="*/ 1 w 49"/>
                  <a:gd name="T13" fmla="*/ 3 h 20"/>
                  <a:gd name="T14" fmla="*/ 0 w 49"/>
                  <a:gd name="T15" fmla="*/ 1 h 20"/>
                  <a:gd name="T16" fmla="*/ 0 w 49"/>
                  <a:gd name="T17" fmla="*/ 1 h 20"/>
                  <a:gd name="T18" fmla="*/ 1 w 49"/>
                  <a:gd name="T19" fmla="*/ 0 h 20"/>
                  <a:gd name="T20" fmla="*/ 47 w 4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0">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6" name="Freeform 34"/>
              <p:cNvSpPr/>
              <p:nvPr/>
            </p:nvSpPr>
            <p:spPr bwMode="auto">
              <a:xfrm>
                <a:off x="0" y="19"/>
                <a:ext cx="116" cy="75"/>
              </a:xfrm>
              <a:custGeom>
                <a:avLst/>
                <a:gdLst>
                  <a:gd name="T0" fmla="*/ 23 w 49"/>
                  <a:gd name="T1" fmla="*/ 17 h 32"/>
                  <a:gd name="T2" fmla="*/ 25 w 49"/>
                  <a:gd name="T3" fmla="*/ 17 h 32"/>
                  <a:gd name="T4" fmla="*/ 48 w 49"/>
                  <a:gd name="T5" fmla="*/ 0 h 32"/>
                  <a:gd name="T6" fmla="*/ 49 w 49"/>
                  <a:gd name="T7" fmla="*/ 1 h 32"/>
                  <a:gd name="T8" fmla="*/ 49 w 49"/>
                  <a:gd name="T9" fmla="*/ 30 h 32"/>
                  <a:gd name="T10" fmla="*/ 47 w 49"/>
                  <a:gd name="T11" fmla="*/ 32 h 32"/>
                  <a:gd name="T12" fmla="*/ 1 w 49"/>
                  <a:gd name="T13" fmla="*/ 32 h 32"/>
                  <a:gd name="T14" fmla="*/ 0 w 49"/>
                  <a:gd name="T15" fmla="*/ 30 h 32"/>
                  <a:gd name="T16" fmla="*/ 0 w 49"/>
                  <a:gd name="T17" fmla="*/ 1 h 32"/>
                  <a:gd name="T18" fmla="*/ 1 w 49"/>
                  <a:gd name="T19" fmla="*/ 0 h 32"/>
                  <a:gd name="T20" fmla="*/ 23 w 49"/>
                  <a:gd name="T2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2">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sp>
          <p:nvSpPr>
            <p:cNvPr id="24" name="矩形 23"/>
            <p:cNvSpPr/>
            <p:nvPr/>
          </p:nvSpPr>
          <p:spPr>
            <a:xfrm>
              <a:off x="7793038" y="2312538"/>
              <a:ext cx="2999499" cy="415498"/>
            </a:xfrm>
            <a:prstGeom prst="rect">
              <a:avLst/>
            </a:prstGeom>
          </p:spPr>
          <p:txBody>
            <a:bodyPr wrap="square">
              <a:spAutoFit/>
            </a:bodyPr>
            <a:lstStyle/>
            <a:p>
              <a:r>
                <a:rPr lang="zh-CN" altLang="en-US" sz="105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请在此处添加详细描述文本，尽量与标题文本语言风格相符合，语言描述尽量简洁生动。</a:t>
              </a:r>
              <a:endParaRPr lang="zh-CN" altLang="en-US" sz="105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7" name="组合 26"/>
          <p:cNvGrpSpPr/>
          <p:nvPr/>
        </p:nvGrpSpPr>
        <p:grpSpPr>
          <a:xfrm>
            <a:off x="7372350" y="3066874"/>
            <a:ext cx="3420187" cy="415498"/>
            <a:chOff x="7372350" y="3066874"/>
            <a:chExt cx="3420187" cy="415498"/>
          </a:xfrm>
        </p:grpSpPr>
        <p:sp>
          <p:nvSpPr>
            <p:cNvPr id="28" name="Oval 16"/>
            <p:cNvSpPr>
              <a:spLocks noChangeArrowheads="1"/>
            </p:cNvSpPr>
            <p:nvPr/>
          </p:nvSpPr>
          <p:spPr bwMode="auto">
            <a:xfrm>
              <a:off x="7372350" y="3108249"/>
              <a:ext cx="323850" cy="323950"/>
            </a:xfrm>
            <a:prstGeom prst="ellipse">
              <a:avLst/>
            </a:prstGeom>
            <a:solidFill>
              <a:schemeClr val="accent2"/>
            </a:solidFill>
            <a:ln>
              <a:noFill/>
            </a:ln>
          </p:spPr>
          <p:txBody>
            <a:bodyPr/>
            <a:lstStyle/>
            <a:p>
              <a:endParaRPr lang="zh-CN" alt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9" name="Freeform 31"/>
            <p:cNvSpPr>
              <a:spLocks noEditPoints="1"/>
            </p:cNvSpPr>
            <p:nvPr/>
          </p:nvSpPr>
          <p:spPr bwMode="auto">
            <a:xfrm>
              <a:off x="7459664" y="3217819"/>
              <a:ext cx="149225" cy="127039"/>
            </a:xfrm>
            <a:custGeom>
              <a:avLst/>
              <a:gdLst>
                <a:gd name="T0" fmla="*/ 52 w 54"/>
                <a:gd name="T1" fmla="*/ 0 h 47"/>
                <a:gd name="T2" fmla="*/ 11 w 54"/>
                <a:gd name="T3" fmla="*/ 0 h 47"/>
                <a:gd name="T4" fmla="*/ 9 w 54"/>
                <a:gd name="T5" fmla="*/ 2 h 47"/>
                <a:gd name="T6" fmla="*/ 9 w 54"/>
                <a:gd name="T7" fmla="*/ 4 h 47"/>
                <a:gd name="T8" fmla="*/ 9 w 54"/>
                <a:gd name="T9" fmla="*/ 5 h 47"/>
                <a:gd name="T10" fmla="*/ 9 w 54"/>
                <a:gd name="T11" fmla="*/ 6 h 47"/>
                <a:gd name="T12" fmla="*/ 9 w 54"/>
                <a:gd name="T13" fmla="*/ 9 h 47"/>
                <a:gd name="T14" fmla="*/ 10 w 54"/>
                <a:gd name="T15" fmla="*/ 9 h 47"/>
                <a:gd name="T16" fmla="*/ 2 w 54"/>
                <a:gd name="T17" fmla="*/ 9 h 47"/>
                <a:gd name="T18" fmla="*/ 0 w 54"/>
                <a:gd name="T19" fmla="*/ 11 h 47"/>
                <a:gd name="T20" fmla="*/ 0 w 54"/>
                <a:gd name="T21" fmla="*/ 45 h 47"/>
                <a:gd name="T22" fmla="*/ 2 w 54"/>
                <a:gd name="T23" fmla="*/ 47 h 47"/>
                <a:gd name="T24" fmla="*/ 43 w 54"/>
                <a:gd name="T25" fmla="*/ 47 h 47"/>
                <a:gd name="T26" fmla="*/ 45 w 54"/>
                <a:gd name="T27" fmla="*/ 45 h 47"/>
                <a:gd name="T28" fmla="*/ 45 w 54"/>
                <a:gd name="T29" fmla="*/ 38 h 47"/>
                <a:gd name="T30" fmla="*/ 52 w 54"/>
                <a:gd name="T31" fmla="*/ 38 h 47"/>
                <a:gd name="T32" fmla="*/ 54 w 54"/>
                <a:gd name="T33" fmla="*/ 36 h 47"/>
                <a:gd name="T34" fmla="*/ 54 w 54"/>
                <a:gd name="T35" fmla="*/ 34 h 47"/>
                <a:gd name="T36" fmla="*/ 54 w 54"/>
                <a:gd name="T37" fmla="*/ 33 h 47"/>
                <a:gd name="T38" fmla="*/ 54 w 54"/>
                <a:gd name="T39" fmla="*/ 31 h 47"/>
                <a:gd name="T40" fmla="*/ 54 w 54"/>
                <a:gd name="T41" fmla="*/ 7 h 47"/>
                <a:gd name="T42" fmla="*/ 54 w 54"/>
                <a:gd name="T43" fmla="*/ 5 h 47"/>
                <a:gd name="T44" fmla="*/ 54 w 54"/>
                <a:gd name="T45" fmla="*/ 4 h 47"/>
                <a:gd name="T46" fmla="*/ 54 w 54"/>
                <a:gd name="T47" fmla="*/ 2 h 47"/>
                <a:gd name="T48" fmla="*/ 52 w 54"/>
                <a:gd name="T49" fmla="*/ 0 h 47"/>
                <a:gd name="T50" fmla="*/ 26 w 54"/>
                <a:gd name="T51" fmla="*/ 22 h 47"/>
                <a:gd name="T52" fmla="*/ 30 w 54"/>
                <a:gd name="T53" fmla="*/ 18 h 47"/>
                <a:gd name="T54" fmla="*/ 34 w 54"/>
                <a:gd name="T55" fmla="*/ 22 h 47"/>
                <a:gd name="T56" fmla="*/ 30 w 54"/>
                <a:gd name="T57" fmla="*/ 26 h 47"/>
                <a:gd name="T58" fmla="*/ 26 w 54"/>
                <a:gd name="T59" fmla="*/ 22 h 47"/>
                <a:gd name="T60" fmla="*/ 38 w 54"/>
                <a:gd name="T61" fmla="*/ 42 h 47"/>
                <a:gd name="T62" fmla="*/ 7 w 54"/>
                <a:gd name="T63" fmla="*/ 42 h 47"/>
                <a:gd name="T64" fmla="*/ 5 w 54"/>
                <a:gd name="T65" fmla="*/ 40 h 47"/>
                <a:gd name="T66" fmla="*/ 5 w 54"/>
                <a:gd name="T67" fmla="*/ 37 h 47"/>
                <a:gd name="T68" fmla="*/ 5 w 54"/>
                <a:gd name="T69" fmla="*/ 36 h 47"/>
                <a:gd name="T70" fmla="*/ 6 w 54"/>
                <a:gd name="T71" fmla="*/ 34 h 47"/>
                <a:gd name="T72" fmla="*/ 20 w 54"/>
                <a:gd name="T73" fmla="*/ 29 h 47"/>
                <a:gd name="T74" fmla="*/ 23 w 54"/>
                <a:gd name="T75" fmla="*/ 30 h 47"/>
                <a:gd name="T76" fmla="*/ 26 w 54"/>
                <a:gd name="T77" fmla="*/ 32 h 47"/>
                <a:gd name="T78" fmla="*/ 38 w 54"/>
                <a:gd name="T79" fmla="*/ 32 h 47"/>
                <a:gd name="T80" fmla="*/ 39 w 54"/>
                <a:gd name="T81" fmla="*/ 32 h 47"/>
                <a:gd name="T82" fmla="*/ 40 w 54"/>
                <a:gd name="T83" fmla="*/ 33 h 47"/>
                <a:gd name="T84" fmla="*/ 40 w 54"/>
                <a:gd name="T85" fmla="*/ 40 h 47"/>
                <a:gd name="T86" fmla="*/ 38 w 54"/>
                <a:gd name="T87" fmla="*/ 42 h 47"/>
                <a:gd name="T88" fmla="*/ 49 w 54"/>
                <a:gd name="T89" fmla="*/ 31 h 47"/>
                <a:gd name="T90" fmla="*/ 48 w 54"/>
                <a:gd name="T91" fmla="*/ 33 h 47"/>
                <a:gd name="T92" fmla="*/ 47 w 54"/>
                <a:gd name="T93" fmla="*/ 33 h 47"/>
                <a:gd name="T94" fmla="*/ 45 w 54"/>
                <a:gd name="T95" fmla="*/ 33 h 47"/>
                <a:gd name="T96" fmla="*/ 45 w 54"/>
                <a:gd name="T97" fmla="*/ 11 h 47"/>
                <a:gd name="T98" fmla="*/ 43 w 54"/>
                <a:gd name="T99" fmla="*/ 9 h 47"/>
                <a:gd name="T100" fmla="*/ 14 w 54"/>
                <a:gd name="T101" fmla="*/ 9 h 47"/>
                <a:gd name="T102" fmla="*/ 14 w 54"/>
                <a:gd name="T103" fmla="*/ 9 h 47"/>
                <a:gd name="T104" fmla="*/ 14 w 54"/>
                <a:gd name="T105" fmla="*/ 7 h 47"/>
                <a:gd name="T106" fmla="*/ 15 w 54"/>
                <a:gd name="T107" fmla="*/ 6 h 47"/>
                <a:gd name="T108" fmla="*/ 16 w 54"/>
                <a:gd name="T109" fmla="*/ 5 h 47"/>
                <a:gd name="T110" fmla="*/ 47 w 54"/>
                <a:gd name="T111" fmla="*/ 5 h 47"/>
                <a:gd name="T112" fmla="*/ 49 w 54"/>
                <a:gd name="T113" fmla="*/ 7 h 47"/>
                <a:gd name="T114" fmla="*/ 49 w 54"/>
                <a:gd name="T115"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47">
                  <a:moveTo>
                    <a:pt x="52" y="0"/>
                  </a:moveTo>
                  <a:cubicBezTo>
                    <a:pt x="11" y="0"/>
                    <a:pt x="11" y="0"/>
                    <a:pt x="11" y="0"/>
                  </a:cubicBezTo>
                  <a:cubicBezTo>
                    <a:pt x="10" y="0"/>
                    <a:pt x="9" y="1"/>
                    <a:pt x="9" y="2"/>
                  </a:cubicBezTo>
                  <a:cubicBezTo>
                    <a:pt x="9" y="4"/>
                    <a:pt x="9" y="4"/>
                    <a:pt x="9" y="4"/>
                  </a:cubicBezTo>
                  <a:cubicBezTo>
                    <a:pt x="9" y="4"/>
                    <a:pt x="9" y="5"/>
                    <a:pt x="9" y="5"/>
                  </a:cubicBezTo>
                  <a:cubicBezTo>
                    <a:pt x="9" y="5"/>
                    <a:pt x="9" y="6"/>
                    <a:pt x="9" y="6"/>
                  </a:cubicBezTo>
                  <a:cubicBezTo>
                    <a:pt x="9" y="9"/>
                    <a:pt x="9" y="9"/>
                    <a:pt x="9" y="9"/>
                  </a:cubicBezTo>
                  <a:cubicBezTo>
                    <a:pt x="9" y="9"/>
                    <a:pt x="9" y="9"/>
                    <a:pt x="10" y="9"/>
                  </a:cubicBezTo>
                  <a:cubicBezTo>
                    <a:pt x="2" y="9"/>
                    <a:pt x="2" y="9"/>
                    <a:pt x="2" y="9"/>
                  </a:cubicBezTo>
                  <a:cubicBezTo>
                    <a:pt x="1" y="9"/>
                    <a:pt x="0" y="10"/>
                    <a:pt x="0" y="11"/>
                  </a:cubicBezTo>
                  <a:cubicBezTo>
                    <a:pt x="0" y="45"/>
                    <a:pt x="0" y="45"/>
                    <a:pt x="0" y="45"/>
                  </a:cubicBezTo>
                  <a:cubicBezTo>
                    <a:pt x="0" y="46"/>
                    <a:pt x="1" y="47"/>
                    <a:pt x="2" y="47"/>
                  </a:cubicBezTo>
                  <a:cubicBezTo>
                    <a:pt x="43" y="47"/>
                    <a:pt x="43" y="47"/>
                    <a:pt x="43" y="47"/>
                  </a:cubicBezTo>
                  <a:cubicBezTo>
                    <a:pt x="44" y="47"/>
                    <a:pt x="45" y="46"/>
                    <a:pt x="45" y="45"/>
                  </a:cubicBezTo>
                  <a:cubicBezTo>
                    <a:pt x="45" y="38"/>
                    <a:pt x="45" y="38"/>
                    <a:pt x="45" y="38"/>
                  </a:cubicBezTo>
                  <a:cubicBezTo>
                    <a:pt x="52" y="38"/>
                    <a:pt x="52" y="38"/>
                    <a:pt x="52" y="38"/>
                  </a:cubicBezTo>
                  <a:cubicBezTo>
                    <a:pt x="53" y="38"/>
                    <a:pt x="54" y="37"/>
                    <a:pt x="54" y="36"/>
                  </a:cubicBezTo>
                  <a:cubicBezTo>
                    <a:pt x="54" y="34"/>
                    <a:pt x="54" y="34"/>
                    <a:pt x="54" y="34"/>
                  </a:cubicBezTo>
                  <a:cubicBezTo>
                    <a:pt x="54" y="33"/>
                    <a:pt x="54" y="33"/>
                    <a:pt x="54" y="33"/>
                  </a:cubicBezTo>
                  <a:cubicBezTo>
                    <a:pt x="54" y="33"/>
                    <a:pt x="54" y="32"/>
                    <a:pt x="54" y="31"/>
                  </a:cubicBezTo>
                  <a:cubicBezTo>
                    <a:pt x="54" y="7"/>
                    <a:pt x="54" y="7"/>
                    <a:pt x="54" y="7"/>
                  </a:cubicBezTo>
                  <a:cubicBezTo>
                    <a:pt x="54" y="6"/>
                    <a:pt x="54" y="5"/>
                    <a:pt x="54" y="5"/>
                  </a:cubicBezTo>
                  <a:cubicBezTo>
                    <a:pt x="54" y="5"/>
                    <a:pt x="54" y="4"/>
                    <a:pt x="54" y="4"/>
                  </a:cubicBezTo>
                  <a:cubicBezTo>
                    <a:pt x="54" y="2"/>
                    <a:pt x="54" y="2"/>
                    <a:pt x="54" y="2"/>
                  </a:cubicBezTo>
                  <a:cubicBezTo>
                    <a:pt x="54" y="1"/>
                    <a:pt x="53" y="0"/>
                    <a:pt x="52" y="0"/>
                  </a:cubicBezTo>
                  <a:close/>
                  <a:moveTo>
                    <a:pt x="26" y="22"/>
                  </a:moveTo>
                  <a:cubicBezTo>
                    <a:pt x="26" y="20"/>
                    <a:pt x="28" y="18"/>
                    <a:pt x="30" y="18"/>
                  </a:cubicBezTo>
                  <a:cubicBezTo>
                    <a:pt x="33" y="18"/>
                    <a:pt x="34" y="20"/>
                    <a:pt x="34" y="22"/>
                  </a:cubicBezTo>
                  <a:cubicBezTo>
                    <a:pt x="34" y="24"/>
                    <a:pt x="33" y="26"/>
                    <a:pt x="30" y="26"/>
                  </a:cubicBezTo>
                  <a:cubicBezTo>
                    <a:pt x="28" y="26"/>
                    <a:pt x="26" y="24"/>
                    <a:pt x="26" y="22"/>
                  </a:cubicBezTo>
                  <a:close/>
                  <a:moveTo>
                    <a:pt x="38" y="42"/>
                  </a:moveTo>
                  <a:cubicBezTo>
                    <a:pt x="7" y="42"/>
                    <a:pt x="7" y="42"/>
                    <a:pt x="7" y="42"/>
                  </a:cubicBezTo>
                  <a:cubicBezTo>
                    <a:pt x="6" y="42"/>
                    <a:pt x="5" y="41"/>
                    <a:pt x="5" y="40"/>
                  </a:cubicBezTo>
                  <a:cubicBezTo>
                    <a:pt x="5" y="37"/>
                    <a:pt x="5" y="37"/>
                    <a:pt x="5" y="37"/>
                  </a:cubicBezTo>
                  <a:cubicBezTo>
                    <a:pt x="5" y="37"/>
                    <a:pt x="5" y="36"/>
                    <a:pt x="5" y="36"/>
                  </a:cubicBezTo>
                  <a:cubicBezTo>
                    <a:pt x="6" y="35"/>
                    <a:pt x="6" y="35"/>
                    <a:pt x="6" y="34"/>
                  </a:cubicBezTo>
                  <a:cubicBezTo>
                    <a:pt x="6" y="34"/>
                    <a:pt x="11" y="26"/>
                    <a:pt x="20" y="29"/>
                  </a:cubicBezTo>
                  <a:cubicBezTo>
                    <a:pt x="21" y="29"/>
                    <a:pt x="22" y="30"/>
                    <a:pt x="23" y="30"/>
                  </a:cubicBezTo>
                  <a:cubicBezTo>
                    <a:pt x="24" y="31"/>
                    <a:pt x="25" y="31"/>
                    <a:pt x="26" y="32"/>
                  </a:cubicBezTo>
                  <a:cubicBezTo>
                    <a:pt x="34" y="35"/>
                    <a:pt x="38" y="32"/>
                    <a:pt x="38" y="32"/>
                  </a:cubicBezTo>
                  <a:cubicBezTo>
                    <a:pt x="38" y="32"/>
                    <a:pt x="38" y="32"/>
                    <a:pt x="39" y="32"/>
                  </a:cubicBezTo>
                  <a:cubicBezTo>
                    <a:pt x="39" y="32"/>
                    <a:pt x="40" y="32"/>
                    <a:pt x="40" y="33"/>
                  </a:cubicBezTo>
                  <a:cubicBezTo>
                    <a:pt x="40" y="40"/>
                    <a:pt x="40" y="40"/>
                    <a:pt x="40" y="40"/>
                  </a:cubicBezTo>
                  <a:cubicBezTo>
                    <a:pt x="40" y="41"/>
                    <a:pt x="39" y="42"/>
                    <a:pt x="38" y="42"/>
                  </a:cubicBezTo>
                  <a:close/>
                  <a:moveTo>
                    <a:pt x="49" y="31"/>
                  </a:moveTo>
                  <a:cubicBezTo>
                    <a:pt x="49" y="32"/>
                    <a:pt x="48" y="32"/>
                    <a:pt x="48" y="33"/>
                  </a:cubicBezTo>
                  <a:cubicBezTo>
                    <a:pt x="48" y="33"/>
                    <a:pt x="47" y="33"/>
                    <a:pt x="47" y="33"/>
                  </a:cubicBezTo>
                  <a:cubicBezTo>
                    <a:pt x="45" y="33"/>
                    <a:pt x="45" y="33"/>
                    <a:pt x="45" y="33"/>
                  </a:cubicBezTo>
                  <a:cubicBezTo>
                    <a:pt x="45" y="11"/>
                    <a:pt x="45" y="11"/>
                    <a:pt x="45" y="11"/>
                  </a:cubicBezTo>
                  <a:cubicBezTo>
                    <a:pt x="45" y="10"/>
                    <a:pt x="44" y="9"/>
                    <a:pt x="43" y="9"/>
                  </a:cubicBezTo>
                  <a:cubicBezTo>
                    <a:pt x="14" y="9"/>
                    <a:pt x="14" y="9"/>
                    <a:pt x="14" y="9"/>
                  </a:cubicBezTo>
                  <a:cubicBezTo>
                    <a:pt x="14" y="9"/>
                    <a:pt x="14" y="9"/>
                    <a:pt x="14" y="9"/>
                  </a:cubicBezTo>
                  <a:cubicBezTo>
                    <a:pt x="14" y="7"/>
                    <a:pt x="14" y="7"/>
                    <a:pt x="14" y="7"/>
                  </a:cubicBezTo>
                  <a:cubicBezTo>
                    <a:pt x="14" y="7"/>
                    <a:pt x="14" y="6"/>
                    <a:pt x="15" y="6"/>
                  </a:cubicBezTo>
                  <a:cubicBezTo>
                    <a:pt x="15" y="6"/>
                    <a:pt x="15" y="5"/>
                    <a:pt x="16" y="5"/>
                  </a:cubicBezTo>
                  <a:cubicBezTo>
                    <a:pt x="47" y="5"/>
                    <a:pt x="47" y="5"/>
                    <a:pt x="47" y="5"/>
                  </a:cubicBezTo>
                  <a:cubicBezTo>
                    <a:pt x="48" y="5"/>
                    <a:pt x="49" y="6"/>
                    <a:pt x="49" y="7"/>
                  </a:cubicBezTo>
                  <a:lnTo>
                    <a:pt x="49"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0" name="矩形 29"/>
            <p:cNvSpPr/>
            <p:nvPr/>
          </p:nvSpPr>
          <p:spPr>
            <a:xfrm>
              <a:off x="7793038" y="3066874"/>
              <a:ext cx="2999499" cy="415498"/>
            </a:xfrm>
            <a:prstGeom prst="rect">
              <a:avLst/>
            </a:prstGeom>
          </p:spPr>
          <p:txBody>
            <a:bodyPr wrap="square">
              <a:spAutoFit/>
            </a:bodyPr>
            <a:lstStyle/>
            <a:p>
              <a:r>
                <a:rPr lang="zh-CN" altLang="en-US" sz="105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请在此处添加详细描述文本，尽量与标题文本语言风格相符合，语言描述尽量简洁生动。</a:t>
              </a:r>
              <a:endParaRPr lang="zh-CN" altLang="en-US" sz="105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1" name="组合 30"/>
          <p:cNvGrpSpPr/>
          <p:nvPr/>
        </p:nvGrpSpPr>
        <p:grpSpPr>
          <a:xfrm>
            <a:off x="7372350" y="3777070"/>
            <a:ext cx="3420187" cy="415498"/>
            <a:chOff x="7372350" y="3777070"/>
            <a:chExt cx="3420187" cy="415498"/>
          </a:xfrm>
        </p:grpSpPr>
        <p:sp>
          <p:nvSpPr>
            <p:cNvPr id="32" name="Oval 17"/>
            <p:cNvSpPr>
              <a:spLocks noChangeArrowheads="1"/>
            </p:cNvSpPr>
            <p:nvPr/>
          </p:nvSpPr>
          <p:spPr bwMode="auto">
            <a:xfrm>
              <a:off x="7372350" y="3832372"/>
              <a:ext cx="323850" cy="320774"/>
            </a:xfrm>
            <a:prstGeom prst="ellipse">
              <a:avLst/>
            </a:prstGeom>
            <a:solidFill>
              <a:schemeClr val="accent1"/>
            </a:solidFill>
            <a:ln>
              <a:noFill/>
            </a:ln>
          </p:spPr>
          <p:txBody>
            <a:bodyPr/>
            <a:lstStyle/>
            <a:p>
              <a:endParaRPr lang="zh-CN" altLang="en-US"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33" name="Group 28"/>
            <p:cNvGrpSpPr/>
            <p:nvPr/>
          </p:nvGrpSpPr>
          <p:grpSpPr bwMode="auto">
            <a:xfrm>
              <a:off x="7458075" y="3922888"/>
              <a:ext cx="152400" cy="123863"/>
              <a:chOff x="0" y="0"/>
              <a:chExt cx="132" cy="109"/>
            </a:xfrm>
          </p:grpSpPr>
          <p:sp>
            <p:nvSpPr>
              <p:cNvPr id="35" name="Freeform 29"/>
              <p:cNvSpPr/>
              <p:nvPr/>
            </p:nvSpPr>
            <p:spPr bwMode="auto">
              <a:xfrm>
                <a:off x="83" y="38"/>
                <a:ext cx="49" cy="71"/>
              </a:xfrm>
              <a:custGeom>
                <a:avLst/>
                <a:gdLst>
                  <a:gd name="T0" fmla="*/ 21 w 21"/>
                  <a:gd name="T1" fmla="*/ 15 h 30"/>
                  <a:gd name="T2" fmla="*/ 5 w 21"/>
                  <a:gd name="T3" fmla="*/ 30 h 30"/>
                  <a:gd name="T4" fmla="*/ 0 w 21"/>
                  <a:gd name="T5" fmla="*/ 29 h 30"/>
                  <a:gd name="T6" fmla="*/ 14 w 21"/>
                  <a:gd name="T7" fmla="*/ 9 h 30"/>
                  <a:gd name="T8" fmla="*/ 12 w 21"/>
                  <a:gd name="T9" fmla="*/ 0 h 30"/>
                  <a:gd name="T10" fmla="*/ 21 w 21"/>
                  <a:gd name="T11" fmla="*/ 15 h 30"/>
                </a:gdLst>
                <a:ahLst/>
                <a:cxnLst>
                  <a:cxn ang="0">
                    <a:pos x="T0" y="T1"/>
                  </a:cxn>
                  <a:cxn ang="0">
                    <a:pos x="T2" y="T3"/>
                  </a:cxn>
                  <a:cxn ang="0">
                    <a:pos x="T4" y="T5"/>
                  </a:cxn>
                  <a:cxn ang="0">
                    <a:pos x="T6" y="T7"/>
                  </a:cxn>
                  <a:cxn ang="0">
                    <a:pos x="T8" y="T9"/>
                  </a:cxn>
                  <a:cxn ang="0">
                    <a:pos x="T10" y="T11"/>
                  </a:cxn>
                </a:cxnLst>
                <a:rect l="0" t="0" r="r" b="b"/>
                <a:pathLst>
                  <a:path w="21" h="30">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6" name="Freeform 30"/>
              <p:cNvSpPr>
                <a:spLocks noEditPoints="1"/>
              </p:cNvSpPr>
              <p:nvPr/>
            </p:nvSpPr>
            <p:spPr bwMode="auto">
              <a:xfrm>
                <a:off x="0" y="0"/>
                <a:ext cx="109" cy="109"/>
              </a:xfrm>
              <a:custGeom>
                <a:avLst/>
                <a:gdLst>
                  <a:gd name="T0" fmla="*/ 45 w 46"/>
                  <a:gd name="T1" fmla="*/ 15 h 46"/>
                  <a:gd name="T2" fmla="*/ 35 w 46"/>
                  <a:gd name="T3" fmla="*/ 4 h 46"/>
                  <a:gd name="T4" fmla="*/ 35 w 46"/>
                  <a:gd name="T5" fmla="*/ 4 h 46"/>
                  <a:gd name="T6" fmla="*/ 23 w 46"/>
                  <a:gd name="T7" fmla="*/ 0 h 46"/>
                  <a:gd name="T8" fmla="*/ 4 w 46"/>
                  <a:gd name="T9" fmla="*/ 10 h 46"/>
                  <a:gd name="T10" fmla="*/ 0 w 46"/>
                  <a:gd name="T11" fmla="*/ 23 h 46"/>
                  <a:gd name="T12" fmla="*/ 5 w 46"/>
                  <a:gd name="T13" fmla="*/ 37 h 46"/>
                  <a:gd name="T14" fmla="*/ 9 w 46"/>
                  <a:gd name="T15" fmla="*/ 42 h 46"/>
                  <a:gd name="T16" fmla="*/ 14 w 46"/>
                  <a:gd name="T17" fmla="*/ 44 h 46"/>
                  <a:gd name="T18" fmla="*/ 14 w 46"/>
                  <a:gd name="T19" fmla="*/ 44 h 46"/>
                  <a:gd name="T20" fmla="*/ 23 w 46"/>
                  <a:gd name="T21" fmla="*/ 46 h 46"/>
                  <a:gd name="T22" fmla="*/ 32 w 46"/>
                  <a:gd name="T23" fmla="*/ 44 h 46"/>
                  <a:gd name="T24" fmla="*/ 36 w 46"/>
                  <a:gd name="T25" fmla="*/ 42 h 46"/>
                  <a:gd name="T26" fmla="*/ 42 w 46"/>
                  <a:gd name="T27" fmla="*/ 36 h 46"/>
                  <a:gd name="T28" fmla="*/ 46 w 46"/>
                  <a:gd name="T29" fmla="*/ 26 h 46"/>
                  <a:gd name="T30" fmla="*/ 46 w 46"/>
                  <a:gd name="T31" fmla="*/ 26 h 46"/>
                  <a:gd name="T32" fmla="*/ 46 w 46"/>
                  <a:gd name="T33" fmla="*/ 23 h 46"/>
                  <a:gd name="T34" fmla="*/ 45 w 46"/>
                  <a:gd name="T35" fmla="*/ 15 h 46"/>
                  <a:gd name="T36" fmla="*/ 31 w 46"/>
                  <a:gd name="T37" fmla="*/ 11 h 46"/>
                  <a:gd name="T38" fmla="*/ 35 w 46"/>
                  <a:gd name="T39" fmla="*/ 15 h 46"/>
                  <a:gd name="T40" fmla="*/ 35 w 46"/>
                  <a:gd name="T41" fmla="*/ 15 h 46"/>
                  <a:gd name="T42" fmla="*/ 31 w 46"/>
                  <a:gd name="T43" fmla="*/ 19 h 46"/>
                  <a:gd name="T44" fmla="*/ 27 w 46"/>
                  <a:gd name="T45" fmla="*/ 15 h 46"/>
                  <a:gd name="T46" fmla="*/ 31 w 46"/>
                  <a:gd name="T47" fmla="*/ 11 h 46"/>
                  <a:gd name="T48" fmla="*/ 31 w 46"/>
                  <a:gd name="T49" fmla="*/ 11 h 46"/>
                  <a:gd name="T50" fmla="*/ 15 w 46"/>
                  <a:gd name="T51" fmla="*/ 36 h 46"/>
                  <a:gd name="T52" fmla="*/ 11 w 46"/>
                  <a:gd name="T53" fmla="*/ 32 h 46"/>
                  <a:gd name="T54" fmla="*/ 15 w 46"/>
                  <a:gd name="T55" fmla="*/ 28 h 46"/>
                  <a:gd name="T56" fmla="*/ 19 w 46"/>
                  <a:gd name="T57" fmla="*/ 32 h 46"/>
                  <a:gd name="T58" fmla="*/ 15 w 46"/>
                  <a:gd name="T59" fmla="*/ 36 h 46"/>
                  <a:gd name="T60" fmla="*/ 15 w 46"/>
                  <a:gd name="T61" fmla="*/ 19 h 46"/>
                  <a:gd name="T62" fmla="*/ 11 w 46"/>
                  <a:gd name="T63" fmla="*/ 15 h 46"/>
                  <a:gd name="T64" fmla="*/ 15 w 46"/>
                  <a:gd name="T65" fmla="*/ 11 h 46"/>
                  <a:gd name="T66" fmla="*/ 19 w 46"/>
                  <a:gd name="T67" fmla="*/ 15 h 46"/>
                  <a:gd name="T68" fmla="*/ 15 w 46"/>
                  <a:gd name="T69" fmla="*/ 19 h 46"/>
                  <a:gd name="T70" fmla="*/ 20 w 46"/>
                  <a:gd name="T71" fmla="*/ 23 h 46"/>
                  <a:gd name="T72" fmla="*/ 22 w 46"/>
                  <a:gd name="T73" fmla="*/ 21 h 46"/>
                  <a:gd name="T74" fmla="*/ 23 w 46"/>
                  <a:gd name="T75" fmla="*/ 21 h 46"/>
                  <a:gd name="T76" fmla="*/ 26 w 46"/>
                  <a:gd name="T77" fmla="*/ 23 h 46"/>
                  <a:gd name="T78" fmla="*/ 25 w 46"/>
                  <a:gd name="T79" fmla="*/ 25 h 46"/>
                  <a:gd name="T80" fmla="*/ 23 w 46"/>
                  <a:gd name="T81" fmla="*/ 26 h 46"/>
                  <a:gd name="T82" fmla="*/ 20 w 46"/>
                  <a:gd name="T83" fmla="*/ 23 h 46"/>
                  <a:gd name="T84" fmla="*/ 31 w 46"/>
                  <a:gd name="T85" fmla="*/ 36 h 46"/>
                  <a:gd name="T86" fmla="*/ 27 w 46"/>
                  <a:gd name="T87" fmla="*/ 32 h 46"/>
                  <a:gd name="T88" fmla="*/ 31 w 46"/>
                  <a:gd name="T89" fmla="*/ 28 h 46"/>
                  <a:gd name="T90" fmla="*/ 35 w 46"/>
                  <a:gd name="T91" fmla="*/ 32 h 46"/>
                  <a:gd name="T92" fmla="*/ 31 w 46"/>
                  <a:gd name="T9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sp>
          <p:nvSpPr>
            <p:cNvPr id="34" name="矩形 33"/>
            <p:cNvSpPr/>
            <p:nvPr/>
          </p:nvSpPr>
          <p:spPr>
            <a:xfrm>
              <a:off x="7793038" y="3777070"/>
              <a:ext cx="2999499" cy="415498"/>
            </a:xfrm>
            <a:prstGeom prst="rect">
              <a:avLst/>
            </a:prstGeom>
          </p:spPr>
          <p:txBody>
            <a:bodyPr wrap="square">
              <a:spAutoFit/>
            </a:bodyPr>
            <a:lstStyle/>
            <a:p>
              <a:r>
                <a:rPr lang="zh-CN" altLang="en-US" sz="105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请在此处添加详细描述文本，尽量与标题文本语言风格相符合，语言描述尽量简洁生动。</a:t>
              </a:r>
              <a:endParaRPr lang="zh-CN" altLang="en-US" sz="105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7" name="组合 36"/>
          <p:cNvGrpSpPr/>
          <p:nvPr/>
        </p:nvGrpSpPr>
        <p:grpSpPr>
          <a:xfrm>
            <a:off x="7372350" y="4499605"/>
            <a:ext cx="3436063" cy="415498"/>
            <a:chOff x="7372350" y="4499605"/>
            <a:chExt cx="3436063" cy="415498"/>
          </a:xfrm>
        </p:grpSpPr>
        <p:sp>
          <p:nvSpPr>
            <p:cNvPr id="38" name="Oval 18"/>
            <p:cNvSpPr>
              <a:spLocks noChangeArrowheads="1"/>
            </p:cNvSpPr>
            <p:nvPr/>
          </p:nvSpPr>
          <p:spPr bwMode="auto">
            <a:xfrm>
              <a:off x="7372350" y="4545379"/>
              <a:ext cx="323850" cy="323950"/>
            </a:xfrm>
            <a:prstGeom prst="ellipse">
              <a:avLst/>
            </a:prstGeom>
            <a:solidFill>
              <a:schemeClr val="accent2"/>
            </a:solidFill>
            <a:ln>
              <a:noFill/>
            </a:ln>
          </p:spPr>
          <p:txBody>
            <a:bodyPr/>
            <a:lstStyle/>
            <a:p>
              <a:endParaRPr lang="zh-CN" altLang="en-US"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39" name="Group 25"/>
            <p:cNvGrpSpPr/>
            <p:nvPr/>
          </p:nvGrpSpPr>
          <p:grpSpPr bwMode="auto">
            <a:xfrm>
              <a:off x="7485064" y="4635895"/>
              <a:ext cx="98425" cy="146095"/>
              <a:chOff x="0" y="0"/>
              <a:chExt cx="85" cy="127"/>
            </a:xfrm>
          </p:grpSpPr>
          <p:sp>
            <p:nvSpPr>
              <p:cNvPr id="41" name="Freeform 26"/>
              <p:cNvSpPr>
                <a:spLocks noEditPoints="1"/>
              </p:cNvSpPr>
              <p:nvPr/>
            </p:nvSpPr>
            <p:spPr bwMode="auto">
              <a:xfrm>
                <a:off x="0" y="47"/>
                <a:ext cx="85" cy="80"/>
              </a:xfrm>
              <a:custGeom>
                <a:avLst/>
                <a:gdLst>
                  <a:gd name="T0" fmla="*/ 34 w 36"/>
                  <a:gd name="T1" fmla="*/ 0 h 34"/>
                  <a:gd name="T2" fmla="*/ 2 w 36"/>
                  <a:gd name="T3" fmla="*/ 0 h 34"/>
                  <a:gd name="T4" fmla="*/ 1 w 36"/>
                  <a:gd name="T5" fmla="*/ 0 h 34"/>
                  <a:gd name="T6" fmla="*/ 0 w 36"/>
                  <a:gd name="T7" fmla="*/ 1 h 34"/>
                  <a:gd name="T8" fmla="*/ 0 w 36"/>
                  <a:gd name="T9" fmla="*/ 6 h 34"/>
                  <a:gd name="T10" fmla="*/ 0 w 36"/>
                  <a:gd name="T11" fmla="*/ 32 h 34"/>
                  <a:gd name="T12" fmla="*/ 2 w 36"/>
                  <a:gd name="T13" fmla="*/ 34 h 34"/>
                  <a:gd name="T14" fmla="*/ 34 w 36"/>
                  <a:gd name="T15" fmla="*/ 34 h 34"/>
                  <a:gd name="T16" fmla="*/ 36 w 36"/>
                  <a:gd name="T17" fmla="*/ 32 h 34"/>
                  <a:gd name="T18" fmla="*/ 36 w 36"/>
                  <a:gd name="T19" fmla="*/ 1 h 34"/>
                  <a:gd name="T20" fmla="*/ 34 w 36"/>
                  <a:gd name="T21" fmla="*/ 0 h 34"/>
                  <a:gd name="T22" fmla="*/ 8 w 36"/>
                  <a:gd name="T23" fmla="*/ 7 h 34"/>
                  <a:gd name="T24" fmla="*/ 11 w 36"/>
                  <a:gd name="T25" fmla="*/ 7 h 34"/>
                  <a:gd name="T26" fmla="*/ 11 w 36"/>
                  <a:gd name="T27" fmla="*/ 26 h 34"/>
                  <a:gd name="T28" fmla="*/ 8 w 36"/>
                  <a:gd name="T29" fmla="*/ 26 h 34"/>
                  <a:gd name="T30" fmla="*/ 8 w 36"/>
                  <a:gd name="T31" fmla="*/ 7 h 34"/>
                  <a:gd name="T32" fmla="*/ 16 w 36"/>
                  <a:gd name="T33" fmla="*/ 7 h 34"/>
                  <a:gd name="T34" fmla="*/ 20 w 36"/>
                  <a:gd name="T35" fmla="*/ 7 h 34"/>
                  <a:gd name="T36" fmla="*/ 20 w 36"/>
                  <a:gd name="T37" fmla="*/ 26 h 34"/>
                  <a:gd name="T38" fmla="*/ 16 w 36"/>
                  <a:gd name="T39" fmla="*/ 26 h 34"/>
                  <a:gd name="T40" fmla="*/ 16 w 36"/>
                  <a:gd name="T41" fmla="*/ 7 h 34"/>
                  <a:gd name="T42" fmla="*/ 28 w 36"/>
                  <a:gd name="T43" fmla="*/ 26 h 34"/>
                  <a:gd name="T44" fmla="*/ 25 w 36"/>
                  <a:gd name="T45" fmla="*/ 26 h 34"/>
                  <a:gd name="T46" fmla="*/ 25 w 36"/>
                  <a:gd name="T47" fmla="*/ 7 h 34"/>
                  <a:gd name="T48" fmla="*/ 28 w 36"/>
                  <a:gd name="T49" fmla="*/ 7 h 34"/>
                  <a:gd name="T50" fmla="*/ 28 w 36"/>
                  <a:gd name="T5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4">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42" name="Freeform 27"/>
              <p:cNvSpPr/>
              <p:nvPr/>
            </p:nvSpPr>
            <p:spPr bwMode="auto">
              <a:xfrm>
                <a:off x="0" y="0"/>
                <a:ext cx="85" cy="33"/>
              </a:xfrm>
              <a:custGeom>
                <a:avLst/>
                <a:gdLst>
                  <a:gd name="T0" fmla="*/ 34 w 36"/>
                  <a:gd name="T1" fmla="*/ 14 h 14"/>
                  <a:gd name="T2" fmla="*/ 36 w 36"/>
                  <a:gd name="T3" fmla="*/ 12 h 14"/>
                  <a:gd name="T4" fmla="*/ 36 w 36"/>
                  <a:gd name="T5" fmla="*/ 7 h 14"/>
                  <a:gd name="T6" fmla="*/ 34 w 36"/>
                  <a:gd name="T7" fmla="*/ 5 h 14"/>
                  <a:gd name="T8" fmla="*/ 26 w 36"/>
                  <a:gd name="T9" fmla="*/ 5 h 14"/>
                  <a:gd name="T10" fmla="*/ 25 w 36"/>
                  <a:gd name="T11" fmla="*/ 4 h 14"/>
                  <a:gd name="T12" fmla="*/ 25 w 36"/>
                  <a:gd name="T13" fmla="*/ 1 h 14"/>
                  <a:gd name="T14" fmla="*/ 23 w 36"/>
                  <a:gd name="T15" fmla="*/ 0 h 14"/>
                  <a:gd name="T16" fmla="*/ 13 w 36"/>
                  <a:gd name="T17" fmla="*/ 0 h 14"/>
                  <a:gd name="T18" fmla="*/ 12 w 36"/>
                  <a:gd name="T19" fmla="*/ 1 h 14"/>
                  <a:gd name="T20" fmla="*/ 12 w 36"/>
                  <a:gd name="T21" fmla="*/ 4 h 14"/>
                  <a:gd name="T22" fmla="*/ 10 w 36"/>
                  <a:gd name="T23" fmla="*/ 5 h 14"/>
                  <a:gd name="T24" fmla="*/ 2 w 36"/>
                  <a:gd name="T25" fmla="*/ 5 h 14"/>
                  <a:gd name="T26" fmla="*/ 0 w 36"/>
                  <a:gd name="T27" fmla="*/ 7 h 14"/>
                  <a:gd name="T28" fmla="*/ 0 w 36"/>
                  <a:gd name="T29" fmla="*/ 12 h 14"/>
                  <a:gd name="T30" fmla="*/ 2 w 36"/>
                  <a:gd name="T31" fmla="*/ 14 h 14"/>
                  <a:gd name="T32" fmla="*/ 34 w 3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4">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sp>
          <p:nvSpPr>
            <p:cNvPr id="40" name="矩形 39"/>
            <p:cNvSpPr/>
            <p:nvPr/>
          </p:nvSpPr>
          <p:spPr>
            <a:xfrm>
              <a:off x="7808914" y="4499605"/>
              <a:ext cx="2999499" cy="415498"/>
            </a:xfrm>
            <a:prstGeom prst="rect">
              <a:avLst/>
            </a:prstGeom>
          </p:spPr>
          <p:txBody>
            <a:bodyPr wrap="square">
              <a:spAutoFit/>
            </a:bodyPr>
            <a:lstStyle/>
            <a:p>
              <a:r>
                <a:rPr lang="zh-CN" altLang="en-US" sz="105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请在此处添加详细描述文本，尽量与标题文本语言风格相符合，语言描述尽量简洁生动。</a:t>
              </a:r>
              <a:endParaRPr lang="zh-CN" altLang="en-US" sz="105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43" name="TextBox 18"/>
          <p:cNvSpPr txBox="1"/>
          <p:nvPr/>
        </p:nvSpPr>
        <p:spPr>
          <a:xfrm>
            <a:off x="1723061" y="3930218"/>
            <a:ext cx="2436189" cy="1138773"/>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点击请替换文字内容</a:t>
            </a:r>
            <a:endPar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algn="just">
              <a:lnSpc>
                <a:spcPct val="150000"/>
              </a:lnSpc>
            </a:pPr>
            <a:r>
              <a:rPr lang="zh-CN" altLang="en-US" sz="8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4" name="文本框 43"/>
          <p:cNvSpPr txBox="1"/>
          <p:nvPr/>
        </p:nvSpPr>
        <p:spPr>
          <a:xfrm>
            <a:off x="318210" y="448330"/>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2000"/>
                                        <p:tgtEl>
                                          <p:spTgt spid="8"/>
                                        </p:tgtEl>
                                      </p:cBhvr>
                                    </p:animEffect>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additive="base">
                                        <p:cTn id="16" dur="500" fill="hold"/>
                                        <p:tgtEl>
                                          <p:spTgt spid="43"/>
                                        </p:tgtEl>
                                        <p:attrNameLst>
                                          <p:attrName>ppt_x</p:attrName>
                                        </p:attrNameLst>
                                      </p:cBhvr>
                                      <p:tavLst>
                                        <p:tav tm="0">
                                          <p:val>
                                            <p:strVal val="#ppt_x"/>
                                          </p:val>
                                        </p:tav>
                                        <p:tav tm="100000">
                                          <p:val>
                                            <p:strVal val="#ppt_x"/>
                                          </p:val>
                                        </p:tav>
                                      </p:tavLst>
                                    </p:anim>
                                    <p:anim calcmode="lin" valueType="num">
                                      <p:cBhvr additive="base">
                                        <p:cTn id="17" dur="500" fill="hold"/>
                                        <p:tgtEl>
                                          <p:spTgt spid="43"/>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42"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rot="5400000">
            <a:off x="2600325" y="-2600322"/>
            <a:ext cx="6991350" cy="12192000"/>
          </a:xfrm>
          <a:prstGeom prst="rect">
            <a:avLst/>
          </a:prstGeom>
        </p:spPr>
      </p:pic>
      <p:grpSp>
        <p:nvGrpSpPr>
          <p:cNvPr id="3" name="组合 2"/>
          <p:cNvGrpSpPr/>
          <p:nvPr/>
        </p:nvGrpSpPr>
        <p:grpSpPr>
          <a:xfrm>
            <a:off x="689732" y="2053610"/>
            <a:ext cx="3745223" cy="911027"/>
            <a:chOff x="577292" y="3828411"/>
            <a:chExt cx="3745223" cy="911027"/>
          </a:xfrm>
        </p:grpSpPr>
        <p:sp>
          <p:nvSpPr>
            <p:cNvPr id="4" name="Rectangle 14"/>
            <p:cNvSpPr/>
            <p:nvPr/>
          </p:nvSpPr>
          <p:spPr>
            <a:xfrm>
              <a:off x="1325134" y="3828411"/>
              <a:ext cx="2997381" cy="634726"/>
            </a:xfrm>
            <a:prstGeom prst="rect">
              <a:avLst/>
            </a:prstGeom>
          </p:spPr>
          <p:txBody>
            <a:bodyPr wrap="square">
              <a:spAutoFit/>
            </a:bodyPr>
            <a:lstStyle/>
            <a:p>
              <a:pPr>
                <a:lnSpc>
                  <a:spcPct val="120000"/>
                </a:lnSpc>
              </a:pPr>
              <a:r>
                <a:rPr lang="zh-CN" altLang="en-US" sz="3200" dirty="0">
                  <a:solidFill>
                    <a:srgbClr val="FFFFFF"/>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rPr>
                <a:t>营销模式</a:t>
              </a:r>
              <a:endParaRPr lang="en-US" sz="3200" dirty="0">
                <a:solidFill>
                  <a:srgbClr val="FFFFFF"/>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endParaRPr>
            </a:p>
          </p:txBody>
        </p:sp>
        <p:sp>
          <p:nvSpPr>
            <p:cNvPr id="5" name="Rectangle 15"/>
            <p:cNvSpPr/>
            <p:nvPr/>
          </p:nvSpPr>
          <p:spPr>
            <a:xfrm>
              <a:off x="1325134" y="4328363"/>
              <a:ext cx="2628194" cy="411075"/>
            </a:xfrm>
            <a:prstGeom prst="rect">
              <a:avLst/>
            </a:prstGeom>
          </p:spPr>
          <p:txBody>
            <a:bodyPr wrap="square">
              <a:spAutoFit/>
            </a:bodyPr>
            <a:lstStyle/>
            <a:p>
              <a:pPr>
                <a:lnSpc>
                  <a:spcPct val="120000"/>
                </a:lnSpc>
              </a:pPr>
              <a:r>
                <a:rPr lang="id-ID" sz="900" dirty="0">
                  <a:solidFill>
                    <a:srgbClr val="FFFFFF"/>
                  </a:solidFill>
                  <a:latin typeface="FZHei-B01S" panose="02010601030101010101" pitchFamily="2" charset="-122"/>
                  <a:ea typeface="FZHei-B01S" panose="02010601030101010101" pitchFamily="2" charset="-122"/>
                  <a:cs typeface="Calibri" panose="020F0502020204030204" pitchFamily="34" charset="0"/>
                  <a:sym typeface="FZHei-B01S" panose="02010601030101010101" pitchFamily="2" charset="-122"/>
                </a:rPr>
                <a:t>lobortis nisl ut aliquip ex ea commodo consequat. </a:t>
              </a:r>
              <a:endParaRPr lang="en-US" sz="900" dirty="0">
                <a:solidFill>
                  <a:srgbClr val="FFFFFF"/>
                </a:solidFill>
                <a:latin typeface="FZHei-B01S" panose="02010601030101010101" pitchFamily="2" charset="-122"/>
                <a:ea typeface="FZHei-B01S" panose="02010601030101010101" pitchFamily="2" charset="-122"/>
                <a:cs typeface="Calibri" panose="020F0502020204030204" pitchFamily="34" charset="0"/>
                <a:sym typeface="FZHei-B01S" panose="02010601030101010101" pitchFamily="2" charset="-122"/>
              </a:endParaRPr>
            </a:p>
          </p:txBody>
        </p:sp>
        <p:sp>
          <p:nvSpPr>
            <p:cNvPr id="6" name="文本框 5"/>
            <p:cNvSpPr txBox="1"/>
            <p:nvPr/>
          </p:nvSpPr>
          <p:spPr>
            <a:xfrm>
              <a:off x="577292" y="3950169"/>
              <a:ext cx="816249" cy="769441"/>
            </a:xfrm>
            <a:prstGeom prst="rect">
              <a:avLst/>
            </a:prstGeom>
            <a:noFill/>
          </p:spPr>
          <p:txBody>
            <a:bodyPr wrap="none" rtlCol="0">
              <a:spAutoFit/>
            </a:bodyPr>
            <a:lstStyle/>
            <a:p>
              <a:r>
                <a:rPr lang="en-US" altLang="zh-CN" sz="4400" b="1" dirty="0">
                  <a:solidFill>
                    <a:srgbClr val="FFFFFF"/>
                  </a:solidFill>
                  <a:latin typeface="FZHei-B01S" panose="02010601030101010101" pitchFamily="2" charset="-122"/>
                  <a:ea typeface="FZHei-B01S" panose="02010601030101010101" pitchFamily="2" charset="-122"/>
                  <a:sym typeface="FZHei-B01S" panose="02010601030101010101" pitchFamily="2" charset="-122"/>
                </a:rPr>
                <a:t>01</a:t>
              </a:r>
              <a:endParaRPr lang="zh-CN" altLang="en-US" sz="4400" b="1" dirty="0">
                <a:solidFill>
                  <a:srgbClr val="FFFFFF"/>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7" name="组合 6"/>
          <p:cNvGrpSpPr/>
          <p:nvPr/>
        </p:nvGrpSpPr>
        <p:grpSpPr>
          <a:xfrm>
            <a:off x="731809" y="3580999"/>
            <a:ext cx="3771553" cy="901103"/>
            <a:chOff x="619369" y="5344705"/>
            <a:chExt cx="3771553" cy="901103"/>
          </a:xfrm>
        </p:grpSpPr>
        <p:sp>
          <p:nvSpPr>
            <p:cNvPr id="8" name="Rectangle 14"/>
            <p:cNvSpPr/>
            <p:nvPr/>
          </p:nvSpPr>
          <p:spPr>
            <a:xfrm>
              <a:off x="1393541" y="5344705"/>
              <a:ext cx="2997381" cy="634726"/>
            </a:xfrm>
            <a:prstGeom prst="rect">
              <a:avLst/>
            </a:prstGeom>
          </p:spPr>
          <p:txBody>
            <a:bodyPr wrap="square">
              <a:spAutoFit/>
            </a:bodyPr>
            <a:lstStyle/>
            <a:p>
              <a:pPr>
                <a:lnSpc>
                  <a:spcPct val="120000"/>
                </a:lnSpc>
              </a:pPr>
              <a:r>
                <a:rPr lang="zh-CN" altLang="en-US" sz="3200" dirty="0">
                  <a:solidFill>
                    <a:srgbClr val="FFFFFF"/>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rPr>
                <a:t>活动流程</a:t>
              </a:r>
              <a:endParaRPr lang="en-US" sz="3200" dirty="0">
                <a:solidFill>
                  <a:srgbClr val="FFFFFF"/>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endParaRPr>
            </a:p>
          </p:txBody>
        </p:sp>
        <p:sp>
          <p:nvSpPr>
            <p:cNvPr id="9" name="Rectangle 15"/>
            <p:cNvSpPr/>
            <p:nvPr/>
          </p:nvSpPr>
          <p:spPr>
            <a:xfrm>
              <a:off x="1393541" y="5834733"/>
              <a:ext cx="2628194" cy="411075"/>
            </a:xfrm>
            <a:prstGeom prst="rect">
              <a:avLst/>
            </a:prstGeom>
          </p:spPr>
          <p:txBody>
            <a:bodyPr wrap="square">
              <a:spAutoFit/>
            </a:bodyPr>
            <a:lstStyle/>
            <a:p>
              <a:pPr>
                <a:lnSpc>
                  <a:spcPct val="120000"/>
                </a:lnSpc>
              </a:pPr>
              <a:r>
                <a:rPr lang="id-ID" sz="900" dirty="0">
                  <a:solidFill>
                    <a:srgbClr val="FFFFFF"/>
                  </a:solidFill>
                  <a:latin typeface="FZHei-B01S" panose="02010601030101010101" pitchFamily="2" charset="-122"/>
                  <a:ea typeface="FZHei-B01S" panose="02010601030101010101" pitchFamily="2" charset="-122"/>
                  <a:cs typeface="Calibri" panose="020F0502020204030204" pitchFamily="34" charset="0"/>
                  <a:sym typeface="FZHei-B01S" panose="02010601030101010101" pitchFamily="2" charset="-122"/>
                </a:rPr>
                <a:t>lobortis nisl ut aliquip ex ea commodo consequat. </a:t>
              </a:r>
              <a:endParaRPr lang="en-US" sz="900" dirty="0">
                <a:solidFill>
                  <a:srgbClr val="FFFFFF"/>
                </a:solidFill>
                <a:latin typeface="FZHei-B01S" panose="02010601030101010101" pitchFamily="2" charset="-122"/>
                <a:ea typeface="FZHei-B01S" panose="02010601030101010101" pitchFamily="2" charset="-122"/>
                <a:cs typeface="Calibri" panose="020F0502020204030204" pitchFamily="34" charset="0"/>
                <a:sym typeface="FZHei-B01S" panose="02010601030101010101" pitchFamily="2" charset="-122"/>
              </a:endParaRPr>
            </a:p>
          </p:txBody>
        </p:sp>
        <p:sp>
          <p:nvSpPr>
            <p:cNvPr id="10" name="文本框 9"/>
            <p:cNvSpPr txBox="1"/>
            <p:nvPr/>
          </p:nvSpPr>
          <p:spPr>
            <a:xfrm>
              <a:off x="619369" y="5440293"/>
              <a:ext cx="816249" cy="769441"/>
            </a:xfrm>
            <a:prstGeom prst="rect">
              <a:avLst/>
            </a:prstGeom>
            <a:noFill/>
          </p:spPr>
          <p:txBody>
            <a:bodyPr wrap="none" rtlCol="0">
              <a:spAutoFit/>
            </a:bodyPr>
            <a:lstStyle/>
            <a:p>
              <a:r>
                <a:rPr lang="en-US" altLang="zh-CN" sz="4400" b="1" dirty="0">
                  <a:solidFill>
                    <a:srgbClr val="FFFFFF"/>
                  </a:solidFill>
                  <a:latin typeface="FZHei-B01S" panose="02010601030101010101" pitchFamily="2" charset="-122"/>
                  <a:ea typeface="FZHei-B01S" panose="02010601030101010101" pitchFamily="2" charset="-122"/>
                  <a:sym typeface="FZHei-B01S" panose="02010601030101010101" pitchFamily="2" charset="-122"/>
                </a:rPr>
                <a:t>03</a:t>
              </a:r>
              <a:endParaRPr lang="zh-CN" altLang="en-US" sz="4400" b="1" dirty="0">
                <a:solidFill>
                  <a:srgbClr val="FFFFFF"/>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1" name="组合 10"/>
          <p:cNvGrpSpPr/>
          <p:nvPr/>
        </p:nvGrpSpPr>
        <p:grpSpPr>
          <a:xfrm>
            <a:off x="4228520" y="2035617"/>
            <a:ext cx="3734960" cy="947012"/>
            <a:chOff x="4116080" y="3784009"/>
            <a:chExt cx="3734960" cy="947012"/>
          </a:xfrm>
        </p:grpSpPr>
        <p:sp>
          <p:nvSpPr>
            <p:cNvPr id="12" name="Rectangle 14"/>
            <p:cNvSpPr/>
            <p:nvPr/>
          </p:nvSpPr>
          <p:spPr>
            <a:xfrm>
              <a:off x="4853659" y="3784009"/>
              <a:ext cx="2997381" cy="634726"/>
            </a:xfrm>
            <a:prstGeom prst="rect">
              <a:avLst/>
            </a:prstGeom>
          </p:spPr>
          <p:txBody>
            <a:bodyPr wrap="square">
              <a:spAutoFit/>
            </a:bodyPr>
            <a:lstStyle/>
            <a:p>
              <a:pPr>
                <a:lnSpc>
                  <a:spcPct val="120000"/>
                </a:lnSpc>
              </a:pPr>
              <a:r>
                <a:rPr lang="zh-CN" altLang="en-US" sz="3200" dirty="0">
                  <a:solidFill>
                    <a:srgbClr val="FFFFFF"/>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rPr>
                <a:t>活动时间</a:t>
              </a:r>
              <a:endParaRPr lang="en-US" sz="3200" dirty="0">
                <a:solidFill>
                  <a:srgbClr val="FFFFFF"/>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endParaRPr>
            </a:p>
          </p:txBody>
        </p:sp>
        <p:sp>
          <p:nvSpPr>
            <p:cNvPr id="13" name="Rectangle 15"/>
            <p:cNvSpPr/>
            <p:nvPr/>
          </p:nvSpPr>
          <p:spPr>
            <a:xfrm>
              <a:off x="4901917" y="4319946"/>
              <a:ext cx="2628194" cy="411075"/>
            </a:xfrm>
            <a:prstGeom prst="rect">
              <a:avLst/>
            </a:prstGeom>
          </p:spPr>
          <p:txBody>
            <a:bodyPr wrap="square">
              <a:spAutoFit/>
            </a:bodyPr>
            <a:lstStyle/>
            <a:p>
              <a:pPr>
                <a:lnSpc>
                  <a:spcPct val="120000"/>
                </a:lnSpc>
              </a:pPr>
              <a:r>
                <a:rPr lang="id-ID" sz="900" dirty="0">
                  <a:solidFill>
                    <a:srgbClr val="FFFFFF"/>
                  </a:solidFill>
                  <a:latin typeface="FZHei-B01S" panose="02010601030101010101" pitchFamily="2" charset="-122"/>
                  <a:ea typeface="FZHei-B01S" panose="02010601030101010101" pitchFamily="2" charset="-122"/>
                  <a:cs typeface="Calibri" panose="020F0502020204030204" pitchFamily="34" charset="0"/>
                  <a:sym typeface="FZHei-B01S" panose="02010601030101010101" pitchFamily="2" charset="-122"/>
                </a:rPr>
                <a:t>lobortis nisl ut aliquip ex ea commodo consequat. </a:t>
              </a:r>
              <a:endParaRPr lang="en-US" sz="900" dirty="0">
                <a:solidFill>
                  <a:srgbClr val="FFFFFF"/>
                </a:solidFill>
                <a:latin typeface="FZHei-B01S" panose="02010601030101010101" pitchFamily="2" charset="-122"/>
                <a:ea typeface="FZHei-B01S" panose="02010601030101010101" pitchFamily="2" charset="-122"/>
                <a:cs typeface="Calibri" panose="020F0502020204030204" pitchFamily="34" charset="0"/>
                <a:sym typeface="FZHei-B01S" panose="02010601030101010101" pitchFamily="2" charset="-122"/>
              </a:endParaRPr>
            </a:p>
          </p:txBody>
        </p:sp>
        <p:sp>
          <p:nvSpPr>
            <p:cNvPr id="14" name="文本框 13"/>
            <p:cNvSpPr txBox="1"/>
            <p:nvPr/>
          </p:nvSpPr>
          <p:spPr>
            <a:xfrm>
              <a:off x="4116080" y="3906563"/>
              <a:ext cx="816249" cy="769441"/>
            </a:xfrm>
            <a:prstGeom prst="rect">
              <a:avLst/>
            </a:prstGeom>
            <a:noFill/>
          </p:spPr>
          <p:txBody>
            <a:bodyPr wrap="none" rtlCol="0">
              <a:spAutoFit/>
            </a:bodyPr>
            <a:lstStyle/>
            <a:p>
              <a:r>
                <a:rPr lang="en-US" altLang="zh-CN" sz="4400" b="1" dirty="0">
                  <a:solidFill>
                    <a:srgbClr val="FFFFFF"/>
                  </a:solidFill>
                  <a:latin typeface="FZHei-B01S" panose="02010601030101010101" pitchFamily="2" charset="-122"/>
                  <a:ea typeface="FZHei-B01S" panose="02010601030101010101" pitchFamily="2" charset="-122"/>
                  <a:sym typeface="FZHei-B01S" panose="02010601030101010101" pitchFamily="2" charset="-122"/>
                </a:rPr>
                <a:t>02</a:t>
              </a:r>
              <a:endParaRPr lang="zh-CN" altLang="en-US" sz="4400" b="1" dirty="0">
                <a:solidFill>
                  <a:srgbClr val="FFFFFF"/>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5" name="组合 14"/>
          <p:cNvGrpSpPr/>
          <p:nvPr/>
        </p:nvGrpSpPr>
        <p:grpSpPr>
          <a:xfrm>
            <a:off x="4228520" y="3557421"/>
            <a:ext cx="3749371" cy="948259"/>
            <a:chOff x="4116080" y="5310021"/>
            <a:chExt cx="3749371" cy="948259"/>
          </a:xfrm>
        </p:grpSpPr>
        <p:sp>
          <p:nvSpPr>
            <p:cNvPr id="16" name="Rectangle 14"/>
            <p:cNvSpPr/>
            <p:nvPr/>
          </p:nvSpPr>
          <p:spPr>
            <a:xfrm>
              <a:off x="4868070" y="5310021"/>
              <a:ext cx="2997381" cy="634726"/>
            </a:xfrm>
            <a:prstGeom prst="rect">
              <a:avLst/>
            </a:prstGeom>
          </p:spPr>
          <p:txBody>
            <a:bodyPr wrap="square">
              <a:spAutoFit/>
            </a:bodyPr>
            <a:lstStyle/>
            <a:p>
              <a:pPr>
                <a:lnSpc>
                  <a:spcPct val="120000"/>
                </a:lnSpc>
              </a:pPr>
              <a:r>
                <a:rPr lang="zh-CN" altLang="en-US" sz="3200" dirty="0">
                  <a:solidFill>
                    <a:srgbClr val="FFFFFF"/>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rPr>
                <a:t>活动成果</a:t>
              </a:r>
              <a:endParaRPr lang="en-US" sz="3200" dirty="0">
                <a:solidFill>
                  <a:srgbClr val="FFFFFF"/>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endParaRPr>
            </a:p>
          </p:txBody>
        </p:sp>
        <p:sp>
          <p:nvSpPr>
            <p:cNvPr id="17" name="Rectangle 15"/>
            <p:cNvSpPr/>
            <p:nvPr/>
          </p:nvSpPr>
          <p:spPr>
            <a:xfrm>
              <a:off x="4916328" y="5847205"/>
              <a:ext cx="2628194" cy="411075"/>
            </a:xfrm>
            <a:prstGeom prst="rect">
              <a:avLst/>
            </a:prstGeom>
          </p:spPr>
          <p:txBody>
            <a:bodyPr wrap="square">
              <a:spAutoFit/>
            </a:bodyPr>
            <a:lstStyle/>
            <a:p>
              <a:pPr>
                <a:lnSpc>
                  <a:spcPct val="120000"/>
                </a:lnSpc>
              </a:pPr>
              <a:r>
                <a:rPr lang="id-ID" sz="900" dirty="0">
                  <a:solidFill>
                    <a:srgbClr val="FFFFFF"/>
                  </a:solidFill>
                  <a:latin typeface="FZHei-B01S" panose="02010601030101010101" pitchFamily="2" charset="-122"/>
                  <a:ea typeface="FZHei-B01S" panose="02010601030101010101" pitchFamily="2" charset="-122"/>
                  <a:cs typeface="Calibri" panose="020F0502020204030204" pitchFamily="34" charset="0"/>
                  <a:sym typeface="FZHei-B01S" panose="02010601030101010101" pitchFamily="2" charset="-122"/>
                </a:rPr>
                <a:t>lobortis nisl ut aliquip ex ea commodo consequat. </a:t>
              </a:r>
              <a:endParaRPr lang="en-US" sz="900" dirty="0">
                <a:solidFill>
                  <a:srgbClr val="FFFFFF"/>
                </a:solidFill>
                <a:latin typeface="FZHei-B01S" panose="02010601030101010101" pitchFamily="2" charset="-122"/>
                <a:ea typeface="FZHei-B01S" panose="02010601030101010101" pitchFamily="2" charset="-122"/>
                <a:cs typeface="Calibri" panose="020F0502020204030204" pitchFamily="34" charset="0"/>
                <a:sym typeface="FZHei-B01S" panose="02010601030101010101" pitchFamily="2" charset="-122"/>
              </a:endParaRPr>
            </a:p>
          </p:txBody>
        </p:sp>
        <p:sp>
          <p:nvSpPr>
            <p:cNvPr id="18" name="文本框 17"/>
            <p:cNvSpPr txBox="1"/>
            <p:nvPr/>
          </p:nvSpPr>
          <p:spPr>
            <a:xfrm>
              <a:off x="4116080" y="5454515"/>
              <a:ext cx="816249" cy="769441"/>
            </a:xfrm>
            <a:prstGeom prst="rect">
              <a:avLst/>
            </a:prstGeom>
            <a:noFill/>
          </p:spPr>
          <p:txBody>
            <a:bodyPr wrap="none" rtlCol="0">
              <a:spAutoFit/>
            </a:bodyPr>
            <a:lstStyle/>
            <a:p>
              <a:r>
                <a:rPr lang="en-US" altLang="zh-CN" sz="4400" b="1" dirty="0">
                  <a:solidFill>
                    <a:srgbClr val="FFFFFF"/>
                  </a:solidFill>
                  <a:latin typeface="FZHei-B01S" panose="02010601030101010101" pitchFamily="2" charset="-122"/>
                  <a:ea typeface="FZHei-B01S" panose="02010601030101010101" pitchFamily="2" charset="-122"/>
                  <a:sym typeface="FZHei-B01S" panose="02010601030101010101" pitchFamily="2" charset="-122"/>
                </a:rPr>
                <a:t>04</a:t>
              </a:r>
              <a:endParaRPr lang="zh-CN" altLang="en-US" sz="4400" b="1" dirty="0">
                <a:solidFill>
                  <a:srgbClr val="FFFFFF"/>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19" name="文本框 18"/>
          <p:cNvSpPr txBox="1"/>
          <p:nvPr/>
        </p:nvSpPr>
        <p:spPr>
          <a:xfrm>
            <a:off x="9160383" y="2413337"/>
            <a:ext cx="1729961" cy="1015663"/>
          </a:xfrm>
          <a:prstGeom prst="rect">
            <a:avLst/>
          </a:prstGeom>
          <a:noFill/>
        </p:spPr>
        <p:txBody>
          <a:bodyPr wrap="none" rtlCol="0">
            <a:spAutoFit/>
          </a:bodyPr>
          <a:lstStyle/>
          <a:p>
            <a:r>
              <a:rPr lang="zh-CN" altLang="en-US" sz="6000" b="1" dirty="0">
                <a:solidFill>
                  <a:srgbClr val="FFFFFF"/>
                </a:solidFill>
                <a:latin typeface="FZHei-B01S" panose="02010601030101010101" pitchFamily="2" charset="-122"/>
                <a:ea typeface="FZHei-B01S" panose="02010601030101010101" pitchFamily="2" charset="-122"/>
                <a:sym typeface="FZHei-B01S" panose="02010601030101010101" pitchFamily="2" charset="-122"/>
              </a:rPr>
              <a:t>目录</a:t>
            </a:r>
            <a:endParaRPr lang="zh-CN" altLang="en-US" sz="6000" b="1" dirty="0">
              <a:solidFill>
                <a:srgbClr val="FFFF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文本框 19"/>
          <p:cNvSpPr txBox="1"/>
          <p:nvPr/>
        </p:nvSpPr>
        <p:spPr>
          <a:xfrm>
            <a:off x="9031867" y="3293704"/>
            <a:ext cx="1895071" cy="523220"/>
          </a:xfrm>
          <a:prstGeom prst="rect">
            <a:avLst/>
          </a:prstGeom>
          <a:noFill/>
        </p:spPr>
        <p:txBody>
          <a:bodyPr wrap="none" rtlCol="0">
            <a:spAutoFit/>
          </a:bodyPr>
          <a:lstStyle/>
          <a:p>
            <a:r>
              <a:rPr lang="en-US" altLang="zh-CN" sz="2800" dirty="0">
                <a:solidFill>
                  <a:srgbClr val="FFFFFF"/>
                </a:solidFill>
                <a:latin typeface="FZHei-B01S" panose="02010601030101010101" pitchFamily="2" charset="-122"/>
                <a:ea typeface="FZHei-B01S" panose="02010601030101010101" pitchFamily="2" charset="-122"/>
                <a:sym typeface="FZHei-B01S" panose="02010601030101010101" pitchFamily="2" charset="-122"/>
              </a:rPr>
              <a:t>CATALOG</a:t>
            </a:r>
            <a:endParaRPr lang="zh-CN" altLang="en-US" sz="2800" dirty="0">
              <a:solidFill>
                <a:srgbClr val="FFFFFF"/>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21" name="组合 20"/>
          <p:cNvGrpSpPr/>
          <p:nvPr/>
        </p:nvGrpSpPr>
        <p:grpSpPr>
          <a:xfrm>
            <a:off x="9380161" y="1789717"/>
            <a:ext cx="1290404" cy="235696"/>
            <a:chOff x="8971447" y="2172617"/>
            <a:chExt cx="759125" cy="568897"/>
          </a:xfrm>
          <a:solidFill>
            <a:schemeClr val="bg1"/>
          </a:solidFill>
        </p:grpSpPr>
        <p:sp>
          <p:nvSpPr>
            <p:cNvPr id="22" name="矩形 21"/>
            <p:cNvSpPr/>
            <p:nvPr/>
          </p:nvSpPr>
          <p:spPr>
            <a:xfrm>
              <a:off x="8971447" y="2172617"/>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3" name="矩形 22"/>
            <p:cNvSpPr/>
            <p:nvPr/>
          </p:nvSpPr>
          <p:spPr>
            <a:xfrm>
              <a:off x="9312857" y="2172617"/>
              <a:ext cx="107228"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4" name="矩形 23"/>
            <p:cNvSpPr/>
            <p:nvPr/>
          </p:nvSpPr>
          <p:spPr>
            <a:xfrm>
              <a:off x="9522704" y="2172617"/>
              <a:ext cx="6746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5" name="矩形 24"/>
            <p:cNvSpPr/>
            <p:nvPr/>
          </p:nvSpPr>
          <p:spPr>
            <a:xfrm>
              <a:off x="9692788" y="2172617"/>
              <a:ext cx="3778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72866" y="1807325"/>
            <a:ext cx="3692525" cy="3692526"/>
            <a:chOff x="1300304" y="1620043"/>
            <a:chExt cx="4338640" cy="4338640"/>
          </a:xfrm>
          <a:solidFill>
            <a:schemeClr val="accent1"/>
          </a:solidFill>
        </p:grpSpPr>
        <p:sp>
          <p:nvSpPr>
            <p:cNvPr id="6" name="Freeform: Shape 2"/>
            <p:cNvSpPr/>
            <p:nvPr/>
          </p:nvSpPr>
          <p:spPr>
            <a:xfrm>
              <a:off x="2209147" y="4049713"/>
              <a:ext cx="2139564" cy="1908970"/>
            </a:xfrm>
            <a:custGeom>
              <a:avLst/>
              <a:gdLst/>
              <a:ahLst/>
              <a:cxnLst>
                <a:cxn ang="0">
                  <a:pos x="wd2" y="hd2"/>
                </a:cxn>
                <a:cxn ang="5400000">
                  <a:pos x="wd2" y="hd2"/>
                </a:cxn>
                <a:cxn ang="10800000">
                  <a:pos x="wd2" y="hd2"/>
                </a:cxn>
                <a:cxn ang="16200000">
                  <a:pos x="wd2" y="hd2"/>
                </a:cxn>
              </a:cxnLst>
              <a:rect l="0" t="0" r="r" b="b"/>
              <a:pathLst>
                <a:path w="21469" h="21466" extrusionOk="0">
                  <a:moveTo>
                    <a:pt x="9685" y="2749"/>
                  </a:moveTo>
                  <a:cubicBezTo>
                    <a:pt x="10641" y="3320"/>
                    <a:pt x="11182" y="2928"/>
                    <a:pt x="13126" y="1821"/>
                  </a:cubicBezTo>
                  <a:cubicBezTo>
                    <a:pt x="15037" y="678"/>
                    <a:pt x="15865" y="2285"/>
                    <a:pt x="15865" y="2285"/>
                  </a:cubicBezTo>
                  <a:cubicBezTo>
                    <a:pt x="14336" y="5462"/>
                    <a:pt x="14336" y="5462"/>
                    <a:pt x="14336" y="5462"/>
                  </a:cubicBezTo>
                  <a:cubicBezTo>
                    <a:pt x="21122" y="12996"/>
                    <a:pt x="21122" y="12996"/>
                    <a:pt x="21122" y="12996"/>
                  </a:cubicBezTo>
                  <a:cubicBezTo>
                    <a:pt x="21568" y="13531"/>
                    <a:pt x="21600" y="14388"/>
                    <a:pt x="21122" y="14924"/>
                  </a:cubicBezTo>
                  <a:cubicBezTo>
                    <a:pt x="20644" y="15459"/>
                    <a:pt x="19880" y="15459"/>
                    <a:pt x="19402" y="14924"/>
                  </a:cubicBezTo>
                  <a:cubicBezTo>
                    <a:pt x="18414" y="13817"/>
                    <a:pt x="18414" y="13817"/>
                    <a:pt x="18414" y="13817"/>
                  </a:cubicBezTo>
                  <a:cubicBezTo>
                    <a:pt x="18350" y="13781"/>
                    <a:pt x="18287" y="13745"/>
                    <a:pt x="18223" y="13745"/>
                  </a:cubicBezTo>
                  <a:cubicBezTo>
                    <a:pt x="18159" y="13745"/>
                    <a:pt x="18096" y="13781"/>
                    <a:pt x="18032" y="13817"/>
                  </a:cubicBezTo>
                  <a:cubicBezTo>
                    <a:pt x="17936" y="13924"/>
                    <a:pt x="17936" y="14138"/>
                    <a:pt x="18032" y="14245"/>
                  </a:cubicBezTo>
                  <a:cubicBezTo>
                    <a:pt x="19529" y="15923"/>
                    <a:pt x="19529" y="15923"/>
                    <a:pt x="19529" y="15923"/>
                  </a:cubicBezTo>
                  <a:cubicBezTo>
                    <a:pt x="20007" y="16459"/>
                    <a:pt x="20007" y="17316"/>
                    <a:pt x="19561" y="17851"/>
                  </a:cubicBezTo>
                  <a:cubicBezTo>
                    <a:pt x="19561" y="17851"/>
                    <a:pt x="19561" y="17851"/>
                    <a:pt x="19561" y="17851"/>
                  </a:cubicBezTo>
                  <a:cubicBezTo>
                    <a:pt x="19083" y="18387"/>
                    <a:pt x="18319" y="18387"/>
                    <a:pt x="17841" y="17851"/>
                  </a:cubicBezTo>
                  <a:cubicBezTo>
                    <a:pt x="16280" y="16102"/>
                    <a:pt x="16280" y="16102"/>
                    <a:pt x="16280" y="16102"/>
                  </a:cubicBezTo>
                  <a:cubicBezTo>
                    <a:pt x="16248" y="16066"/>
                    <a:pt x="16152" y="16030"/>
                    <a:pt x="16088" y="16030"/>
                  </a:cubicBezTo>
                  <a:cubicBezTo>
                    <a:pt x="16025" y="16030"/>
                    <a:pt x="15961" y="16066"/>
                    <a:pt x="15897" y="16102"/>
                  </a:cubicBezTo>
                  <a:cubicBezTo>
                    <a:pt x="15802" y="16245"/>
                    <a:pt x="15802" y="16423"/>
                    <a:pt x="15897" y="16530"/>
                  </a:cubicBezTo>
                  <a:cubicBezTo>
                    <a:pt x="17076" y="17816"/>
                    <a:pt x="17076" y="17816"/>
                    <a:pt x="17076" y="17816"/>
                  </a:cubicBezTo>
                  <a:cubicBezTo>
                    <a:pt x="17299" y="18065"/>
                    <a:pt x="17427" y="18422"/>
                    <a:pt x="17427" y="18780"/>
                  </a:cubicBezTo>
                  <a:cubicBezTo>
                    <a:pt x="17427" y="19137"/>
                    <a:pt x="17299" y="19494"/>
                    <a:pt x="17076" y="19743"/>
                  </a:cubicBezTo>
                  <a:cubicBezTo>
                    <a:pt x="16598" y="20279"/>
                    <a:pt x="15834" y="20279"/>
                    <a:pt x="15356" y="19743"/>
                  </a:cubicBezTo>
                  <a:cubicBezTo>
                    <a:pt x="13731" y="17923"/>
                    <a:pt x="13731" y="17923"/>
                    <a:pt x="13731" y="17923"/>
                  </a:cubicBezTo>
                  <a:cubicBezTo>
                    <a:pt x="13635" y="17816"/>
                    <a:pt x="13444" y="17816"/>
                    <a:pt x="13349" y="17923"/>
                  </a:cubicBezTo>
                  <a:cubicBezTo>
                    <a:pt x="13349" y="17923"/>
                    <a:pt x="13349" y="17923"/>
                    <a:pt x="13349" y="17923"/>
                  </a:cubicBezTo>
                  <a:cubicBezTo>
                    <a:pt x="13317" y="17994"/>
                    <a:pt x="13285" y="18065"/>
                    <a:pt x="13285" y="18137"/>
                  </a:cubicBezTo>
                  <a:cubicBezTo>
                    <a:pt x="13285" y="18244"/>
                    <a:pt x="13317" y="18315"/>
                    <a:pt x="13349" y="18351"/>
                  </a:cubicBezTo>
                  <a:cubicBezTo>
                    <a:pt x="14081" y="19137"/>
                    <a:pt x="14081" y="19137"/>
                    <a:pt x="14081" y="19137"/>
                  </a:cubicBezTo>
                  <a:cubicBezTo>
                    <a:pt x="14527" y="19672"/>
                    <a:pt x="14559" y="20529"/>
                    <a:pt x="14081" y="21064"/>
                  </a:cubicBezTo>
                  <a:cubicBezTo>
                    <a:pt x="13604" y="21600"/>
                    <a:pt x="12839" y="21600"/>
                    <a:pt x="12361" y="21064"/>
                  </a:cubicBezTo>
                  <a:cubicBezTo>
                    <a:pt x="6595" y="14638"/>
                    <a:pt x="6595" y="14638"/>
                    <a:pt x="6595" y="14638"/>
                  </a:cubicBezTo>
                  <a:cubicBezTo>
                    <a:pt x="5894" y="13888"/>
                    <a:pt x="5320" y="12996"/>
                    <a:pt x="4874" y="12032"/>
                  </a:cubicBezTo>
                  <a:cubicBezTo>
                    <a:pt x="4396" y="11032"/>
                    <a:pt x="3791" y="10104"/>
                    <a:pt x="3058" y="9318"/>
                  </a:cubicBezTo>
                  <a:cubicBezTo>
                    <a:pt x="0" y="5891"/>
                    <a:pt x="0" y="5891"/>
                    <a:pt x="0" y="5891"/>
                  </a:cubicBezTo>
                  <a:cubicBezTo>
                    <a:pt x="5225" y="0"/>
                    <a:pt x="5225" y="0"/>
                    <a:pt x="5225" y="0"/>
                  </a:cubicBezTo>
                  <a:lnTo>
                    <a:pt x="9685" y="2749"/>
                  </a:lnTo>
                  <a:close/>
                </a:path>
              </a:pathLst>
            </a:custGeom>
            <a:grp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Freeform: Shape 3"/>
            <p:cNvSpPr/>
            <p:nvPr/>
          </p:nvSpPr>
          <p:spPr>
            <a:xfrm>
              <a:off x="1300304" y="2528886"/>
              <a:ext cx="1908970" cy="2140745"/>
            </a:xfrm>
            <a:custGeom>
              <a:avLst/>
              <a:gdLst/>
              <a:ahLst/>
              <a:cxnLst>
                <a:cxn ang="0">
                  <a:pos x="wd2" y="hd2"/>
                </a:cxn>
                <a:cxn ang="5400000">
                  <a:pos x="wd2" y="hd2"/>
                </a:cxn>
                <a:cxn ang="10800000">
                  <a:pos x="wd2" y="hd2"/>
                </a:cxn>
                <a:cxn ang="16200000">
                  <a:pos x="wd2" y="hd2"/>
                </a:cxn>
              </a:cxnLst>
              <a:rect l="0" t="0" r="r" b="b"/>
              <a:pathLst>
                <a:path w="21466" h="21481" extrusionOk="0">
                  <a:moveTo>
                    <a:pt x="18717" y="9685"/>
                  </a:moveTo>
                  <a:cubicBezTo>
                    <a:pt x="18146" y="10641"/>
                    <a:pt x="18538" y="11182"/>
                    <a:pt x="19645" y="13126"/>
                  </a:cubicBezTo>
                  <a:cubicBezTo>
                    <a:pt x="20788" y="15037"/>
                    <a:pt x="19181" y="15865"/>
                    <a:pt x="19181" y="15865"/>
                  </a:cubicBezTo>
                  <a:cubicBezTo>
                    <a:pt x="16004" y="14336"/>
                    <a:pt x="16004" y="14336"/>
                    <a:pt x="16004" y="14336"/>
                  </a:cubicBezTo>
                  <a:cubicBezTo>
                    <a:pt x="8470" y="21122"/>
                    <a:pt x="8470" y="21122"/>
                    <a:pt x="8470" y="21122"/>
                  </a:cubicBezTo>
                  <a:cubicBezTo>
                    <a:pt x="7935" y="21600"/>
                    <a:pt x="7078" y="21600"/>
                    <a:pt x="6542" y="21122"/>
                  </a:cubicBezTo>
                  <a:cubicBezTo>
                    <a:pt x="6007" y="20644"/>
                    <a:pt x="6007" y="19880"/>
                    <a:pt x="6542" y="19402"/>
                  </a:cubicBezTo>
                  <a:cubicBezTo>
                    <a:pt x="7649" y="18414"/>
                    <a:pt x="7649" y="18414"/>
                    <a:pt x="7649" y="18414"/>
                  </a:cubicBezTo>
                  <a:cubicBezTo>
                    <a:pt x="7721" y="18350"/>
                    <a:pt x="7721" y="18287"/>
                    <a:pt x="7721" y="18223"/>
                  </a:cubicBezTo>
                  <a:cubicBezTo>
                    <a:pt x="7721" y="18159"/>
                    <a:pt x="7721" y="18096"/>
                    <a:pt x="7649" y="18032"/>
                  </a:cubicBezTo>
                  <a:cubicBezTo>
                    <a:pt x="7542" y="17936"/>
                    <a:pt x="7328" y="17936"/>
                    <a:pt x="7221" y="18032"/>
                  </a:cubicBezTo>
                  <a:cubicBezTo>
                    <a:pt x="5543" y="19561"/>
                    <a:pt x="5543" y="19561"/>
                    <a:pt x="5543" y="19561"/>
                  </a:cubicBezTo>
                  <a:cubicBezTo>
                    <a:pt x="5007" y="20007"/>
                    <a:pt x="4150" y="20007"/>
                    <a:pt x="3615" y="19561"/>
                  </a:cubicBezTo>
                  <a:cubicBezTo>
                    <a:pt x="3615" y="19561"/>
                    <a:pt x="3615" y="19561"/>
                    <a:pt x="3615" y="19561"/>
                  </a:cubicBezTo>
                  <a:cubicBezTo>
                    <a:pt x="3115" y="19083"/>
                    <a:pt x="3079" y="18319"/>
                    <a:pt x="3615" y="17841"/>
                  </a:cubicBezTo>
                  <a:cubicBezTo>
                    <a:pt x="5364" y="16280"/>
                    <a:pt x="5364" y="16280"/>
                    <a:pt x="5364" y="16280"/>
                  </a:cubicBezTo>
                  <a:cubicBezTo>
                    <a:pt x="5400" y="16248"/>
                    <a:pt x="5436" y="16184"/>
                    <a:pt x="5436" y="16088"/>
                  </a:cubicBezTo>
                  <a:cubicBezTo>
                    <a:pt x="5436" y="16025"/>
                    <a:pt x="5400" y="15961"/>
                    <a:pt x="5364" y="15897"/>
                  </a:cubicBezTo>
                  <a:cubicBezTo>
                    <a:pt x="5221" y="15802"/>
                    <a:pt x="5043" y="15802"/>
                    <a:pt x="4936" y="15897"/>
                  </a:cubicBezTo>
                  <a:cubicBezTo>
                    <a:pt x="3650" y="17076"/>
                    <a:pt x="3650" y="17076"/>
                    <a:pt x="3650" y="17076"/>
                  </a:cubicBezTo>
                  <a:cubicBezTo>
                    <a:pt x="3401" y="17299"/>
                    <a:pt x="3044" y="17427"/>
                    <a:pt x="2686" y="17427"/>
                  </a:cubicBezTo>
                  <a:cubicBezTo>
                    <a:pt x="2329" y="17427"/>
                    <a:pt x="1972" y="17299"/>
                    <a:pt x="1723" y="17076"/>
                  </a:cubicBezTo>
                  <a:cubicBezTo>
                    <a:pt x="1187" y="16598"/>
                    <a:pt x="1187" y="15834"/>
                    <a:pt x="1723" y="15356"/>
                  </a:cubicBezTo>
                  <a:cubicBezTo>
                    <a:pt x="3543" y="13731"/>
                    <a:pt x="3543" y="13731"/>
                    <a:pt x="3543" y="13731"/>
                  </a:cubicBezTo>
                  <a:cubicBezTo>
                    <a:pt x="3650" y="13635"/>
                    <a:pt x="3650" y="13476"/>
                    <a:pt x="3543" y="13349"/>
                  </a:cubicBezTo>
                  <a:cubicBezTo>
                    <a:pt x="3543" y="13349"/>
                    <a:pt x="3543" y="13349"/>
                    <a:pt x="3543" y="13349"/>
                  </a:cubicBezTo>
                  <a:cubicBezTo>
                    <a:pt x="3472" y="13317"/>
                    <a:pt x="3401" y="13285"/>
                    <a:pt x="3329" y="13285"/>
                  </a:cubicBezTo>
                  <a:cubicBezTo>
                    <a:pt x="3258" y="13285"/>
                    <a:pt x="3151" y="13317"/>
                    <a:pt x="3115" y="13349"/>
                  </a:cubicBezTo>
                  <a:cubicBezTo>
                    <a:pt x="2329" y="14081"/>
                    <a:pt x="2329" y="14081"/>
                    <a:pt x="2329" y="14081"/>
                  </a:cubicBezTo>
                  <a:cubicBezTo>
                    <a:pt x="1794" y="14527"/>
                    <a:pt x="937" y="14559"/>
                    <a:pt x="402" y="14081"/>
                  </a:cubicBezTo>
                  <a:cubicBezTo>
                    <a:pt x="-134" y="13604"/>
                    <a:pt x="-134" y="12839"/>
                    <a:pt x="402" y="12361"/>
                  </a:cubicBezTo>
                  <a:cubicBezTo>
                    <a:pt x="6828" y="6595"/>
                    <a:pt x="6828" y="6595"/>
                    <a:pt x="6828" y="6595"/>
                  </a:cubicBezTo>
                  <a:cubicBezTo>
                    <a:pt x="7613" y="5894"/>
                    <a:pt x="8470" y="5320"/>
                    <a:pt x="9434" y="4874"/>
                  </a:cubicBezTo>
                  <a:cubicBezTo>
                    <a:pt x="10434" y="4396"/>
                    <a:pt x="11362" y="3791"/>
                    <a:pt x="12183" y="3058"/>
                  </a:cubicBezTo>
                  <a:cubicBezTo>
                    <a:pt x="15575" y="0"/>
                    <a:pt x="15575" y="0"/>
                    <a:pt x="15575" y="0"/>
                  </a:cubicBezTo>
                  <a:cubicBezTo>
                    <a:pt x="21466" y="5225"/>
                    <a:pt x="21466" y="5225"/>
                    <a:pt x="21466" y="5225"/>
                  </a:cubicBezTo>
                  <a:lnTo>
                    <a:pt x="18717" y="9685"/>
                  </a:lnTo>
                  <a:close/>
                </a:path>
              </a:pathLst>
            </a:custGeom>
            <a:solidFill>
              <a:schemeClr val="accent2"/>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Freeform: Shape 4"/>
            <p:cNvSpPr/>
            <p:nvPr/>
          </p:nvSpPr>
          <p:spPr>
            <a:xfrm>
              <a:off x="2590533" y="1620043"/>
              <a:ext cx="2139565" cy="1908971"/>
            </a:xfrm>
            <a:custGeom>
              <a:avLst/>
              <a:gdLst/>
              <a:ahLst/>
              <a:cxnLst>
                <a:cxn ang="0">
                  <a:pos x="wd2" y="hd2"/>
                </a:cxn>
                <a:cxn ang="5400000">
                  <a:pos x="wd2" y="hd2"/>
                </a:cxn>
                <a:cxn ang="10800000">
                  <a:pos x="wd2" y="hd2"/>
                </a:cxn>
                <a:cxn ang="16200000">
                  <a:pos x="wd2" y="hd2"/>
                </a:cxn>
              </a:cxnLst>
              <a:rect l="0" t="0" r="r" b="b"/>
              <a:pathLst>
                <a:path w="21469" h="21466" extrusionOk="0">
                  <a:moveTo>
                    <a:pt x="11784" y="18717"/>
                  </a:moveTo>
                  <a:cubicBezTo>
                    <a:pt x="10828" y="18146"/>
                    <a:pt x="10287" y="18538"/>
                    <a:pt x="8343" y="19645"/>
                  </a:cubicBezTo>
                  <a:cubicBezTo>
                    <a:pt x="6432" y="20788"/>
                    <a:pt x="5604" y="19181"/>
                    <a:pt x="5604" y="19181"/>
                  </a:cubicBezTo>
                  <a:cubicBezTo>
                    <a:pt x="7133" y="16004"/>
                    <a:pt x="7133" y="16004"/>
                    <a:pt x="7133" y="16004"/>
                  </a:cubicBezTo>
                  <a:cubicBezTo>
                    <a:pt x="347" y="8470"/>
                    <a:pt x="347" y="8470"/>
                    <a:pt x="347" y="8470"/>
                  </a:cubicBezTo>
                  <a:cubicBezTo>
                    <a:pt x="-99" y="7935"/>
                    <a:pt x="-131" y="7078"/>
                    <a:pt x="347" y="6542"/>
                  </a:cubicBezTo>
                  <a:cubicBezTo>
                    <a:pt x="825" y="6007"/>
                    <a:pt x="1589" y="6007"/>
                    <a:pt x="2067" y="6542"/>
                  </a:cubicBezTo>
                  <a:cubicBezTo>
                    <a:pt x="3055" y="7649"/>
                    <a:pt x="3055" y="7649"/>
                    <a:pt x="3055" y="7649"/>
                  </a:cubicBezTo>
                  <a:cubicBezTo>
                    <a:pt x="3119" y="7721"/>
                    <a:pt x="3182" y="7756"/>
                    <a:pt x="3246" y="7721"/>
                  </a:cubicBezTo>
                  <a:cubicBezTo>
                    <a:pt x="3310" y="7721"/>
                    <a:pt x="3405" y="7721"/>
                    <a:pt x="3437" y="7649"/>
                  </a:cubicBezTo>
                  <a:cubicBezTo>
                    <a:pt x="3533" y="7542"/>
                    <a:pt x="3533" y="7328"/>
                    <a:pt x="3437" y="7221"/>
                  </a:cubicBezTo>
                  <a:cubicBezTo>
                    <a:pt x="1940" y="5543"/>
                    <a:pt x="1940" y="5543"/>
                    <a:pt x="1940" y="5543"/>
                  </a:cubicBezTo>
                  <a:cubicBezTo>
                    <a:pt x="1462" y="5007"/>
                    <a:pt x="1462" y="4150"/>
                    <a:pt x="1908" y="3615"/>
                  </a:cubicBezTo>
                  <a:cubicBezTo>
                    <a:pt x="1908" y="3615"/>
                    <a:pt x="1908" y="3615"/>
                    <a:pt x="1908" y="3615"/>
                  </a:cubicBezTo>
                  <a:cubicBezTo>
                    <a:pt x="2386" y="3115"/>
                    <a:pt x="3150" y="3079"/>
                    <a:pt x="3628" y="3615"/>
                  </a:cubicBezTo>
                  <a:cubicBezTo>
                    <a:pt x="5189" y="5364"/>
                    <a:pt x="5189" y="5364"/>
                    <a:pt x="5189" y="5364"/>
                  </a:cubicBezTo>
                  <a:cubicBezTo>
                    <a:pt x="5221" y="5400"/>
                    <a:pt x="5317" y="5436"/>
                    <a:pt x="5381" y="5436"/>
                  </a:cubicBezTo>
                  <a:cubicBezTo>
                    <a:pt x="5444" y="5436"/>
                    <a:pt x="5508" y="5400"/>
                    <a:pt x="5572" y="5364"/>
                  </a:cubicBezTo>
                  <a:cubicBezTo>
                    <a:pt x="5667" y="5221"/>
                    <a:pt x="5667" y="5043"/>
                    <a:pt x="5572" y="4936"/>
                  </a:cubicBezTo>
                  <a:cubicBezTo>
                    <a:pt x="4393" y="3650"/>
                    <a:pt x="4393" y="3650"/>
                    <a:pt x="4393" y="3650"/>
                  </a:cubicBezTo>
                  <a:cubicBezTo>
                    <a:pt x="4170" y="3401"/>
                    <a:pt x="4042" y="3044"/>
                    <a:pt x="4042" y="2686"/>
                  </a:cubicBezTo>
                  <a:cubicBezTo>
                    <a:pt x="4042" y="2329"/>
                    <a:pt x="4170" y="1972"/>
                    <a:pt x="4393" y="1723"/>
                  </a:cubicBezTo>
                  <a:cubicBezTo>
                    <a:pt x="4871" y="1187"/>
                    <a:pt x="5635" y="1187"/>
                    <a:pt x="6113" y="1723"/>
                  </a:cubicBezTo>
                  <a:cubicBezTo>
                    <a:pt x="7738" y="3543"/>
                    <a:pt x="7738" y="3543"/>
                    <a:pt x="7738" y="3543"/>
                  </a:cubicBezTo>
                  <a:cubicBezTo>
                    <a:pt x="7834" y="3650"/>
                    <a:pt x="8025" y="3650"/>
                    <a:pt x="8120" y="3543"/>
                  </a:cubicBezTo>
                  <a:cubicBezTo>
                    <a:pt x="8120" y="3543"/>
                    <a:pt x="8120" y="3543"/>
                    <a:pt x="8120" y="3543"/>
                  </a:cubicBezTo>
                  <a:cubicBezTo>
                    <a:pt x="8152" y="3472"/>
                    <a:pt x="8184" y="3401"/>
                    <a:pt x="8184" y="3329"/>
                  </a:cubicBezTo>
                  <a:cubicBezTo>
                    <a:pt x="8184" y="3258"/>
                    <a:pt x="8152" y="3186"/>
                    <a:pt x="8120" y="3115"/>
                  </a:cubicBezTo>
                  <a:cubicBezTo>
                    <a:pt x="7388" y="2329"/>
                    <a:pt x="7388" y="2329"/>
                    <a:pt x="7388" y="2329"/>
                  </a:cubicBezTo>
                  <a:cubicBezTo>
                    <a:pt x="6942" y="1794"/>
                    <a:pt x="6942" y="937"/>
                    <a:pt x="7388" y="402"/>
                  </a:cubicBezTo>
                  <a:cubicBezTo>
                    <a:pt x="7865" y="-134"/>
                    <a:pt x="8630" y="-134"/>
                    <a:pt x="9108" y="402"/>
                  </a:cubicBezTo>
                  <a:cubicBezTo>
                    <a:pt x="14874" y="6828"/>
                    <a:pt x="14874" y="6828"/>
                    <a:pt x="14874" y="6828"/>
                  </a:cubicBezTo>
                  <a:cubicBezTo>
                    <a:pt x="15575" y="7613"/>
                    <a:pt x="16149" y="8470"/>
                    <a:pt x="16595" y="9434"/>
                  </a:cubicBezTo>
                  <a:cubicBezTo>
                    <a:pt x="17073" y="10434"/>
                    <a:pt x="17678" y="11362"/>
                    <a:pt x="18411" y="12183"/>
                  </a:cubicBezTo>
                  <a:cubicBezTo>
                    <a:pt x="21469" y="15575"/>
                    <a:pt x="21469" y="15575"/>
                    <a:pt x="21469" y="15575"/>
                  </a:cubicBezTo>
                  <a:cubicBezTo>
                    <a:pt x="16244" y="21466"/>
                    <a:pt x="16244" y="21466"/>
                    <a:pt x="16244" y="21466"/>
                  </a:cubicBezTo>
                  <a:lnTo>
                    <a:pt x="11784" y="18717"/>
                  </a:lnTo>
                  <a:close/>
                </a:path>
              </a:pathLst>
            </a:custGeom>
            <a:grp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Freeform: Shape 5"/>
            <p:cNvSpPr/>
            <p:nvPr/>
          </p:nvSpPr>
          <p:spPr>
            <a:xfrm>
              <a:off x="3729974" y="2911475"/>
              <a:ext cx="1908970" cy="2138365"/>
            </a:xfrm>
            <a:custGeom>
              <a:avLst/>
              <a:gdLst/>
              <a:ahLst/>
              <a:cxnLst>
                <a:cxn ang="0">
                  <a:pos x="wd2" y="hd2"/>
                </a:cxn>
                <a:cxn ang="5400000">
                  <a:pos x="wd2" y="hd2"/>
                </a:cxn>
                <a:cxn ang="10800000">
                  <a:pos x="wd2" y="hd2"/>
                </a:cxn>
                <a:cxn ang="16200000">
                  <a:pos x="wd2" y="hd2"/>
                </a:cxn>
              </a:cxnLst>
              <a:rect l="0" t="0" r="r" b="b"/>
              <a:pathLst>
                <a:path w="21466" h="21488" extrusionOk="0">
                  <a:moveTo>
                    <a:pt x="2749" y="11789"/>
                  </a:moveTo>
                  <a:cubicBezTo>
                    <a:pt x="3320" y="10832"/>
                    <a:pt x="2928" y="10289"/>
                    <a:pt x="1821" y="8343"/>
                  </a:cubicBezTo>
                  <a:cubicBezTo>
                    <a:pt x="678" y="6429"/>
                    <a:pt x="2285" y="5599"/>
                    <a:pt x="2285" y="5599"/>
                  </a:cubicBezTo>
                  <a:cubicBezTo>
                    <a:pt x="5462" y="7131"/>
                    <a:pt x="5462" y="7131"/>
                    <a:pt x="5462" y="7131"/>
                  </a:cubicBezTo>
                  <a:cubicBezTo>
                    <a:pt x="12996" y="335"/>
                    <a:pt x="12996" y="335"/>
                    <a:pt x="12996" y="335"/>
                  </a:cubicBezTo>
                  <a:cubicBezTo>
                    <a:pt x="13531" y="-112"/>
                    <a:pt x="14388" y="-112"/>
                    <a:pt x="14924" y="335"/>
                  </a:cubicBezTo>
                  <a:cubicBezTo>
                    <a:pt x="15459" y="813"/>
                    <a:pt x="15459" y="1579"/>
                    <a:pt x="14924" y="2058"/>
                  </a:cubicBezTo>
                  <a:cubicBezTo>
                    <a:pt x="13817" y="3047"/>
                    <a:pt x="13817" y="3047"/>
                    <a:pt x="13817" y="3047"/>
                  </a:cubicBezTo>
                  <a:cubicBezTo>
                    <a:pt x="13745" y="3110"/>
                    <a:pt x="13745" y="3174"/>
                    <a:pt x="13745" y="3238"/>
                  </a:cubicBezTo>
                  <a:cubicBezTo>
                    <a:pt x="13745" y="3302"/>
                    <a:pt x="13745" y="3398"/>
                    <a:pt x="13817" y="3430"/>
                  </a:cubicBezTo>
                  <a:cubicBezTo>
                    <a:pt x="13924" y="3525"/>
                    <a:pt x="14138" y="3525"/>
                    <a:pt x="14245" y="3430"/>
                  </a:cubicBezTo>
                  <a:cubicBezTo>
                    <a:pt x="15923" y="1930"/>
                    <a:pt x="15923" y="1930"/>
                    <a:pt x="15923" y="1930"/>
                  </a:cubicBezTo>
                  <a:cubicBezTo>
                    <a:pt x="16459" y="1451"/>
                    <a:pt x="17316" y="1451"/>
                    <a:pt x="17851" y="1898"/>
                  </a:cubicBezTo>
                  <a:cubicBezTo>
                    <a:pt x="17851" y="1898"/>
                    <a:pt x="17851" y="1898"/>
                    <a:pt x="17851" y="1898"/>
                  </a:cubicBezTo>
                  <a:cubicBezTo>
                    <a:pt x="18387" y="2377"/>
                    <a:pt x="18387" y="3142"/>
                    <a:pt x="17851" y="3621"/>
                  </a:cubicBezTo>
                  <a:cubicBezTo>
                    <a:pt x="16102" y="5184"/>
                    <a:pt x="16102" y="5184"/>
                    <a:pt x="16102" y="5184"/>
                  </a:cubicBezTo>
                  <a:cubicBezTo>
                    <a:pt x="16066" y="5248"/>
                    <a:pt x="16030" y="5312"/>
                    <a:pt x="16030" y="5376"/>
                  </a:cubicBezTo>
                  <a:cubicBezTo>
                    <a:pt x="16030" y="5440"/>
                    <a:pt x="16066" y="5503"/>
                    <a:pt x="16102" y="5567"/>
                  </a:cubicBezTo>
                  <a:cubicBezTo>
                    <a:pt x="16245" y="5663"/>
                    <a:pt x="16423" y="5663"/>
                    <a:pt x="16530" y="5567"/>
                  </a:cubicBezTo>
                  <a:cubicBezTo>
                    <a:pt x="17816" y="4387"/>
                    <a:pt x="17816" y="4387"/>
                    <a:pt x="17816" y="4387"/>
                  </a:cubicBezTo>
                  <a:cubicBezTo>
                    <a:pt x="18065" y="4163"/>
                    <a:pt x="18422" y="4036"/>
                    <a:pt x="18780" y="4036"/>
                  </a:cubicBezTo>
                  <a:cubicBezTo>
                    <a:pt x="19137" y="4036"/>
                    <a:pt x="19494" y="4163"/>
                    <a:pt x="19743" y="4387"/>
                  </a:cubicBezTo>
                  <a:cubicBezTo>
                    <a:pt x="20279" y="4865"/>
                    <a:pt x="20279" y="5631"/>
                    <a:pt x="19743" y="6110"/>
                  </a:cubicBezTo>
                  <a:cubicBezTo>
                    <a:pt x="17923" y="7737"/>
                    <a:pt x="17923" y="7737"/>
                    <a:pt x="17923" y="7737"/>
                  </a:cubicBezTo>
                  <a:cubicBezTo>
                    <a:pt x="17816" y="7832"/>
                    <a:pt x="17816" y="8024"/>
                    <a:pt x="17923" y="8120"/>
                  </a:cubicBezTo>
                  <a:cubicBezTo>
                    <a:pt x="17923" y="8120"/>
                    <a:pt x="17923" y="8120"/>
                    <a:pt x="17923" y="8120"/>
                  </a:cubicBezTo>
                  <a:cubicBezTo>
                    <a:pt x="17994" y="8152"/>
                    <a:pt x="18065" y="8183"/>
                    <a:pt x="18137" y="8183"/>
                  </a:cubicBezTo>
                  <a:cubicBezTo>
                    <a:pt x="18208" y="8183"/>
                    <a:pt x="18315" y="8152"/>
                    <a:pt x="18351" y="8120"/>
                  </a:cubicBezTo>
                  <a:cubicBezTo>
                    <a:pt x="19137" y="7418"/>
                    <a:pt x="19137" y="7418"/>
                    <a:pt x="19137" y="7418"/>
                  </a:cubicBezTo>
                  <a:cubicBezTo>
                    <a:pt x="19672" y="6939"/>
                    <a:pt x="20529" y="6939"/>
                    <a:pt x="21064" y="7386"/>
                  </a:cubicBezTo>
                  <a:cubicBezTo>
                    <a:pt x="21600" y="7864"/>
                    <a:pt x="21600" y="8630"/>
                    <a:pt x="21064" y="9109"/>
                  </a:cubicBezTo>
                  <a:cubicBezTo>
                    <a:pt x="14638" y="14884"/>
                    <a:pt x="14638" y="14884"/>
                    <a:pt x="14638" y="14884"/>
                  </a:cubicBezTo>
                  <a:cubicBezTo>
                    <a:pt x="13888" y="15585"/>
                    <a:pt x="12996" y="16160"/>
                    <a:pt x="12032" y="16606"/>
                  </a:cubicBezTo>
                  <a:cubicBezTo>
                    <a:pt x="11032" y="17085"/>
                    <a:pt x="10104" y="17691"/>
                    <a:pt x="9318" y="18425"/>
                  </a:cubicBezTo>
                  <a:cubicBezTo>
                    <a:pt x="5891" y="21488"/>
                    <a:pt x="5891" y="21488"/>
                    <a:pt x="5891" y="21488"/>
                  </a:cubicBezTo>
                  <a:cubicBezTo>
                    <a:pt x="0" y="16256"/>
                    <a:pt x="0" y="16256"/>
                    <a:pt x="0" y="16256"/>
                  </a:cubicBezTo>
                  <a:lnTo>
                    <a:pt x="2749" y="11789"/>
                  </a:lnTo>
                  <a:close/>
                </a:path>
              </a:pathLst>
            </a:custGeom>
            <a:solidFill>
              <a:schemeClr val="accent2"/>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cxnSp>
        <p:nvCxnSpPr>
          <p:cNvPr id="10" name="直接连接符 9"/>
          <p:cNvCxnSpPr/>
          <p:nvPr/>
        </p:nvCxnSpPr>
        <p:spPr>
          <a:xfrm flipV="1">
            <a:off x="4327292" y="3375878"/>
            <a:ext cx="6518073" cy="1084"/>
          </a:xfrm>
          <a:prstGeom prst="line">
            <a:avLst/>
          </a:prstGeom>
          <a:noFill/>
          <a:ln w="9525" cap="rnd" cmpd="sng" algn="ctr">
            <a:solidFill>
              <a:schemeClr val="accent2"/>
            </a:solidFill>
            <a:prstDash val="dash"/>
            <a:round/>
            <a:headEnd type="none"/>
            <a:tailEnd type="none" w="med" len="med"/>
          </a:ln>
          <a:effectLst/>
        </p:spPr>
      </p:cxnSp>
      <p:sp>
        <p:nvSpPr>
          <p:cNvPr id="20" name="椭圆 1"/>
          <p:cNvSpPr/>
          <p:nvPr/>
        </p:nvSpPr>
        <p:spPr>
          <a:xfrm>
            <a:off x="5896473" y="3722035"/>
            <a:ext cx="332284" cy="331783"/>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rgbClr val="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21" name="椭圆 14"/>
          <p:cNvSpPr/>
          <p:nvPr/>
        </p:nvSpPr>
        <p:spPr>
          <a:xfrm>
            <a:off x="9006139" y="3721784"/>
            <a:ext cx="321524" cy="332284"/>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rgbClr val="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cxnSp>
        <p:nvCxnSpPr>
          <p:cNvPr id="22" name="直接连接符 21"/>
          <p:cNvCxnSpPr/>
          <p:nvPr/>
        </p:nvCxnSpPr>
        <p:spPr>
          <a:xfrm>
            <a:off x="7614759" y="4026184"/>
            <a:ext cx="0" cy="1068309"/>
          </a:xfrm>
          <a:prstGeom prst="line">
            <a:avLst/>
          </a:prstGeom>
          <a:noFill/>
          <a:ln w="9525" cap="rnd" cmpd="sng" algn="ctr">
            <a:solidFill>
              <a:schemeClr val="accent2"/>
            </a:solidFill>
            <a:prstDash val="dash"/>
            <a:round/>
            <a:headEnd type="none"/>
            <a:tailEnd type="none" w="med" len="med"/>
          </a:ln>
          <a:effectLst/>
        </p:spPr>
      </p:cxnSp>
      <p:sp>
        <p:nvSpPr>
          <p:cNvPr id="23" name="TextBox 23"/>
          <p:cNvSpPr txBox="1"/>
          <p:nvPr/>
        </p:nvSpPr>
        <p:spPr>
          <a:xfrm>
            <a:off x="4463039" y="2618749"/>
            <a:ext cx="3151720" cy="600164"/>
          </a:xfrm>
          <a:prstGeom prst="rect">
            <a:avLst/>
          </a:prstGeom>
          <a:noFill/>
        </p:spPr>
        <p:txBody>
          <a:bodyPr wrap="square" lIns="0" tIns="0" rIns="0" bIns="0" rtlCol="0">
            <a:spAutoFit/>
          </a:bodyPr>
          <a:lstStyle/>
          <a:p>
            <a:pPr defTabSz="914400"/>
            <a:r>
              <a:rPr lang="zh-CN" altLang="en-US" sz="13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点击输入您的具体内容，用简洁的语言文字进行阐述，精准的词汇表达胜过长篇大论的文字表述</a:t>
            </a:r>
            <a:endParaRPr lang="en-US" altLang="zh-CN" sz="13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4" name="TextBox 24"/>
          <p:cNvSpPr txBox="1"/>
          <p:nvPr/>
        </p:nvSpPr>
        <p:spPr>
          <a:xfrm>
            <a:off x="4463041" y="2145584"/>
            <a:ext cx="1800199" cy="338554"/>
          </a:xfrm>
          <a:prstGeom prst="rect">
            <a:avLst/>
          </a:prstGeom>
          <a:noFill/>
        </p:spPr>
        <p:txBody>
          <a:bodyPr wrap="square" lIns="0" tIns="0" rIns="0" bIns="0" rtlCol="0">
            <a:spAutoFit/>
          </a:bodyPr>
          <a:lstStyle/>
          <a:p>
            <a:pPr defTabSz="914400"/>
            <a:r>
              <a:rPr lang="zh-CN" altLang="en-US" sz="2200" b="1"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数据分析</a:t>
            </a:r>
            <a:endParaRPr lang="zh-CN" altLang="en-US" sz="2200" b="1"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5" name="TextBox 23"/>
          <p:cNvSpPr txBox="1"/>
          <p:nvPr/>
        </p:nvSpPr>
        <p:spPr>
          <a:xfrm>
            <a:off x="7861729" y="2486081"/>
            <a:ext cx="3151720" cy="600164"/>
          </a:xfrm>
          <a:prstGeom prst="rect">
            <a:avLst/>
          </a:prstGeom>
          <a:noFill/>
        </p:spPr>
        <p:txBody>
          <a:bodyPr wrap="square" lIns="0" tIns="0" rIns="0" bIns="0" rtlCol="0">
            <a:spAutoFit/>
          </a:bodyPr>
          <a:lstStyle/>
          <a:p>
            <a:pPr defTabSz="914400"/>
            <a:r>
              <a:rPr lang="zh-CN" altLang="en-US" sz="13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点击输入您的具体内容，用简洁的语言文字进行阐述，精准的词汇表达胜过长篇大论的文字表述</a:t>
            </a:r>
            <a:endParaRPr lang="en-US" altLang="zh-CN" sz="13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6" name="TextBox 24"/>
          <p:cNvSpPr txBox="1"/>
          <p:nvPr/>
        </p:nvSpPr>
        <p:spPr>
          <a:xfrm>
            <a:off x="7861731" y="2012916"/>
            <a:ext cx="1800199" cy="338554"/>
          </a:xfrm>
          <a:prstGeom prst="rect">
            <a:avLst/>
          </a:prstGeom>
          <a:noFill/>
        </p:spPr>
        <p:txBody>
          <a:bodyPr wrap="square" lIns="0" tIns="0" rIns="0" bIns="0" rtlCol="0">
            <a:spAutoFit/>
          </a:bodyPr>
          <a:lstStyle/>
          <a:p>
            <a:pPr defTabSz="914400"/>
            <a:r>
              <a:rPr lang="zh-CN" altLang="en-US" sz="2200" b="1"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数据分析</a:t>
            </a:r>
            <a:endParaRPr lang="zh-CN" altLang="en-US" sz="2200" b="1"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7" name="TextBox 23"/>
          <p:cNvSpPr txBox="1"/>
          <p:nvPr/>
        </p:nvSpPr>
        <p:spPr>
          <a:xfrm>
            <a:off x="4657269" y="4482280"/>
            <a:ext cx="2378307" cy="600164"/>
          </a:xfrm>
          <a:prstGeom prst="rect">
            <a:avLst/>
          </a:prstGeom>
          <a:noFill/>
        </p:spPr>
        <p:txBody>
          <a:bodyPr wrap="square" lIns="0" tIns="0" rIns="0" bIns="0" rtlCol="0">
            <a:spAutoFit/>
          </a:bodyPr>
          <a:lstStyle/>
          <a:p>
            <a:pPr defTabSz="914400"/>
            <a:r>
              <a:rPr lang="zh-CN" altLang="en-US" sz="13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点击输入您的具体内容，用简洁的语言文字进行阐述，精准的词汇表达胜过长篇大论的文字表述</a:t>
            </a:r>
            <a:endParaRPr lang="en-US" altLang="zh-CN" sz="13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8" name="TextBox 24"/>
          <p:cNvSpPr txBox="1"/>
          <p:nvPr/>
        </p:nvSpPr>
        <p:spPr>
          <a:xfrm>
            <a:off x="5292524" y="4026184"/>
            <a:ext cx="1800199" cy="338554"/>
          </a:xfrm>
          <a:prstGeom prst="rect">
            <a:avLst/>
          </a:prstGeom>
          <a:noFill/>
        </p:spPr>
        <p:txBody>
          <a:bodyPr wrap="square" lIns="0" tIns="0" rIns="0" bIns="0" rtlCol="0">
            <a:spAutoFit/>
          </a:bodyPr>
          <a:lstStyle/>
          <a:p>
            <a:pPr defTabSz="914400"/>
            <a:r>
              <a:rPr lang="zh-CN" altLang="en-US" sz="2200" b="1"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数据分析</a:t>
            </a:r>
            <a:endParaRPr lang="zh-CN" altLang="en-US" sz="2200" b="1"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9" name="TextBox 23"/>
          <p:cNvSpPr txBox="1"/>
          <p:nvPr/>
        </p:nvSpPr>
        <p:spPr>
          <a:xfrm>
            <a:off x="8274241" y="4397472"/>
            <a:ext cx="2378307" cy="600164"/>
          </a:xfrm>
          <a:prstGeom prst="rect">
            <a:avLst/>
          </a:prstGeom>
          <a:noFill/>
        </p:spPr>
        <p:txBody>
          <a:bodyPr wrap="square" lIns="0" tIns="0" rIns="0" bIns="0" rtlCol="0">
            <a:spAutoFit/>
          </a:bodyPr>
          <a:lstStyle/>
          <a:p>
            <a:pPr defTabSz="914400"/>
            <a:r>
              <a:rPr lang="zh-CN" altLang="en-US" sz="13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点击输入您的具体内容，用简洁的语言文字进行阐述，精准的词汇表达胜过长篇大论的文字表述</a:t>
            </a:r>
            <a:endParaRPr lang="en-US" altLang="zh-CN" sz="13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0" name="TextBox 24"/>
          <p:cNvSpPr txBox="1"/>
          <p:nvPr/>
        </p:nvSpPr>
        <p:spPr>
          <a:xfrm>
            <a:off x="8909496" y="3941376"/>
            <a:ext cx="1800199" cy="338554"/>
          </a:xfrm>
          <a:prstGeom prst="rect">
            <a:avLst/>
          </a:prstGeom>
          <a:noFill/>
        </p:spPr>
        <p:txBody>
          <a:bodyPr wrap="square" lIns="0" tIns="0" rIns="0" bIns="0" rtlCol="0">
            <a:spAutoFit/>
          </a:bodyPr>
          <a:lstStyle/>
          <a:p>
            <a:pPr defTabSz="914400"/>
            <a:r>
              <a:rPr lang="zh-CN" altLang="en-US" sz="2200" b="1"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数据分析</a:t>
            </a:r>
            <a:endParaRPr lang="zh-CN" altLang="en-US" sz="2200" b="1"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9" name="文本框 18"/>
          <p:cNvSpPr txBox="1"/>
          <p:nvPr/>
        </p:nvSpPr>
        <p:spPr>
          <a:xfrm>
            <a:off x="318210" y="448330"/>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2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childTnLst>
                          </p:cTn>
                        </p:par>
                        <p:par>
                          <p:cTn id="42" fill="hold">
                            <p:stCondLst>
                              <p:cond delay="6000"/>
                            </p:stCondLst>
                            <p:childTnLst>
                              <p:par>
                                <p:cTn id="43" presetID="22" presetClass="entr" presetSubtype="8"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par>
                          <p:cTn id="46" fill="hold">
                            <p:stCondLst>
                              <p:cond delay="6500"/>
                            </p:stCondLst>
                            <p:childTnLst>
                              <p:par>
                                <p:cTn id="47" presetID="22" presetClass="entr" presetSubtype="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left)">
                                      <p:cBhvr>
                                        <p:cTn id="49" dur="500"/>
                                        <p:tgtEl>
                                          <p:spTgt spid="25"/>
                                        </p:tgtEl>
                                      </p:cBhvr>
                                    </p:animEffect>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left)">
                                      <p:cBhvr>
                                        <p:cTn id="53" dur="500"/>
                                        <p:tgtEl>
                                          <p:spTgt spid="28"/>
                                        </p:tgtEl>
                                      </p:cBhvr>
                                    </p:animEffect>
                                  </p:childTnLst>
                                </p:cTn>
                              </p:par>
                            </p:childTnLst>
                          </p:cTn>
                        </p:par>
                        <p:par>
                          <p:cTn id="54" fill="hold">
                            <p:stCondLst>
                              <p:cond delay="750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left)">
                                      <p:cBhvr>
                                        <p:cTn id="61" dur="500"/>
                                        <p:tgtEl>
                                          <p:spTgt spid="30"/>
                                        </p:tgtEl>
                                      </p:cBhvr>
                                    </p:animEffect>
                                  </p:childTnLst>
                                </p:cTn>
                              </p:par>
                            </p:childTnLst>
                          </p:cTn>
                        </p:par>
                        <p:par>
                          <p:cTn id="62" fill="hold">
                            <p:stCondLst>
                              <p:cond delay="8500"/>
                            </p:stCondLst>
                            <p:childTnLst>
                              <p:par>
                                <p:cTn id="63" presetID="22" presetClass="entr" presetSubtype="8"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left)">
                                      <p:cBhvr>
                                        <p:cTn id="6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p:bldP spid="24" grpId="0"/>
      <p:bldP spid="25" grpId="0"/>
      <p:bldP spid="26" grpId="0"/>
      <p:bldP spid="27" grpId="0"/>
      <p:bldP spid="28" grpId="0"/>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flipV="1">
            <a:off x="0" y="0"/>
            <a:ext cx="12191999" cy="6858000"/>
          </a:xfrm>
          <a:prstGeom prst="rect">
            <a:avLst/>
          </a:prstGeom>
        </p:spPr>
      </p:pic>
      <p:sp>
        <p:nvSpPr>
          <p:cNvPr id="3" name="矩形 69"/>
          <p:cNvSpPr>
            <a:spLocks noChangeArrowheads="1"/>
          </p:cNvSpPr>
          <p:nvPr/>
        </p:nvSpPr>
        <p:spPr bwMode="auto">
          <a:xfrm>
            <a:off x="3528055" y="3637917"/>
            <a:ext cx="5135887" cy="267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6000" b="1" dirty="0">
                <a:solidFill>
                  <a:srgbClr val="FFFFFF"/>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rPr>
              <a:t>活动成果</a:t>
            </a:r>
            <a:endParaRPr lang="en-US" altLang="zh-CN" sz="6000" b="1" dirty="0">
              <a:solidFill>
                <a:srgbClr val="FFFFFF"/>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endParaRPr>
          </a:p>
          <a:p>
            <a:pPr algn="ctr"/>
            <a:endParaRPr lang="en-US" altLang="zh-CN" sz="6000" b="1" dirty="0">
              <a:solidFill>
                <a:srgbClr val="FFFFFF"/>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endParaRPr>
          </a:p>
          <a:p>
            <a:pPr algn="ctr">
              <a:buFont typeface="Arial" panose="020B0604020202020204" pitchFamily="34" charset="0"/>
              <a:buNone/>
            </a:pPr>
            <a:endParaRPr lang="en-US" altLang="zh-CN" sz="4800" b="1" dirty="0">
              <a:solidFill>
                <a:srgbClr val="FFFF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 name="矩形 70"/>
          <p:cNvSpPr>
            <a:spLocks noChangeArrowheads="1"/>
          </p:cNvSpPr>
          <p:nvPr/>
        </p:nvSpPr>
        <p:spPr bwMode="auto">
          <a:xfrm>
            <a:off x="1311893" y="4611231"/>
            <a:ext cx="9568209" cy="40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rgbClr val="FFFFFF"/>
                </a:solidFill>
                <a:latin typeface="FZHei-B01S" panose="02010601030101010101" pitchFamily="2" charset="-122"/>
                <a:ea typeface="FZHei-B01S" panose="02010601030101010101" pitchFamily="2" charset="-122"/>
                <a:sym typeface="FZHei-B01S" panose="02010601030101010101" pitchFamily="2" charset="-122"/>
              </a:rPr>
              <a:t>在此处添加文字，在此处添加文字，在此处添加文字在此处添加文字</a:t>
            </a:r>
            <a:endParaRPr lang="zh-CN" altLang="en-US" sz="2000" dirty="0">
              <a:solidFill>
                <a:srgbClr val="FFFFFF"/>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5" name="直接连接符 4"/>
          <p:cNvCxnSpPr/>
          <p:nvPr/>
        </p:nvCxnSpPr>
        <p:spPr>
          <a:xfrm>
            <a:off x="2838405" y="4230364"/>
            <a:ext cx="1455927" cy="1"/>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974292" y="4210682"/>
            <a:ext cx="1379300" cy="1"/>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5388111" y="2114082"/>
            <a:ext cx="1415772" cy="1569660"/>
          </a:xfrm>
          <a:prstGeom prst="rect">
            <a:avLst/>
          </a:prstGeom>
          <a:noFill/>
        </p:spPr>
        <p:txBody>
          <a:bodyPr wrap="none" rtlCol="0">
            <a:spAutoFit/>
          </a:bodyPr>
          <a:lstStyle/>
          <a:p>
            <a:r>
              <a:rPr lang="zh-CN" altLang="en-US" sz="9600" b="1" dirty="0">
                <a:solidFill>
                  <a:srgbClr val="FFFFFF"/>
                </a:solidFill>
                <a:latin typeface="FZHei-B01S" panose="02010601030101010101" pitchFamily="2" charset="-122"/>
                <a:ea typeface="FZHei-B01S" panose="02010601030101010101" pitchFamily="2" charset="-122"/>
                <a:sym typeface="FZHei-B01S" panose="02010601030101010101" pitchFamily="2" charset="-122"/>
              </a:rPr>
              <a:t>肆</a:t>
            </a:r>
            <a:endParaRPr lang="zh-CN" altLang="en-US" sz="9600" b="1" dirty="0">
              <a:solidFill>
                <a:srgbClr val="FFFFFF"/>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8" name="组合 7"/>
          <p:cNvGrpSpPr/>
          <p:nvPr/>
        </p:nvGrpSpPr>
        <p:grpSpPr>
          <a:xfrm>
            <a:off x="5450795" y="1878386"/>
            <a:ext cx="1290404" cy="235696"/>
            <a:chOff x="8971447" y="2172617"/>
            <a:chExt cx="759125" cy="568897"/>
          </a:xfrm>
          <a:solidFill>
            <a:schemeClr val="bg1"/>
          </a:solidFill>
        </p:grpSpPr>
        <p:sp>
          <p:nvSpPr>
            <p:cNvPr id="9" name="矩形 8"/>
            <p:cNvSpPr/>
            <p:nvPr/>
          </p:nvSpPr>
          <p:spPr>
            <a:xfrm>
              <a:off x="8971447" y="2172617"/>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0" name="矩形 9"/>
            <p:cNvSpPr/>
            <p:nvPr/>
          </p:nvSpPr>
          <p:spPr>
            <a:xfrm>
              <a:off x="9312857" y="2172617"/>
              <a:ext cx="107228"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1" name="矩形 10"/>
            <p:cNvSpPr/>
            <p:nvPr/>
          </p:nvSpPr>
          <p:spPr>
            <a:xfrm>
              <a:off x="9522704" y="2172617"/>
              <a:ext cx="6746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2" name="矩形 11"/>
            <p:cNvSpPr/>
            <p:nvPr/>
          </p:nvSpPr>
          <p:spPr>
            <a:xfrm>
              <a:off x="9692788" y="2172617"/>
              <a:ext cx="3778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500"/>
                            </p:stCondLst>
                            <p:childTnLst>
                              <p:par>
                                <p:cTn id="17" presetID="3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EditPoints="1"/>
          </p:cNvSpPr>
          <p:nvPr/>
        </p:nvSpPr>
        <p:spPr bwMode="auto">
          <a:xfrm>
            <a:off x="6058953" y="2896886"/>
            <a:ext cx="1772713" cy="1768561"/>
          </a:xfrm>
          <a:custGeom>
            <a:avLst/>
            <a:gdLst>
              <a:gd name="T0" fmla="*/ 28 w 360"/>
              <a:gd name="T1" fmla="*/ 173 h 360"/>
              <a:gd name="T2" fmla="*/ 14 w 360"/>
              <a:gd name="T3" fmla="*/ 159 h 360"/>
              <a:gd name="T4" fmla="*/ 31 w 360"/>
              <a:gd name="T5" fmla="*/ 144 h 360"/>
              <a:gd name="T6" fmla="*/ 30 w 360"/>
              <a:gd name="T7" fmla="*/ 126 h 360"/>
              <a:gd name="T8" fmla="*/ 44 w 360"/>
              <a:gd name="T9" fmla="*/ 111 h 360"/>
              <a:gd name="T10" fmla="*/ 46 w 360"/>
              <a:gd name="T11" fmla="*/ 93 h 360"/>
              <a:gd name="T12" fmla="*/ 64 w 360"/>
              <a:gd name="T13" fmla="*/ 81 h 360"/>
              <a:gd name="T14" fmla="*/ 67 w 360"/>
              <a:gd name="T15" fmla="*/ 57 h 360"/>
              <a:gd name="T16" fmla="*/ 95 w 360"/>
              <a:gd name="T17" fmla="*/ 54 h 360"/>
              <a:gd name="T18" fmla="*/ 100 w 360"/>
              <a:gd name="T19" fmla="*/ 42 h 360"/>
              <a:gd name="T20" fmla="*/ 115 w 360"/>
              <a:gd name="T21" fmla="*/ 34 h 360"/>
              <a:gd name="T22" fmla="*/ 134 w 360"/>
              <a:gd name="T23" fmla="*/ 29 h 360"/>
              <a:gd name="T24" fmla="*/ 151 w 360"/>
              <a:gd name="T25" fmla="*/ 23 h 360"/>
              <a:gd name="T26" fmla="*/ 170 w 360"/>
              <a:gd name="T27" fmla="*/ 21 h 360"/>
              <a:gd name="T28" fmla="*/ 190 w 360"/>
              <a:gd name="T29" fmla="*/ 28 h 360"/>
              <a:gd name="T30" fmla="*/ 211 w 360"/>
              <a:gd name="T31" fmla="*/ 16 h 360"/>
              <a:gd name="T32" fmla="*/ 225 w 360"/>
              <a:gd name="T33" fmla="*/ 31 h 360"/>
              <a:gd name="T34" fmla="*/ 243 w 360"/>
              <a:gd name="T35" fmla="*/ 34 h 360"/>
              <a:gd name="T36" fmla="*/ 257 w 360"/>
              <a:gd name="T37" fmla="*/ 48 h 360"/>
              <a:gd name="T38" fmla="*/ 269 w 360"/>
              <a:gd name="T39" fmla="*/ 56 h 360"/>
              <a:gd name="T40" fmla="*/ 289 w 360"/>
              <a:gd name="T41" fmla="*/ 63 h 360"/>
              <a:gd name="T42" fmla="*/ 291 w 360"/>
              <a:gd name="T43" fmla="*/ 77 h 360"/>
              <a:gd name="T44" fmla="*/ 318 w 360"/>
              <a:gd name="T45" fmla="*/ 86 h 360"/>
              <a:gd name="T46" fmla="*/ 312 w 360"/>
              <a:gd name="T47" fmla="*/ 106 h 360"/>
              <a:gd name="T48" fmla="*/ 346 w 360"/>
              <a:gd name="T49" fmla="*/ 112 h 360"/>
              <a:gd name="T50" fmla="*/ 324 w 360"/>
              <a:gd name="T51" fmla="*/ 138 h 360"/>
              <a:gd name="T52" fmla="*/ 358 w 360"/>
              <a:gd name="T53" fmla="*/ 151 h 360"/>
              <a:gd name="T54" fmla="*/ 331 w 360"/>
              <a:gd name="T55" fmla="*/ 170 h 360"/>
              <a:gd name="T56" fmla="*/ 359 w 360"/>
              <a:gd name="T57" fmla="*/ 187 h 360"/>
              <a:gd name="T58" fmla="*/ 329 w 360"/>
              <a:gd name="T59" fmla="*/ 206 h 360"/>
              <a:gd name="T60" fmla="*/ 342 w 360"/>
              <a:gd name="T61" fmla="*/ 221 h 360"/>
              <a:gd name="T62" fmla="*/ 323 w 360"/>
              <a:gd name="T63" fmla="*/ 234 h 360"/>
              <a:gd name="T64" fmla="*/ 323 w 360"/>
              <a:gd name="T65" fmla="*/ 252 h 360"/>
              <a:gd name="T66" fmla="*/ 307 w 360"/>
              <a:gd name="T67" fmla="*/ 266 h 360"/>
              <a:gd name="T68" fmla="*/ 302 w 360"/>
              <a:gd name="T69" fmla="*/ 283 h 360"/>
              <a:gd name="T70" fmla="*/ 283 w 360"/>
              <a:gd name="T71" fmla="*/ 293 h 360"/>
              <a:gd name="T72" fmla="*/ 273 w 360"/>
              <a:gd name="T73" fmla="*/ 302 h 360"/>
              <a:gd name="T74" fmla="*/ 261 w 360"/>
              <a:gd name="T75" fmla="*/ 319 h 360"/>
              <a:gd name="T76" fmla="*/ 243 w 360"/>
              <a:gd name="T77" fmla="*/ 321 h 360"/>
              <a:gd name="T78" fmla="*/ 231 w 360"/>
              <a:gd name="T79" fmla="*/ 340 h 360"/>
              <a:gd name="T80" fmla="*/ 209 w 360"/>
              <a:gd name="T81" fmla="*/ 331 h 360"/>
              <a:gd name="T82" fmla="*/ 190 w 360"/>
              <a:gd name="T83" fmla="*/ 341 h 360"/>
              <a:gd name="T84" fmla="*/ 171 w 360"/>
              <a:gd name="T85" fmla="*/ 340 h 360"/>
              <a:gd name="T86" fmla="*/ 152 w 360"/>
              <a:gd name="T87" fmla="*/ 331 h 360"/>
              <a:gd name="T88" fmla="*/ 130 w 360"/>
              <a:gd name="T89" fmla="*/ 340 h 360"/>
              <a:gd name="T90" fmla="*/ 117 w 360"/>
              <a:gd name="T91" fmla="*/ 328 h 360"/>
              <a:gd name="T92" fmla="*/ 106 w 360"/>
              <a:gd name="T93" fmla="*/ 314 h 360"/>
              <a:gd name="T94" fmla="*/ 85 w 360"/>
              <a:gd name="T95" fmla="*/ 310 h 360"/>
              <a:gd name="T96" fmla="*/ 82 w 360"/>
              <a:gd name="T97" fmla="*/ 296 h 360"/>
              <a:gd name="T98" fmla="*/ 54 w 360"/>
              <a:gd name="T99" fmla="*/ 290 h 360"/>
              <a:gd name="T100" fmla="*/ 53 w 360"/>
              <a:gd name="T101" fmla="*/ 267 h 360"/>
              <a:gd name="T102" fmla="*/ 37 w 360"/>
              <a:gd name="T103" fmla="*/ 254 h 360"/>
              <a:gd name="T104" fmla="*/ 37 w 360"/>
              <a:gd name="T105" fmla="*/ 235 h 360"/>
              <a:gd name="T106" fmla="*/ 18 w 360"/>
              <a:gd name="T107" fmla="*/ 222 h 360"/>
              <a:gd name="T108" fmla="*/ 30 w 360"/>
              <a:gd name="T109" fmla="*/ 206 h 360"/>
              <a:gd name="T110" fmla="*/ 288 w 360"/>
              <a:gd name="T111" fmla="*/ 18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0" h="360">
                <a:moveTo>
                  <a:pt x="0" y="190"/>
                </a:moveTo>
                <a:cubicBezTo>
                  <a:pt x="0" y="189"/>
                  <a:pt x="0" y="188"/>
                  <a:pt x="0" y="188"/>
                </a:cubicBezTo>
                <a:cubicBezTo>
                  <a:pt x="1" y="187"/>
                  <a:pt x="5" y="186"/>
                  <a:pt x="13" y="184"/>
                </a:cubicBezTo>
                <a:cubicBezTo>
                  <a:pt x="15" y="183"/>
                  <a:pt x="17" y="182"/>
                  <a:pt x="19" y="182"/>
                </a:cubicBezTo>
                <a:cubicBezTo>
                  <a:pt x="26" y="180"/>
                  <a:pt x="26" y="180"/>
                  <a:pt x="27" y="179"/>
                </a:cubicBezTo>
                <a:cubicBezTo>
                  <a:pt x="28" y="178"/>
                  <a:pt x="28" y="177"/>
                  <a:pt x="28" y="173"/>
                </a:cubicBezTo>
                <a:cubicBezTo>
                  <a:pt x="28" y="172"/>
                  <a:pt x="28" y="172"/>
                  <a:pt x="28" y="172"/>
                </a:cubicBezTo>
                <a:cubicBezTo>
                  <a:pt x="28" y="172"/>
                  <a:pt x="28" y="172"/>
                  <a:pt x="28" y="172"/>
                </a:cubicBezTo>
                <a:cubicBezTo>
                  <a:pt x="28" y="172"/>
                  <a:pt x="29" y="170"/>
                  <a:pt x="29" y="169"/>
                </a:cubicBezTo>
                <a:cubicBezTo>
                  <a:pt x="29" y="167"/>
                  <a:pt x="28" y="166"/>
                  <a:pt x="28" y="165"/>
                </a:cubicBezTo>
                <a:cubicBezTo>
                  <a:pt x="27" y="165"/>
                  <a:pt x="26" y="164"/>
                  <a:pt x="21" y="162"/>
                </a:cubicBezTo>
                <a:cubicBezTo>
                  <a:pt x="19" y="161"/>
                  <a:pt x="16" y="160"/>
                  <a:pt x="14" y="159"/>
                </a:cubicBezTo>
                <a:cubicBezTo>
                  <a:pt x="7" y="156"/>
                  <a:pt x="3" y="154"/>
                  <a:pt x="2" y="153"/>
                </a:cubicBezTo>
                <a:cubicBezTo>
                  <a:pt x="2" y="153"/>
                  <a:pt x="2" y="152"/>
                  <a:pt x="2" y="152"/>
                </a:cubicBezTo>
                <a:cubicBezTo>
                  <a:pt x="2" y="149"/>
                  <a:pt x="3" y="147"/>
                  <a:pt x="3" y="146"/>
                </a:cubicBezTo>
                <a:cubicBezTo>
                  <a:pt x="4" y="146"/>
                  <a:pt x="9" y="145"/>
                  <a:pt x="16" y="145"/>
                </a:cubicBezTo>
                <a:cubicBezTo>
                  <a:pt x="19" y="145"/>
                  <a:pt x="21" y="145"/>
                  <a:pt x="23" y="145"/>
                </a:cubicBezTo>
                <a:cubicBezTo>
                  <a:pt x="30" y="144"/>
                  <a:pt x="31" y="144"/>
                  <a:pt x="31" y="144"/>
                </a:cubicBezTo>
                <a:cubicBezTo>
                  <a:pt x="32" y="143"/>
                  <a:pt x="33" y="142"/>
                  <a:pt x="34" y="138"/>
                </a:cubicBezTo>
                <a:cubicBezTo>
                  <a:pt x="34" y="138"/>
                  <a:pt x="34" y="138"/>
                  <a:pt x="34" y="138"/>
                </a:cubicBezTo>
                <a:cubicBezTo>
                  <a:pt x="34" y="137"/>
                  <a:pt x="34" y="137"/>
                  <a:pt x="34" y="137"/>
                </a:cubicBezTo>
                <a:cubicBezTo>
                  <a:pt x="35" y="135"/>
                  <a:pt x="36" y="134"/>
                  <a:pt x="36" y="132"/>
                </a:cubicBezTo>
                <a:cubicBezTo>
                  <a:pt x="36" y="132"/>
                  <a:pt x="35" y="131"/>
                  <a:pt x="35" y="131"/>
                </a:cubicBezTo>
                <a:cubicBezTo>
                  <a:pt x="35" y="130"/>
                  <a:pt x="34" y="129"/>
                  <a:pt x="30" y="126"/>
                </a:cubicBezTo>
                <a:cubicBezTo>
                  <a:pt x="28" y="125"/>
                  <a:pt x="25" y="123"/>
                  <a:pt x="23" y="121"/>
                </a:cubicBezTo>
                <a:cubicBezTo>
                  <a:pt x="18" y="117"/>
                  <a:pt x="14" y="114"/>
                  <a:pt x="13" y="113"/>
                </a:cubicBezTo>
                <a:cubicBezTo>
                  <a:pt x="13" y="111"/>
                  <a:pt x="15" y="107"/>
                  <a:pt x="16" y="106"/>
                </a:cubicBezTo>
                <a:cubicBezTo>
                  <a:pt x="17" y="106"/>
                  <a:pt x="22" y="107"/>
                  <a:pt x="29" y="108"/>
                </a:cubicBezTo>
                <a:cubicBezTo>
                  <a:pt x="31" y="109"/>
                  <a:pt x="34" y="109"/>
                  <a:pt x="36" y="110"/>
                </a:cubicBezTo>
                <a:cubicBezTo>
                  <a:pt x="42" y="111"/>
                  <a:pt x="43" y="111"/>
                  <a:pt x="44" y="111"/>
                </a:cubicBezTo>
                <a:cubicBezTo>
                  <a:pt x="45" y="110"/>
                  <a:pt x="46" y="110"/>
                  <a:pt x="48" y="106"/>
                </a:cubicBezTo>
                <a:cubicBezTo>
                  <a:pt x="48" y="105"/>
                  <a:pt x="48" y="105"/>
                  <a:pt x="48" y="105"/>
                </a:cubicBezTo>
                <a:cubicBezTo>
                  <a:pt x="48" y="105"/>
                  <a:pt x="48" y="105"/>
                  <a:pt x="48" y="105"/>
                </a:cubicBezTo>
                <a:cubicBezTo>
                  <a:pt x="51" y="101"/>
                  <a:pt x="51" y="100"/>
                  <a:pt x="51" y="99"/>
                </a:cubicBezTo>
                <a:cubicBezTo>
                  <a:pt x="51" y="99"/>
                  <a:pt x="51" y="99"/>
                  <a:pt x="51" y="99"/>
                </a:cubicBezTo>
                <a:cubicBezTo>
                  <a:pt x="50" y="98"/>
                  <a:pt x="50" y="97"/>
                  <a:pt x="46" y="93"/>
                </a:cubicBezTo>
                <a:cubicBezTo>
                  <a:pt x="45" y="91"/>
                  <a:pt x="43" y="89"/>
                  <a:pt x="41" y="87"/>
                </a:cubicBezTo>
                <a:cubicBezTo>
                  <a:pt x="37" y="81"/>
                  <a:pt x="34" y="77"/>
                  <a:pt x="33" y="76"/>
                </a:cubicBezTo>
                <a:cubicBezTo>
                  <a:pt x="34" y="75"/>
                  <a:pt x="36" y="71"/>
                  <a:pt x="37" y="71"/>
                </a:cubicBezTo>
                <a:cubicBezTo>
                  <a:pt x="39" y="71"/>
                  <a:pt x="43" y="72"/>
                  <a:pt x="50" y="75"/>
                </a:cubicBezTo>
                <a:cubicBezTo>
                  <a:pt x="52" y="76"/>
                  <a:pt x="54" y="77"/>
                  <a:pt x="56" y="78"/>
                </a:cubicBezTo>
                <a:cubicBezTo>
                  <a:pt x="62" y="81"/>
                  <a:pt x="63" y="81"/>
                  <a:pt x="64" y="81"/>
                </a:cubicBezTo>
                <a:cubicBezTo>
                  <a:pt x="65" y="81"/>
                  <a:pt x="66" y="80"/>
                  <a:pt x="69" y="77"/>
                </a:cubicBezTo>
                <a:cubicBezTo>
                  <a:pt x="70" y="77"/>
                  <a:pt x="70" y="77"/>
                  <a:pt x="70" y="77"/>
                </a:cubicBezTo>
                <a:cubicBezTo>
                  <a:pt x="70" y="76"/>
                  <a:pt x="70" y="76"/>
                  <a:pt x="70" y="76"/>
                </a:cubicBezTo>
                <a:cubicBezTo>
                  <a:pt x="72" y="74"/>
                  <a:pt x="73" y="73"/>
                  <a:pt x="73" y="71"/>
                </a:cubicBezTo>
                <a:cubicBezTo>
                  <a:pt x="73" y="70"/>
                  <a:pt x="73" y="69"/>
                  <a:pt x="70" y="64"/>
                </a:cubicBezTo>
                <a:cubicBezTo>
                  <a:pt x="69" y="62"/>
                  <a:pt x="68" y="60"/>
                  <a:pt x="67" y="57"/>
                </a:cubicBezTo>
                <a:cubicBezTo>
                  <a:pt x="63" y="51"/>
                  <a:pt x="62" y="46"/>
                  <a:pt x="61" y="45"/>
                </a:cubicBezTo>
                <a:cubicBezTo>
                  <a:pt x="62" y="44"/>
                  <a:pt x="65" y="41"/>
                  <a:pt x="67" y="41"/>
                </a:cubicBezTo>
                <a:cubicBezTo>
                  <a:pt x="68" y="41"/>
                  <a:pt x="71" y="43"/>
                  <a:pt x="77" y="48"/>
                </a:cubicBezTo>
                <a:cubicBezTo>
                  <a:pt x="79" y="50"/>
                  <a:pt x="81" y="51"/>
                  <a:pt x="83" y="52"/>
                </a:cubicBezTo>
                <a:cubicBezTo>
                  <a:pt x="88" y="56"/>
                  <a:pt x="89" y="57"/>
                  <a:pt x="90" y="57"/>
                </a:cubicBezTo>
                <a:cubicBezTo>
                  <a:pt x="91" y="57"/>
                  <a:pt x="92" y="57"/>
                  <a:pt x="95" y="54"/>
                </a:cubicBezTo>
                <a:cubicBezTo>
                  <a:pt x="97" y="54"/>
                  <a:pt x="97" y="54"/>
                  <a:pt x="97" y="54"/>
                </a:cubicBezTo>
                <a:cubicBezTo>
                  <a:pt x="97" y="53"/>
                  <a:pt x="97" y="53"/>
                  <a:pt x="97" y="53"/>
                </a:cubicBezTo>
                <a:cubicBezTo>
                  <a:pt x="100" y="52"/>
                  <a:pt x="101" y="50"/>
                  <a:pt x="101" y="49"/>
                </a:cubicBezTo>
                <a:cubicBezTo>
                  <a:pt x="101" y="49"/>
                  <a:pt x="101" y="49"/>
                  <a:pt x="101" y="49"/>
                </a:cubicBezTo>
                <a:cubicBezTo>
                  <a:pt x="101" y="49"/>
                  <a:pt x="101" y="49"/>
                  <a:pt x="101" y="49"/>
                </a:cubicBezTo>
                <a:cubicBezTo>
                  <a:pt x="101" y="48"/>
                  <a:pt x="101" y="46"/>
                  <a:pt x="100" y="42"/>
                </a:cubicBezTo>
                <a:cubicBezTo>
                  <a:pt x="99" y="40"/>
                  <a:pt x="99" y="37"/>
                  <a:pt x="98" y="35"/>
                </a:cubicBezTo>
                <a:cubicBezTo>
                  <a:pt x="97" y="29"/>
                  <a:pt x="96" y="24"/>
                  <a:pt x="96" y="22"/>
                </a:cubicBezTo>
                <a:cubicBezTo>
                  <a:pt x="96" y="22"/>
                  <a:pt x="96" y="22"/>
                  <a:pt x="96" y="22"/>
                </a:cubicBezTo>
                <a:cubicBezTo>
                  <a:pt x="97" y="20"/>
                  <a:pt x="100" y="18"/>
                  <a:pt x="102" y="18"/>
                </a:cubicBezTo>
                <a:cubicBezTo>
                  <a:pt x="103" y="19"/>
                  <a:pt x="106" y="22"/>
                  <a:pt x="111" y="28"/>
                </a:cubicBezTo>
                <a:cubicBezTo>
                  <a:pt x="112" y="30"/>
                  <a:pt x="114" y="32"/>
                  <a:pt x="115" y="34"/>
                </a:cubicBezTo>
                <a:cubicBezTo>
                  <a:pt x="119" y="39"/>
                  <a:pt x="120" y="39"/>
                  <a:pt x="121" y="40"/>
                </a:cubicBezTo>
                <a:cubicBezTo>
                  <a:pt x="122" y="40"/>
                  <a:pt x="123" y="40"/>
                  <a:pt x="127" y="38"/>
                </a:cubicBezTo>
                <a:cubicBezTo>
                  <a:pt x="129" y="39"/>
                  <a:pt x="129" y="39"/>
                  <a:pt x="129" y="39"/>
                </a:cubicBezTo>
                <a:cubicBezTo>
                  <a:pt x="129" y="38"/>
                  <a:pt x="129" y="38"/>
                  <a:pt x="129" y="38"/>
                </a:cubicBezTo>
                <a:cubicBezTo>
                  <a:pt x="131" y="37"/>
                  <a:pt x="133" y="36"/>
                  <a:pt x="133" y="35"/>
                </a:cubicBezTo>
                <a:cubicBezTo>
                  <a:pt x="134" y="34"/>
                  <a:pt x="134" y="33"/>
                  <a:pt x="134" y="29"/>
                </a:cubicBezTo>
                <a:cubicBezTo>
                  <a:pt x="134" y="25"/>
                  <a:pt x="134" y="25"/>
                  <a:pt x="134" y="25"/>
                </a:cubicBezTo>
                <a:cubicBezTo>
                  <a:pt x="134" y="24"/>
                  <a:pt x="134" y="22"/>
                  <a:pt x="134" y="20"/>
                </a:cubicBezTo>
                <a:cubicBezTo>
                  <a:pt x="134" y="12"/>
                  <a:pt x="134" y="8"/>
                  <a:pt x="135" y="6"/>
                </a:cubicBezTo>
                <a:cubicBezTo>
                  <a:pt x="136" y="5"/>
                  <a:pt x="140" y="4"/>
                  <a:pt x="141" y="5"/>
                </a:cubicBezTo>
                <a:cubicBezTo>
                  <a:pt x="142" y="6"/>
                  <a:pt x="144" y="10"/>
                  <a:pt x="148" y="16"/>
                </a:cubicBezTo>
                <a:cubicBezTo>
                  <a:pt x="149" y="19"/>
                  <a:pt x="150" y="21"/>
                  <a:pt x="151" y="23"/>
                </a:cubicBezTo>
                <a:cubicBezTo>
                  <a:pt x="153" y="29"/>
                  <a:pt x="154" y="29"/>
                  <a:pt x="155" y="30"/>
                </a:cubicBezTo>
                <a:cubicBezTo>
                  <a:pt x="156" y="30"/>
                  <a:pt x="157" y="31"/>
                  <a:pt x="161" y="30"/>
                </a:cubicBezTo>
                <a:cubicBezTo>
                  <a:pt x="162" y="30"/>
                  <a:pt x="162" y="30"/>
                  <a:pt x="162" y="30"/>
                </a:cubicBezTo>
                <a:cubicBezTo>
                  <a:pt x="162" y="30"/>
                  <a:pt x="162" y="30"/>
                  <a:pt x="162" y="30"/>
                </a:cubicBezTo>
                <a:cubicBezTo>
                  <a:pt x="167" y="30"/>
                  <a:pt x="168" y="28"/>
                  <a:pt x="168" y="28"/>
                </a:cubicBezTo>
                <a:cubicBezTo>
                  <a:pt x="169" y="27"/>
                  <a:pt x="169" y="26"/>
                  <a:pt x="170" y="21"/>
                </a:cubicBezTo>
                <a:cubicBezTo>
                  <a:pt x="171" y="19"/>
                  <a:pt x="171" y="16"/>
                  <a:pt x="172" y="13"/>
                </a:cubicBezTo>
                <a:cubicBezTo>
                  <a:pt x="174" y="6"/>
                  <a:pt x="176" y="2"/>
                  <a:pt x="176" y="1"/>
                </a:cubicBezTo>
                <a:cubicBezTo>
                  <a:pt x="177" y="0"/>
                  <a:pt x="182" y="0"/>
                  <a:pt x="183" y="1"/>
                </a:cubicBezTo>
                <a:cubicBezTo>
                  <a:pt x="183" y="2"/>
                  <a:pt x="185" y="6"/>
                  <a:pt x="186" y="13"/>
                </a:cubicBezTo>
                <a:cubicBezTo>
                  <a:pt x="187" y="16"/>
                  <a:pt x="187" y="18"/>
                  <a:pt x="188" y="20"/>
                </a:cubicBezTo>
                <a:cubicBezTo>
                  <a:pt x="189" y="27"/>
                  <a:pt x="189" y="27"/>
                  <a:pt x="190" y="28"/>
                </a:cubicBezTo>
                <a:cubicBezTo>
                  <a:pt x="191" y="29"/>
                  <a:pt x="192" y="29"/>
                  <a:pt x="196" y="30"/>
                </a:cubicBezTo>
                <a:cubicBezTo>
                  <a:pt x="197" y="30"/>
                  <a:pt x="197" y="30"/>
                  <a:pt x="197" y="30"/>
                </a:cubicBezTo>
                <a:cubicBezTo>
                  <a:pt x="198" y="30"/>
                  <a:pt x="198" y="30"/>
                  <a:pt x="198" y="30"/>
                </a:cubicBezTo>
                <a:cubicBezTo>
                  <a:pt x="202" y="31"/>
                  <a:pt x="203" y="30"/>
                  <a:pt x="204" y="29"/>
                </a:cubicBezTo>
                <a:cubicBezTo>
                  <a:pt x="205" y="29"/>
                  <a:pt x="205" y="28"/>
                  <a:pt x="207" y="23"/>
                </a:cubicBezTo>
                <a:cubicBezTo>
                  <a:pt x="208" y="21"/>
                  <a:pt x="210" y="19"/>
                  <a:pt x="211" y="16"/>
                </a:cubicBezTo>
                <a:cubicBezTo>
                  <a:pt x="214" y="10"/>
                  <a:pt x="217" y="6"/>
                  <a:pt x="218" y="5"/>
                </a:cubicBezTo>
                <a:cubicBezTo>
                  <a:pt x="219" y="4"/>
                  <a:pt x="223" y="5"/>
                  <a:pt x="224" y="6"/>
                </a:cubicBezTo>
                <a:cubicBezTo>
                  <a:pt x="224" y="7"/>
                  <a:pt x="225" y="11"/>
                  <a:pt x="225" y="17"/>
                </a:cubicBezTo>
                <a:cubicBezTo>
                  <a:pt x="225" y="18"/>
                  <a:pt x="225" y="19"/>
                  <a:pt x="225" y="19"/>
                </a:cubicBezTo>
                <a:cubicBezTo>
                  <a:pt x="225" y="22"/>
                  <a:pt x="225" y="24"/>
                  <a:pt x="225" y="26"/>
                </a:cubicBezTo>
                <a:cubicBezTo>
                  <a:pt x="225" y="28"/>
                  <a:pt x="225" y="30"/>
                  <a:pt x="225" y="31"/>
                </a:cubicBezTo>
                <a:cubicBezTo>
                  <a:pt x="225" y="33"/>
                  <a:pt x="225" y="34"/>
                  <a:pt x="225" y="35"/>
                </a:cubicBezTo>
                <a:cubicBezTo>
                  <a:pt x="226" y="35"/>
                  <a:pt x="227" y="36"/>
                  <a:pt x="231" y="37"/>
                </a:cubicBezTo>
                <a:cubicBezTo>
                  <a:pt x="232" y="39"/>
                  <a:pt x="232" y="39"/>
                  <a:pt x="232" y="39"/>
                </a:cubicBezTo>
                <a:cubicBezTo>
                  <a:pt x="232" y="38"/>
                  <a:pt x="232" y="38"/>
                  <a:pt x="232" y="38"/>
                </a:cubicBezTo>
                <a:cubicBezTo>
                  <a:pt x="236" y="40"/>
                  <a:pt x="237" y="39"/>
                  <a:pt x="238" y="39"/>
                </a:cubicBezTo>
                <a:cubicBezTo>
                  <a:pt x="239" y="39"/>
                  <a:pt x="239" y="38"/>
                  <a:pt x="243" y="34"/>
                </a:cubicBezTo>
                <a:cubicBezTo>
                  <a:pt x="244" y="32"/>
                  <a:pt x="246" y="30"/>
                  <a:pt x="248" y="28"/>
                </a:cubicBezTo>
                <a:cubicBezTo>
                  <a:pt x="253" y="22"/>
                  <a:pt x="256" y="19"/>
                  <a:pt x="257" y="18"/>
                </a:cubicBezTo>
                <a:cubicBezTo>
                  <a:pt x="259" y="18"/>
                  <a:pt x="262" y="20"/>
                  <a:pt x="263" y="21"/>
                </a:cubicBezTo>
                <a:cubicBezTo>
                  <a:pt x="263" y="23"/>
                  <a:pt x="262" y="28"/>
                  <a:pt x="261" y="34"/>
                </a:cubicBezTo>
                <a:cubicBezTo>
                  <a:pt x="260" y="37"/>
                  <a:pt x="260" y="39"/>
                  <a:pt x="259" y="41"/>
                </a:cubicBezTo>
                <a:cubicBezTo>
                  <a:pt x="258" y="45"/>
                  <a:pt x="257" y="47"/>
                  <a:pt x="257" y="48"/>
                </a:cubicBezTo>
                <a:cubicBezTo>
                  <a:pt x="257" y="48"/>
                  <a:pt x="257" y="48"/>
                  <a:pt x="257" y="48"/>
                </a:cubicBezTo>
                <a:cubicBezTo>
                  <a:pt x="258" y="49"/>
                  <a:pt x="258" y="49"/>
                  <a:pt x="258" y="49"/>
                </a:cubicBezTo>
                <a:cubicBezTo>
                  <a:pt x="258" y="50"/>
                  <a:pt x="259" y="51"/>
                  <a:pt x="262" y="53"/>
                </a:cubicBezTo>
                <a:cubicBezTo>
                  <a:pt x="263" y="55"/>
                  <a:pt x="263" y="55"/>
                  <a:pt x="263" y="55"/>
                </a:cubicBezTo>
                <a:cubicBezTo>
                  <a:pt x="264" y="54"/>
                  <a:pt x="264" y="54"/>
                  <a:pt x="264" y="54"/>
                </a:cubicBezTo>
                <a:cubicBezTo>
                  <a:pt x="267" y="56"/>
                  <a:pt x="268" y="56"/>
                  <a:pt x="269" y="56"/>
                </a:cubicBezTo>
                <a:cubicBezTo>
                  <a:pt x="270" y="56"/>
                  <a:pt x="271" y="56"/>
                  <a:pt x="275" y="52"/>
                </a:cubicBezTo>
                <a:cubicBezTo>
                  <a:pt x="277" y="51"/>
                  <a:pt x="279" y="49"/>
                  <a:pt x="281" y="48"/>
                </a:cubicBezTo>
                <a:cubicBezTo>
                  <a:pt x="287" y="43"/>
                  <a:pt x="291" y="41"/>
                  <a:pt x="293" y="40"/>
                </a:cubicBezTo>
                <a:cubicBezTo>
                  <a:pt x="294" y="41"/>
                  <a:pt x="297" y="43"/>
                  <a:pt x="298" y="45"/>
                </a:cubicBezTo>
                <a:cubicBezTo>
                  <a:pt x="297" y="46"/>
                  <a:pt x="296" y="50"/>
                  <a:pt x="292" y="57"/>
                </a:cubicBezTo>
                <a:cubicBezTo>
                  <a:pt x="291" y="59"/>
                  <a:pt x="290" y="61"/>
                  <a:pt x="289" y="63"/>
                </a:cubicBezTo>
                <a:cubicBezTo>
                  <a:pt x="286" y="68"/>
                  <a:pt x="286" y="69"/>
                  <a:pt x="286" y="70"/>
                </a:cubicBezTo>
                <a:cubicBezTo>
                  <a:pt x="286" y="70"/>
                  <a:pt x="286" y="70"/>
                  <a:pt x="286" y="70"/>
                </a:cubicBezTo>
                <a:cubicBezTo>
                  <a:pt x="286" y="70"/>
                  <a:pt x="286" y="70"/>
                  <a:pt x="286" y="70"/>
                </a:cubicBezTo>
                <a:cubicBezTo>
                  <a:pt x="286" y="72"/>
                  <a:pt x="287" y="73"/>
                  <a:pt x="289" y="75"/>
                </a:cubicBezTo>
                <a:cubicBezTo>
                  <a:pt x="290" y="78"/>
                  <a:pt x="290" y="78"/>
                  <a:pt x="290" y="78"/>
                </a:cubicBezTo>
                <a:cubicBezTo>
                  <a:pt x="291" y="77"/>
                  <a:pt x="291" y="77"/>
                  <a:pt x="291" y="77"/>
                </a:cubicBezTo>
                <a:cubicBezTo>
                  <a:pt x="293" y="79"/>
                  <a:pt x="294" y="80"/>
                  <a:pt x="295" y="80"/>
                </a:cubicBezTo>
                <a:cubicBezTo>
                  <a:pt x="296" y="80"/>
                  <a:pt x="297" y="80"/>
                  <a:pt x="302" y="78"/>
                </a:cubicBezTo>
                <a:cubicBezTo>
                  <a:pt x="304" y="77"/>
                  <a:pt x="307" y="76"/>
                  <a:pt x="309" y="75"/>
                </a:cubicBezTo>
                <a:cubicBezTo>
                  <a:pt x="316" y="72"/>
                  <a:pt x="321" y="70"/>
                  <a:pt x="322" y="70"/>
                </a:cubicBezTo>
                <a:cubicBezTo>
                  <a:pt x="323" y="71"/>
                  <a:pt x="326" y="74"/>
                  <a:pt x="326" y="76"/>
                </a:cubicBezTo>
                <a:cubicBezTo>
                  <a:pt x="325" y="77"/>
                  <a:pt x="323" y="80"/>
                  <a:pt x="318" y="86"/>
                </a:cubicBezTo>
                <a:cubicBezTo>
                  <a:pt x="316" y="88"/>
                  <a:pt x="315" y="90"/>
                  <a:pt x="313" y="91"/>
                </a:cubicBezTo>
                <a:cubicBezTo>
                  <a:pt x="309" y="96"/>
                  <a:pt x="308" y="97"/>
                  <a:pt x="308" y="98"/>
                </a:cubicBezTo>
                <a:cubicBezTo>
                  <a:pt x="308" y="98"/>
                  <a:pt x="308" y="98"/>
                  <a:pt x="308" y="98"/>
                </a:cubicBezTo>
                <a:cubicBezTo>
                  <a:pt x="308" y="99"/>
                  <a:pt x="309" y="101"/>
                  <a:pt x="311" y="104"/>
                </a:cubicBezTo>
                <a:cubicBezTo>
                  <a:pt x="311" y="106"/>
                  <a:pt x="311" y="106"/>
                  <a:pt x="311" y="106"/>
                </a:cubicBezTo>
                <a:cubicBezTo>
                  <a:pt x="312" y="106"/>
                  <a:pt x="312" y="106"/>
                  <a:pt x="312" y="106"/>
                </a:cubicBezTo>
                <a:cubicBezTo>
                  <a:pt x="313" y="109"/>
                  <a:pt x="314" y="109"/>
                  <a:pt x="315" y="110"/>
                </a:cubicBezTo>
                <a:cubicBezTo>
                  <a:pt x="316" y="110"/>
                  <a:pt x="317" y="110"/>
                  <a:pt x="323" y="109"/>
                </a:cubicBezTo>
                <a:cubicBezTo>
                  <a:pt x="325" y="108"/>
                  <a:pt x="328" y="108"/>
                  <a:pt x="330" y="107"/>
                </a:cubicBezTo>
                <a:cubicBezTo>
                  <a:pt x="337" y="106"/>
                  <a:pt x="342" y="106"/>
                  <a:pt x="343" y="106"/>
                </a:cubicBezTo>
                <a:cubicBezTo>
                  <a:pt x="344" y="107"/>
                  <a:pt x="346" y="110"/>
                  <a:pt x="346" y="112"/>
                </a:cubicBezTo>
                <a:cubicBezTo>
                  <a:pt x="346" y="112"/>
                  <a:pt x="346" y="112"/>
                  <a:pt x="346" y="112"/>
                </a:cubicBezTo>
                <a:cubicBezTo>
                  <a:pt x="345" y="113"/>
                  <a:pt x="342" y="116"/>
                  <a:pt x="336" y="120"/>
                </a:cubicBezTo>
                <a:cubicBezTo>
                  <a:pt x="334" y="122"/>
                  <a:pt x="332" y="123"/>
                  <a:pt x="330" y="124"/>
                </a:cubicBezTo>
                <a:cubicBezTo>
                  <a:pt x="325" y="128"/>
                  <a:pt x="324" y="129"/>
                  <a:pt x="324" y="130"/>
                </a:cubicBezTo>
                <a:cubicBezTo>
                  <a:pt x="324" y="130"/>
                  <a:pt x="324" y="131"/>
                  <a:pt x="324" y="131"/>
                </a:cubicBezTo>
                <a:cubicBezTo>
                  <a:pt x="324" y="132"/>
                  <a:pt x="324" y="134"/>
                  <a:pt x="325" y="136"/>
                </a:cubicBezTo>
                <a:cubicBezTo>
                  <a:pt x="324" y="138"/>
                  <a:pt x="324" y="138"/>
                  <a:pt x="324" y="138"/>
                </a:cubicBezTo>
                <a:cubicBezTo>
                  <a:pt x="325" y="138"/>
                  <a:pt x="325" y="138"/>
                  <a:pt x="325" y="138"/>
                </a:cubicBezTo>
                <a:cubicBezTo>
                  <a:pt x="326" y="141"/>
                  <a:pt x="327" y="142"/>
                  <a:pt x="328" y="143"/>
                </a:cubicBezTo>
                <a:cubicBezTo>
                  <a:pt x="329" y="143"/>
                  <a:pt x="330" y="143"/>
                  <a:pt x="335" y="144"/>
                </a:cubicBezTo>
                <a:cubicBezTo>
                  <a:pt x="338" y="144"/>
                  <a:pt x="340" y="144"/>
                  <a:pt x="343" y="144"/>
                </a:cubicBezTo>
                <a:cubicBezTo>
                  <a:pt x="350" y="145"/>
                  <a:pt x="355" y="145"/>
                  <a:pt x="356" y="146"/>
                </a:cubicBezTo>
                <a:cubicBezTo>
                  <a:pt x="357" y="146"/>
                  <a:pt x="357" y="149"/>
                  <a:pt x="358" y="151"/>
                </a:cubicBezTo>
                <a:cubicBezTo>
                  <a:pt x="358" y="152"/>
                  <a:pt x="357" y="152"/>
                  <a:pt x="357" y="152"/>
                </a:cubicBezTo>
                <a:cubicBezTo>
                  <a:pt x="356" y="153"/>
                  <a:pt x="352" y="155"/>
                  <a:pt x="345" y="158"/>
                </a:cubicBezTo>
                <a:cubicBezTo>
                  <a:pt x="343" y="159"/>
                  <a:pt x="341" y="160"/>
                  <a:pt x="339" y="161"/>
                </a:cubicBezTo>
                <a:cubicBezTo>
                  <a:pt x="333" y="163"/>
                  <a:pt x="332" y="163"/>
                  <a:pt x="332" y="164"/>
                </a:cubicBezTo>
                <a:cubicBezTo>
                  <a:pt x="331" y="165"/>
                  <a:pt x="331" y="166"/>
                  <a:pt x="331" y="168"/>
                </a:cubicBezTo>
                <a:cubicBezTo>
                  <a:pt x="331" y="169"/>
                  <a:pt x="331" y="170"/>
                  <a:pt x="331" y="170"/>
                </a:cubicBezTo>
                <a:cubicBezTo>
                  <a:pt x="330" y="173"/>
                  <a:pt x="330" y="173"/>
                  <a:pt x="330" y="173"/>
                </a:cubicBezTo>
                <a:cubicBezTo>
                  <a:pt x="331" y="173"/>
                  <a:pt x="331" y="173"/>
                  <a:pt x="331" y="173"/>
                </a:cubicBezTo>
                <a:cubicBezTo>
                  <a:pt x="331" y="175"/>
                  <a:pt x="332" y="177"/>
                  <a:pt x="333" y="178"/>
                </a:cubicBezTo>
                <a:cubicBezTo>
                  <a:pt x="333" y="179"/>
                  <a:pt x="334" y="179"/>
                  <a:pt x="340" y="180"/>
                </a:cubicBezTo>
                <a:cubicBezTo>
                  <a:pt x="342" y="181"/>
                  <a:pt x="344" y="182"/>
                  <a:pt x="347" y="183"/>
                </a:cubicBezTo>
                <a:cubicBezTo>
                  <a:pt x="354" y="185"/>
                  <a:pt x="358" y="187"/>
                  <a:pt x="359" y="187"/>
                </a:cubicBezTo>
                <a:cubicBezTo>
                  <a:pt x="360" y="188"/>
                  <a:pt x="360" y="189"/>
                  <a:pt x="360" y="190"/>
                </a:cubicBezTo>
                <a:cubicBezTo>
                  <a:pt x="360" y="192"/>
                  <a:pt x="359" y="193"/>
                  <a:pt x="359" y="194"/>
                </a:cubicBezTo>
                <a:cubicBezTo>
                  <a:pt x="358" y="194"/>
                  <a:pt x="354" y="196"/>
                  <a:pt x="346" y="197"/>
                </a:cubicBezTo>
                <a:cubicBezTo>
                  <a:pt x="344" y="197"/>
                  <a:pt x="341" y="198"/>
                  <a:pt x="339" y="198"/>
                </a:cubicBezTo>
                <a:cubicBezTo>
                  <a:pt x="333" y="199"/>
                  <a:pt x="332" y="199"/>
                  <a:pt x="331" y="200"/>
                </a:cubicBezTo>
                <a:cubicBezTo>
                  <a:pt x="331" y="201"/>
                  <a:pt x="330" y="202"/>
                  <a:pt x="329" y="206"/>
                </a:cubicBezTo>
                <a:cubicBezTo>
                  <a:pt x="329" y="206"/>
                  <a:pt x="329" y="206"/>
                  <a:pt x="329" y="206"/>
                </a:cubicBezTo>
                <a:cubicBezTo>
                  <a:pt x="329" y="206"/>
                  <a:pt x="329" y="206"/>
                  <a:pt x="329" y="206"/>
                </a:cubicBezTo>
                <a:cubicBezTo>
                  <a:pt x="329" y="208"/>
                  <a:pt x="329" y="210"/>
                  <a:pt x="329" y="211"/>
                </a:cubicBezTo>
                <a:cubicBezTo>
                  <a:pt x="329" y="212"/>
                  <a:pt x="329" y="213"/>
                  <a:pt x="329" y="213"/>
                </a:cubicBezTo>
                <a:cubicBezTo>
                  <a:pt x="330" y="214"/>
                  <a:pt x="331" y="215"/>
                  <a:pt x="335" y="217"/>
                </a:cubicBezTo>
                <a:cubicBezTo>
                  <a:pt x="337" y="218"/>
                  <a:pt x="340" y="220"/>
                  <a:pt x="342" y="221"/>
                </a:cubicBezTo>
                <a:cubicBezTo>
                  <a:pt x="348" y="225"/>
                  <a:pt x="352" y="228"/>
                  <a:pt x="353" y="229"/>
                </a:cubicBezTo>
                <a:cubicBezTo>
                  <a:pt x="353" y="229"/>
                  <a:pt x="353" y="229"/>
                  <a:pt x="353" y="229"/>
                </a:cubicBezTo>
                <a:cubicBezTo>
                  <a:pt x="353" y="231"/>
                  <a:pt x="352" y="234"/>
                  <a:pt x="351" y="235"/>
                </a:cubicBezTo>
                <a:cubicBezTo>
                  <a:pt x="350" y="235"/>
                  <a:pt x="345" y="235"/>
                  <a:pt x="338" y="235"/>
                </a:cubicBezTo>
                <a:cubicBezTo>
                  <a:pt x="335" y="235"/>
                  <a:pt x="333" y="234"/>
                  <a:pt x="331" y="234"/>
                </a:cubicBezTo>
                <a:cubicBezTo>
                  <a:pt x="325" y="234"/>
                  <a:pt x="324" y="234"/>
                  <a:pt x="323" y="234"/>
                </a:cubicBezTo>
                <a:cubicBezTo>
                  <a:pt x="322" y="235"/>
                  <a:pt x="321" y="236"/>
                  <a:pt x="320" y="239"/>
                </a:cubicBezTo>
                <a:cubicBezTo>
                  <a:pt x="319" y="240"/>
                  <a:pt x="319" y="240"/>
                  <a:pt x="319" y="240"/>
                </a:cubicBezTo>
                <a:cubicBezTo>
                  <a:pt x="319" y="240"/>
                  <a:pt x="319" y="240"/>
                  <a:pt x="319" y="240"/>
                </a:cubicBezTo>
                <a:cubicBezTo>
                  <a:pt x="318" y="243"/>
                  <a:pt x="317" y="244"/>
                  <a:pt x="317" y="246"/>
                </a:cubicBezTo>
                <a:cubicBezTo>
                  <a:pt x="317" y="246"/>
                  <a:pt x="317" y="246"/>
                  <a:pt x="318" y="247"/>
                </a:cubicBezTo>
                <a:cubicBezTo>
                  <a:pt x="318" y="248"/>
                  <a:pt x="319" y="248"/>
                  <a:pt x="323" y="252"/>
                </a:cubicBezTo>
                <a:cubicBezTo>
                  <a:pt x="324" y="254"/>
                  <a:pt x="326" y="256"/>
                  <a:pt x="328" y="258"/>
                </a:cubicBezTo>
                <a:cubicBezTo>
                  <a:pt x="334" y="263"/>
                  <a:pt x="337" y="266"/>
                  <a:pt x="337" y="267"/>
                </a:cubicBezTo>
                <a:cubicBezTo>
                  <a:pt x="337" y="269"/>
                  <a:pt x="335" y="272"/>
                  <a:pt x="334" y="273"/>
                </a:cubicBezTo>
                <a:cubicBezTo>
                  <a:pt x="333" y="273"/>
                  <a:pt x="328" y="272"/>
                  <a:pt x="321" y="270"/>
                </a:cubicBezTo>
                <a:cubicBezTo>
                  <a:pt x="319" y="269"/>
                  <a:pt x="317" y="268"/>
                  <a:pt x="315" y="268"/>
                </a:cubicBezTo>
                <a:cubicBezTo>
                  <a:pt x="308" y="266"/>
                  <a:pt x="308" y="265"/>
                  <a:pt x="307" y="266"/>
                </a:cubicBezTo>
                <a:cubicBezTo>
                  <a:pt x="306" y="266"/>
                  <a:pt x="304" y="267"/>
                  <a:pt x="302" y="270"/>
                </a:cubicBezTo>
                <a:cubicBezTo>
                  <a:pt x="301" y="270"/>
                  <a:pt x="301" y="270"/>
                  <a:pt x="301" y="270"/>
                </a:cubicBezTo>
                <a:cubicBezTo>
                  <a:pt x="301" y="271"/>
                  <a:pt x="301" y="271"/>
                  <a:pt x="301" y="271"/>
                </a:cubicBezTo>
                <a:cubicBezTo>
                  <a:pt x="299" y="274"/>
                  <a:pt x="299" y="276"/>
                  <a:pt x="299" y="276"/>
                </a:cubicBezTo>
                <a:cubicBezTo>
                  <a:pt x="299" y="277"/>
                  <a:pt x="299" y="277"/>
                  <a:pt x="299" y="277"/>
                </a:cubicBezTo>
                <a:cubicBezTo>
                  <a:pt x="299" y="278"/>
                  <a:pt x="299" y="279"/>
                  <a:pt x="302" y="283"/>
                </a:cubicBezTo>
                <a:cubicBezTo>
                  <a:pt x="304" y="285"/>
                  <a:pt x="305" y="287"/>
                  <a:pt x="307" y="290"/>
                </a:cubicBezTo>
                <a:cubicBezTo>
                  <a:pt x="310" y="296"/>
                  <a:pt x="313" y="300"/>
                  <a:pt x="313" y="301"/>
                </a:cubicBezTo>
                <a:cubicBezTo>
                  <a:pt x="313" y="303"/>
                  <a:pt x="310" y="306"/>
                  <a:pt x="308" y="306"/>
                </a:cubicBezTo>
                <a:cubicBezTo>
                  <a:pt x="307" y="306"/>
                  <a:pt x="303" y="304"/>
                  <a:pt x="297" y="300"/>
                </a:cubicBezTo>
                <a:cubicBezTo>
                  <a:pt x="295" y="299"/>
                  <a:pt x="293" y="298"/>
                  <a:pt x="291" y="296"/>
                </a:cubicBezTo>
                <a:cubicBezTo>
                  <a:pt x="285" y="293"/>
                  <a:pt x="284" y="293"/>
                  <a:pt x="283" y="293"/>
                </a:cubicBezTo>
                <a:cubicBezTo>
                  <a:pt x="282" y="293"/>
                  <a:pt x="281" y="293"/>
                  <a:pt x="278" y="296"/>
                </a:cubicBezTo>
                <a:cubicBezTo>
                  <a:pt x="277" y="296"/>
                  <a:pt x="277" y="296"/>
                  <a:pt x="277" y="296"/>
                </a:cubicBezTo>
                <a:cubicBezTo>
                  <a:pt x="277" y="297"/>
                  <a:pt x="277" y="297"/>
                  <a:pt x="277" y="297"/>
                </a:cubicBezTo>
                <a:cubicBezTo>
                  <a:pt x="274" y="299"/>
                  <a:pt x="273" y="301"/>
                  <a:pt x="273" y="302"/>
                </a:cubicBezTo>
                <a:cubicBezTo>
                  <a:pt x="273" y="302"/>
                  <a:pt x="273" y="302"/>
                  <a:pt x="273" y="302"/>
                </a:cubicBezTo>
                <a:cubicBezTo>
                  <a:pt x="273" y="302"/>
                  <a:pt x="273" y="302"/>
                  <a:pt x="273" y="302"/>
                </a:cubicBezTo>
                <a:cubicBezTo>
                  <a:pt x="273" y="303"/>
                  <a:pt x="274" y="304"/>
                  <a:pt x="275" y="309"/>
                </a:cubicBezTo>
                <a:cubicBezTo>
                  <a:pt x="276" y="311"/>
                  <a:pt x="277" y="313"/>
                  <a:pt x="278" y="316"/>
                </a:cubicBezTo>
                <a:cubicBezTo>
                  <a:pt x="280" y="322"/>
                  <a:pt x="282" y="327"/>
                  <a:pt x="282" y="329"/>
                </a:cubicBezTo>
                <a:cubicBezTo>
                  <a:pt x="281" y="330"/>
                  <a:pt x="277" y="332"/>
                  <a:pt x="276" y="332"/>
                </a:cubicBezTo>
                <a:cubicBezTo>
                  <a:pt x="275" y="332"/>
                  <a:pt x="271" y="329"/>
                  <a:pt x="266" y="324"/>
                </a:cubicBezTo>
                <a:cubicBezTo>
                  <a:pt x="264" y="322"/>
                  <a:pt x="263" y="320"/>
                  <a:pt x="261" y="319"/>
                </a:cubicBezTo>
                <a:cubicBezTo>
                  <a:pt x="256" y="314"/>
                  <a:pt x="256" y="314"/>
                  <a:pt x="255" y="314"/>
                </a:cubicBezTo>
                <a:cubicBezTo>
                  <a:pt x="254" y="313"/>
                  <a:pt x="252" y="314"/>
                  <a:pt x="249" y="316"/>
                </a:cubicBezTo>
                <a:cubicBezTo>
                  <a:pt x="247" y="315"/>
                  <a:pt x="247" y="315"/>
                  <a:pt x="247" y="315"/>
                </a:cubicBezTo>
                <a:cubicBezTo>
                  <a:pt x="247" y="316"/>
                  <a:pt x="247" y="316"/>
                  <a:pt x="247" y="316"/>
                </a:cubicBezTo>
                <a:cubicBezTo>
                  <a:pt x="245" y="317"/>
                  <a:pt x="243" y="319"/>
                  <a:pt x="243" y="320"/>
                </a:cubicBezTo>
                <a:cubicBezTo>
                  <a:pt x="243" y="320"/>
                  <a:pt x="243" y="321"/>
                  <a:pt x="243" y="321"/>
                </a:cubicBezTo>
                <a:cubicBezTo>
                  <a:pt x="243" y="322"/>
                  <a:pt x="243" y="324"/>
                  <a:pt x="243" y="327"/>
                </a:cubicBezTo>
                <a:cubicBezTo>
                  <a:pt x="243" y="329"/>
                  <a:pt x="244" y="332"/>
                  <a:pt x="244" y="335"/>
                </a:cubicBezTo>
                <a:cubicBezTo>
                  <a:pt x="245" y="339"/>
                  <a:pt x="245" y="343"/>
                  <a:pt x="245" y="346"/>
                </a:cubicBezTo>
                <a:cubicBezTo>
                  <a:pt x="245" y="347"/>
                  <a:pt x="245" y="348"/>
                  <a:pt x="245" y="348"/>
                </a:cubicBezTo>
                <a:cubicBezTo>
                  <a:pt x="244" y="349"/>
                  <a:pt x="240" y="351"/>
                  <a:pt x="238" y="351"/>
                </a:cubicBezTo>
                <a:cubicBezTo>
                  <a:pt x="238" y="350"/>
                  <a:pt x="235" y="346"/>
                  <a:pt x="231" y="340"/>
                </a:cubicBezTo>
                <a:cubicBezTo>
                  <a:pt x="229" y="338"/>
                  <a:pt x="228" y="336"/>
                  <a:pt x="227" y="334"/>
                </a:cubicBezTo>
                <a:cubicBezTo>
                  <a:pt x="224" y="328"/>
                  <a:pt x="223" y="328"/>
                  <a:pt x="222" y="327"/>
                </a:cubicBezTo>
                <a:cubicBezTo>
                  <a:pt x="221" y="327"/>
                  <a:pt x="220" y="327"/>
                  <a:pt x="216" y="328"/>
                </a:cubicBezTo>
                <a:cubicBezTo>
                  <a:pt x="214" y="327"/>
                  <a:pt x="214" y="327"/>
                  <a:pt x="214" y="327"/>
                </a:cubicBezTo>
                <a:cubicBezTo>
                  <a:pt x="214" y="328"/>
                  <a:pt x="214" y="328"/>
                  <a:pt x="214" y="328"/>
                </a:cubicBezTo>
                <a:cubicBezTo>
                  <a:pt x="211" y="329"/>
                  <a:pt x="210" y="330"/>
                  <a:pt x="209" y="331"/>
                </a:cubicBezTo>
                <a:cubicBezTo>
                  <a:pt x="208" y="331"/>
                  <a:pt x="208" y="332"/>
                  <a:pt x="208" y="338"/>
                </a:cubicBezTo>
                <a:cubicBezTo>
                  <a:pt x="207" y="340"/>
                  <a:pt x="207" y="343"/>
                  <a:pt x="207" y="346"/>
                </a:cubicBezTo>
                <a:cubicBezTo>
                  <a:pt x="206" y="353"/>
                  <a:pt x="205" y="357"/>
                  <a:pt x="204" y="359"/>
                </a:cubicBezTo>
                <a:cubicBezTo>
                  <a:pt x="203" y="359"/>
                  <a:pt x="199" y="360"/>
                  <a:pt x="198" y="359"/>
                </a:cubicBezTo>
                <a:cubicBezTo>
                  <a:pt x="197" y="358"/>
                  <a:pt x="195" y="354"/>
                  <a:pt x="193" y="347"/>
                </a:cubicBezTo>
                <a:cubicBezTo>
                  <a:pt x="192" y="345"/>
                  <a:pt x="191" y="343"/>
                  <a:pt x="190" y="341"/>
                </a:cubicBezTo>
                <a:cubicBezTo>
                  <a:pt x="188" y="335"/>
                  <a:pt x="188" y="334"/>
                  <a:pt x="187" y="333"/>
                </a:cubicBezTo>
                <a:cubicBezTo>
                  <a:pt x="187" y="333"/>
                  <a:pt x="185" y="332"/>
                  <a:pt x="181" y="332"/>
                </a:cubicBezTo>
                <a:cubicBezTo>
                  <a:pt x="180" y="331"/>
                  <a:pt x="180" y="331"/>
                  <a:pt x="180" y="331"/>
                </a:cubicBezTo>
                <a:cubicBezTo>
                  <a:pt x="179" y="332"/>
                  <a:pt x="179" y="332"/>
                  <a:pt x="179" y="332"/>
                </a:cubicBezTo>
                <a:cubicBezTo>
                  <a:pt x="175" y="332"/>
                  <a:pt x="174" y="333"/>
                  <a:pt x="173" y="333"/>
                </a:cubicBezTo>
                <a:cubicBezTo>
                  <a:pt x="173" y="334"/>
                  <a:pt x="172" y="335"/>
                  <a:pt x="171" y="340"/>
                </a:cubicBezTo>
                <a:cubicBezTo>
                  <a:pt x="170" y="342"/>
                  <a:pt x="169" y="345"/>
                  <a:pt x="168" y="347"/>
                </a:cubicBezTo>
                <a:cubicBezTo>
                  <a:pt x="165" y="354"/>
                  <a:pt x="163" y="358"/>
                  <a:pt x="163" y="359"/>
                </a:cubicBezTo>
                <a:cubicBezTo>
                  <a:pt x="161" y="360"/>
                  <a:pt x="157" y="360"/>
                  <a:pt x="156" y="359"/>
                </a:cubicBezTo>
                <a:cubicBezTo>
                  <a:pt x="155" y="358"/>
                  <a:pt x="155" y="353"/>
                  <a:pt x="154" y="346"/>
                </a:cubicBezTo>
                <a:cubicBezTo>
                  <a:pt x="153" y="343"/>
                  <a:pt x="153" y="341"/>
                  <a:pt x="153" y="339"/>
                </a:cubicBezTo>
                <a:cubicBezTo>
                  <a:pt x="152" y="332"/>
                  <a:pt x="152" y="331"/>
                  <a:pt x="152" y="331"/>
                </a:cubicBezTo>
                <a:cubicBezTo>
                  <a:pt x="151" y="330"/>
                  <a:pt x="149" y="329"/>
                  <a:pt x="146" y="329"/>
                </a:cubicBezTo>
                <a:cubicBezTo>
                  <a:pt x="145" y="327"/>
                  <a:pt x="145" y="327"/>
                  <a:pt x="145" y="327"/>
                </a:cubicBezTo>
                <a:cubicBezTo>
                  <a:pt x="144" y="328"/>
                  <a:pt x="144" y="328"/>
                  <a:pt x="144" y="328"/>
                </a:cubicBezTo>
                <a:cubicBezTo>
                  <a:pt x="141" y="327"/>
                  <a:pt x="139" y="327"/>
                  <a:pt x="138" y="328"/>
                </a:cubicBezTo>
                <a:cubicBezTo>
                  <a:pt x="138" y="328"/>
                  <a:pt x="137" y="329"/>
                  <a:pt x="134" y="334"/>
                </a:cubicBezTo>
                <a:cubicBezTo>
                  <a:pt x="133" y="336"/>
                  <a:pt x="131" y="338"/>
                  <a:pt x="130" y="340"/>
                </a:cubicBezTo>
                <a:cubicBezTo>
                  <a:pt x="126" y="346"/>
                  <a:pt x="123" y="350"/>
                  <a:pt x="122" y="351"/>
                </a:cubicBezTo>
                <a:cubicBezTo>
                  <a:pt x="120" y="351"/>
                  <a:pt x="116" y="349"/>
                  <a:pt x="115" y="348"/>
                </a:cubicBezTo>
                <a:cubicBezTo>
                  <a:pt x="115" y="348"/>
                  <a:pt x="115" y="348"/>
                  <a:pt x="115" y="347"/>
                </a:cubicBezTo>
                <a:cubicBezTo>
                  <a:pt x="115" y="347"/>
                  <a:pt x="115" y="347"/>
                  <a:pt x="115" y="347"/>
                </a:cubicBezTo>
                <a:cubicBezTo>
                  <a:pt x="115" y="345"/>
                  <a:pt x="116" y="340"/>
                  <a:pt x="116" y="335"/>
                </a:cubicBezTo>
                <a:cubicBezTo>
                  <a:pt x="117" y="333"/>
                  <a:pt x="117" y="330"/>
                  <a:pt x="117" y="328"/>
                </a:cubicBezTo>
                <a:cubicBezTo>
                  <a:pt x="118" y="325"/>
                  <a:pt x="118" y="323"/>
                  <a:pt x="118" y="322"/>
                </a:cubicBezTo>
                <a:cubicBezTo>
                  <a:pt x="118" y="321"/>
                  <a:pt x="118" y="321"/>
                  <a:pt x="118" y="320"/>
                </a:cubicBezTo>
                <a:cubicBezTo>
                  <a:pt x="117" y="319"/>
                  <a:pt x="116" y="318"/>
                  <a:pt x="113" y="317"/>
                </a:cubicBezTo>
                <a:cubicBezTo>
                  <a:pt x="112" y="314"/>
                  <a:pt x="112" y="314"/>
                  <a:pt x="112" y="314"/>
                </a:cubicBezTo>
                <a:cubicBezTo>
                  <a:pt x="111" y="316"/>
                  <a:pt x="111" y="316"/>
                  <a:pt x="111" y="316"/>
                </a:cubicBezTo>
                <a:cubicBezTo>
                  <a:pt x="108" y="314"/>
                  <a:pt x="107" y="314"/>
                  <a:pt x="106" y="314"/>
                </a:cubicBezTo>
                <a:cubicBezTo>
                  <a:pt x="105" y="315"/>
                  <a:pt x="104" y="315"/>
                  <a:pt x="100" y="319"/>
                </a:cubicBezTo>
                <a:cubicBezTo>
                  <a:pt x="98" y="321"/>
                  <a:pt x="96" y="322"/>
                  <a:pt x="94" y="324"/>
                </a:cubicBezTo>
                <a:cubicBezTo>
                  <a:pt x="89" y="329"/>
                  <a:pt x="85" y="332"/>
                  <a:pt x="84" y="333"/>
                </a:cubicBezTo>
                <a:cubicBezTo>
                  <a:pt x="83" y="333"/>
                  <a:pt x="79" y="330"/>
                  <a:pt x="78" y="329"/>
                </a:cubicBezTo>
                <a:cubicBezTo>
                  <a:pt x="79" y="328"/>
                  <a:pt x="80" y="323"/>
                  <a:pt x="82" y="316"/>
                </a:cubicBezTo>
                <a:cubicBezTo>
                  <a:pt x="83" y="314"/>
                  <a:pt x="84" y="312"/>
                  <a:pt x="85" y="310"/>
                </a:cubicBezTo>
                <a:cubicBezTo>
                  <a:pt x="87" y="305"/>
                  <a:pt x="87" y="304"/>
                  <a:pt x="87" y="303"/>
                </a:cubicBezTo>
                <a:cubicBezTo>
                  <a:pt x="87" y="302"/>
                  <a:pt x="87" y="302"/>
                  <a:pt x="87" y="302"/>
                </a:cubicBezTo>
                <a:cubicBezTo>
                  <a:pt x="87" y="302"/>
                  <a:pt x="87" y="302"/>
                  <a:pt x="87" y="302"/>
                </a:cubicBezTo>
                <a:cubicBezTo>
                  <a:pt x="87" y="301"/>
                  <a:pt x="86" y="300"/>
                  <a:pt x="83" y="298"/>
                </a:cubicBezTo>
                <a:cubicBezTo>
                  <a:pt x="83" y="296"/>
                  <a:pt x="83" y="296"/>
                  <a:pt x="83" y="296"/>
                </a:cubicBezTo>
                <a:cubicBezTo>
                  <a:pt x="82" y="296"/>
                  <a:pt x="82" y="296"/>
                  <a:pt x="82" y="296"/>
                </a:cubicBezTo>
                <a:cubicBezTo>
                  <a:pt x="79" y="294"/>
                  <a:pt x="78" y="293"/>
                  <a:pt x="77" y="294"/>
                </a:cubicBezTo>
                <a:cubicBezTo>
                  <a:pt x="76" y="294"/>
                  <a:pt x="75" y="294"/>
                  <a:pt x="70" y="297"/>
                </a:cubicBezTo>
                <a:cubicBezTo>
                  <a:pt x="68" y="298"/>
                  <a:pt x="66" y="299"/>
                  <a:pt x="63" y="301"/>
                </a:cubicBezTo>
                <a:cubicBezTo>
                  <a:pt x="57" y="304"/>
                  <a:pt x="53" y="306"/>
                  <a:pt x="52" y="307"/>
                </a:cubicBezTo>
                <a:cubicBezTo>
                  <a:pt x="50" y="306"/>
                  <a:pt x="47" y="303"/>
                  <a:pt x="47" y="302"/>
                </a:cubicBezTo>
                <a:cubicBezTo>
                  <a:pt x="47" y="301"/>
                  <a:pt x="50" y="296"/>
                  <a:pt x="54" y="290"/>
                </a:cubicBezTo>
                <a:cubicBezTo>
                  <a:pt x="55" y="288"/>
                  <a:pt x="56" y="286"/>
                  <a:pt x="58" y="285"/>
                </a:cubicBezTo>
                <a:cubicBezTo>
                  <a:pt x="61" y="279"/>
                  <a:pt x="62" y="279"/>
                  <a:pt x="62" y="277"/>
                </a:cubicBezTo>
                <a:cubicBezTo>
                  <a:pt x="62" y="276"/>
                  <a:pt x="61" y="275"/>
                  <a:pt x="59" y="272"/>
                </a:cubicBezTo>
                <a:cubicBezTo>
                  <a:pt x="59" y="270"/>
                  <a:pt x="59" y="270"/>
                  <a:pt x="59" y="270"/>
                </a:cubicBezTo>
                <a:cubicBezTo>
                  <a:pt x="58" y="270"/>
                  <a:pt x="58" y="270"/>
                  <a:pt x="58" y="270"/>
                </a:cubicBezTo>
                <a:cubicBezTo>
                  <a:pt x="56" y="267"/>
                  <a:pt x="54" y="267"/>
                  <a:pt x="53" y="267"/>
                </a:cubicBezTo>
                <a:cubicBezTo>
                  <a:pt x="53" y="267"/>
                  <a:pt x="52" y="267"/>
                  <a:pt x="46" y="268"/>
                </a:cubicBezTo>
                <a:cubicBezTo>
                  <a:pt x="44" y="269"/>
                  <a:pt x="41" y="270"/>
                  <a:pt x="39" y="271"/>
                </a:cubicBezTo>
                <a:cubicBezTo>
                  <a:pt x="32" y="273"/>
                  <a:pt x="27" y="274"/>
                  <a:pt x="26" y="274"/>
                </a:cubicBezTo>
                <a:cubicBezTo>
                  <a:pt x="25" y="273"/>
                  <a:pt x="23" y="269"/>
                  <a:pt x="23" y="268"/>
                </a:cubicBezTo>
                <a:cubicBezTo>
                  <a:pt x="23" y="267"/>
                  <a:pt x="26" y="263"/>
                  <a:pt x="32" y="258"/>
                </a:cubicBezTo>
                <a:cubicBezTo>
                  <a:pt x="34" y="257"/>
                  <a:pt x="35" y="255"/>
                  <a:pt x="37" y="254"/>
                </a:cubicBezTo>
                <a:cubicBezTo>
                  <a:pt x="42" y="249"/>
                  <a:pt x="42" y="249"/>
                  <a:pt x="43" y="248"/>
                </a:cubicBezTo>
                <a:cubicBezTo>
                  <a:pt x="43" y="247"/>
                  <a:pt x="43" y="247"/>
                  <a:pt x="43" y="247"/>
                </a:cubicBezTo>
                <a:cubicBezTo>
                  <a:pt x="43" y="246"/>
                  <a:pt x="42" y="244"/>
                  <a:pt x="41" y="242"/>
                </a:cubicBezTo>
                <a:cubicBezTo>
                  <a:pt x="41" y="240"/>
                  <a:pt x="41" y="240"/>
                  <a:pt x="41" y="240"/>
                </a:cubicBezTo>
                <a:cubicBezTo>
                  <a:pt x="40" y="240"/>
                  <a:pt x="40" y="240"/>
                  <a:pt x="40" y="240"/>
                </a:cubicBezTo>
                <a:cubicBezTo>
                  <a:pt x="39" y="237"/>
                  <a:pt x="38" y="236"/>
                  <a:pt x="37" y="235"/>
                </a:cubicBezTo>
                <a:cubicBezTo>
                  <a:pt x="36" y="235"/>
                  <a:pt x="35" y="235"/>
                  <a:pt x="30" y="235"/>
                </a:cubicBezTo>
                <a:cubicBezTo>
                  <a:pt x="27" y="235"/>
                  <a:pt x="25" y="236"/>
                  <a:pt x="22" y="236"/>
                </a:cubicBezTo>
                <a:cubicBezTo>
                  <a:pt x="15" y="236"/>
                  <a:pt x="10" y="236"/>
                  <a:pt x="9" y="236"/>
                </a:cubicBezTo>
                <a:cubicBezTo>
                  <a:pt x="8" y="235"/>
                  <a:pt x="7" y="232"/>
                  <a:pt x="7" y="230"/>
                </a:cubicBezTo>
                <a:cubicBezTo>
                  <a:pt x="7" y="229"/>
                  <a:pt x="7" y="229"/>
                  <a:pt x="7" y="229"/>
                </a:cubicBezTo>
                <a:cubicBezTo>
                  <a:pt x="8" y="228"/>
                  <a:pt x="11" y="226"/>
                  <a:pt x="18" y="222"/>
                </a:cubicBezTo>
                <a:cubicBezTo>
                  <a:pt x="20" y="221"/>
                  <a:pt x="22" y="220"/>
                  <a:pt x="24" y="219"/>
                </a:cubicBezTo>
                <a:cubicBezTo>
                  <a:pt x="30" y="216"/>
                  <a:pt x="30" y="215"/>
                  <a:pt x="31" y="214"/>
                </a:cubicBezTo>
                <a:cubicBezTo>
                  <a:pt x="31" y="214"/>
                  <a:pt x="31" y="213"/>
                  <a:pt x="31" y="212"/>
                </a:cubicBezTo>
                <a:cubicBezTo>
                  <a:pt x="31" y="211"/>
                  <a:pt x="31" y="209"/>
                  <a:pt x="30" y="208"/>
                </a:cubicBezTo>
                <a:cubicBezTo>
                  <a:pt x="31" y="206"/>
                  <a:pt x="31" y="206"/>
                  <a:pt x="31" y="206"/>
                </a:cubicBezTo>
                <a:cubicBezTo>
                  <a:pt x="30" y="206"/>
                  <a:pt x="30" y="206"/>
                  <a:pt x="30" y="206"/>
                </a:cubicBezTo>
                <a:cubicBezTo>
                  <a:pt x="30" y="203"/>
                  <a:pt x="29" y="201"/>
                  <a:pt x="28" y="201"/>
                </a:cubicBezTo>
                <a:cubicBezTo>
                  <a:pt x="27" y="200"/>
                  <a:pt x="27" y="200"/>
                  <a:pt x="21" y="199"/>
                </a:cubicBezTo>
                <a:cubicBezTo>
                  <a:pt x="19" y="199"/>
                  <a:pt x="16" y="198"/>
                  <a:pt x="13" y="198"/>
                </a:cubicBezTo>
                <a:cubicBezTo>
                  <a:pt x="6" y="196"/>
                  <a:pt x="2" y="195"/>
                  <a:pt x="1" y="195"/>
                </a:cubicBezTo>
                <a:cubicBezTo>
                  <a:pt x="0" y="194"/>
                  <a:pt x="0" y="192"/>
                  <a:pt x="0" y="190"/>
                </a:cubicBezTo>
                <a:close/>
                <a:moveTo>
                  <a:pt x="288" y="180"/>
                </a:moveTo>
                <a:cubicBezTo>
                  <a:pt x="288" y="120"/>
                  <a:pt x="239" y="71"/>
                  <a:pt x="179" y="71"/>
                </a:cubicBezTo>
                <a:cubicBezTo>
                  <a:pt x="120" y="72"/>
                  <a:pt x="71" y="121"/>
                  <a:pt x="71" y="180"/>
                </a:cubicBezTo>
                <a:cubicBezTo>
                  <a:pt x="71" y="240"/>
                  <a:pt x="120" y="289"/>
                  <a:pt x="180" y="289"/>
                </a:cubicBezTo>
                <a:cubicBezTo>
                  <a:pt x="240" y="288"/>
                  <a:pt x="289" y="239"/>
                  <a:pt x="288" y="180"/>
                </a:cubicBezTo>
                <a:close/>
              </a:path>
            </a:pathLst>
          </a:custGeom>
          <a:solidFill>
            <a:schemeClr val="accent2"/>
          </a:solidFill>
          <a:ln>
            <a:noFill/>
          </a:ln>
        </p:spPr>
        <p:txBody>
          <a:bodyPr vert="horz" wrap="square" lIns="91440" tIns="45720" rIns="91440" bIns="45720" numCol="1" anchor="t" anchorCtr="0" compatLnSpc="1"/>
          <a:lstStyle/>
          <a:p>
            <a:endParaRPr lang="id-ID">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 name="Freeform 4"/>
          <p:cNvSpPr>
            <a:spLocks noEditPoints="1"/>
          </p:cNvSpPr>
          <p:nvPr/>
        </p:nvSpPr>
        <p:spPr bwMode="auto">
          <a:xfrm>
            <a:off x="4634971" y="3461497"/>
            <a:ext cx="1546454" cy="1544377"/>
          </a:xfrm>
          <a:custGeom>
            <a:avLst/>
            <a:gdLst>
              <a:gd name="T0" fmla="*/ 25 w 314"/>
              <a:gd name="T1" fmla="*/ 150 h 314"/>
              <a:gd name="T2" fmla="*/ 12 w 314"/>
              <a:gd name="T3" fmla="*/ 138 h 314"/>
              <a:gd name="T4" fmla="*/ 28 w 314"/>
              <a:gd name="T5" fmla="*/ 124 h 314"/>
              <a:gd name="T6" fmla="*/ 26 w 314"/>
              <a:gd name="T7" fmla="*/ 109 h 314"/>
              <a:gd name="T8" fmla="*/ 39 w 314"/>
              <a:gd name="T9" fmla="*/ 95 h 314"/>
              <a:gd name="T10" fmla="*/ 41 w 314"/>
              <a:gd name="T11" fmla="*/ 80 h 314"/>
              <a:gd name="T12" fmla="*/ 56 w 314"/>
              <a:gd name="T13" fmla="*/ 70 h 314"/>
              <a:gd name="T14" fmla="*/ 59 w 314"/>
              <a:gd name="T15" fmla="*/ 49 h 314"/>
              <a:gd name="T16" fmla="*/ 84 w 314"/>
              <a:gd name="T17" fmla="*/ 47 h 314"/>
              <a:gd name="T18" fmla="*/ 88 w 314"/>
              <a:gd name="T19" fmla="*/ 36 h 314"/>
              <a:gd name="T20" fmla="*/ 101 w 314"/>
              <a:gd name="T21" fmla="*/ 29 h 314"/>
              <a:gd name="T22" fmla="*/ 117 w 314"/>
              <a:gd name="T23" fmla="*/ 25 h 314"/>
              <a:gd name="T24" fmla="*/ 132 w 314"/>
              <a:gd name="T25" fmla="*/ 19 h 314"/>
              <a:gd name="T26" fmla="*/ 149 w 314"/>
              <a:gd name="T27" fmla="*/ 18 h 314"/>
              <a:gd name="T28" fmla="*/ 167 w 314"/>
              <a:gd name="T29" fmla="*/ 24 h 314"/>
              <a:gd name="T30" fmla="*/ 185 w 314"/>
              <a:gd name="T31" fmla="*/ 14 h 314"/>
              <a:gd name="T32" fmla="*/ 196 w 314"/>
              <a:gd name="T33" fmla="*/ 27 h 314"/>
              <a:gd name="T34" fmla="*/ 212 w 314"/>
              <a:gd name="T35" fmla="*/ 29 h 314"/>
              <a:gd name="T36" fmla="*/ 225 w 314"/>
              <a:gd name="T37" fmla="*/ 42 h 314"/>
              <a:gd name="T38" fmla="*/ 235 w 314"/>
              <a:gd name="T39" fmla="*/ 49 h 314"/>
              <a:gd name="T40" fmla="*/ 253 w 314"/>
              <a:gd name="T41" fmla="*/ 55 h 314"/>
              <a:gd name="T42" fmla="*/ 254 w 314"/>
              <a:gd name="T43" fmla="*/ 67 h 314"/>
              <a:gd name="T44" fmla="*/ 278 w 314"/>
              <a:gd name="T45" fmla="*/ 75 h 314"/>
              <a:gd name="T46" fmla="*/ 272 w 314"/>
              <a:gd name="T47" fmla="*/ 92 h 314"/>
              <a:gd name="T48" fmla="*/ 302 w 314"/>
              <a:gd name="T49" fmla="*/ 98 h 314"/>
              <a:gd name="T50" fmla="*/ 283 w 314"/>
              <a:gd name="T51" fmla="*/ 120 h 314"/>
              <a:gd name="T52" fmla="*/ 312 w 314"/>
              <a:gd name="T53" fmla="*/ 132 h 314"/>
              <a:gd name="T54" fmla="*/ 289 w 314"/>
              <a:gd name="T55" fmla="*/ 149 h 314"/>
              <a:gd name="T56" fmla="*/ 314 w 314"/>
              <a:gd name="T57" fmla="*/ 163 h 314"/>
              <a:gd name="T58" fmla="*/ 287 w 314"/>
              <a:gd name="T59" fmla="*/ 179 h 314"/>
              <a:gd name="T60" fmla="*/ 298 w 314"/>
              <a:gd name="T61" fmla="*/ 193 h 314"/>
              <a:gd name="T62" fmla="*/ 281 w 314"/>
              <a:gd name="T63" fmla="*/ 204 h 314"/>
              <a:gd name="T64" fmla="*/ 281 w 314"/>
              <a:gd name="T65" fmla="*/ 220 h 314"/>
              <a:gd name="T66" fmla="*/ 267 w 314"/>
              <a:gd name="T67" fmla="*/ 232 h 314"/>
              <a:gd name="T68" fmla="*/ 263 w 314"/>
              <a:gd name="T69" fmla="*/ 247 h 314"/>
              <a:gd name="T70" fmla="*/ 247 w 314"/>
              <a:gd name="T71" fmla="*/ 255 h 314"/>
              <a:gd name="T72" fmla="*/ 238 w 314"/>
              <a:gd name="T73" fmla="*/ 263 h 314"/>
              <a:gd name="T74" fmla="*/ 227 w 314"/>
              <a:gd name="T75" fmla="*/ 278 h 314"/>
              <a:gd name="T76" fmla="*/ 211 w 314"/>
              <a:gd name="T77" fmla="*/ 280 h 314"/>
              <a:gd name="T78" fmla="*/ 201 w 314"/>
              <a:gd name="T79" fmla="*/ 296 h 314"/>
              <a:gd name="T80" fmla="*/ 182 w 314"/>
              <a:gd name="T81" fmla="*/ 288 h 314"/>
              <a:gd name="T82" fmla="*/ 166 w 314"/>
              <a:gd name="T83" fmla="*/ 297 h 314"/>
              <a:gd name="T84" fmla="*/ 148 w 314"/>
              <a:gd name="T85" fmla="*/ 296 h 314"/>
              <a:gd name="T86" fmla="*/ 132 w 314"/>
              <a:gd name="T87" fmla="*/ 288 h 314"/>
              <a:gd name="T88" fmla="*/ 113 w 314"/>
              <a:gd name="T89" fmla="*/ 296 h 314"/>
              <a:gd name="T90" fmla="*/ 102 w 314"/>
              <a:gd name="T91" fmla="*/ 286 h 314"/>
              <a:gd name="T92" fmla="*/ 92 w 314"/>
              <a:gd name="T93" fmla="*/ 273 h 314"/>
              <a:gd name="T94" fmla="*/ 74 w 314"/>
              <a:gd name="T95" fmla="*/ 270 h 314"/>
              <a:gd name="T96" fmla="*/ 71 w 314"/>
              <a:gd name="T97" fmla="*/ 258 h 314"/>
              <a:gd name="T98" fmla="*/ 47 w 314"/>
              <a:gd name="T99" fmla="*/ 252 h 314"/>
              <a:gd name="T100" fmla="*/ 46 w 314"/>
              <a:gd name="T101" fmla="*/ 232 h 314"/>
              <a:gd name="T102" fmla="*/ 32 w 314"/>
              <a:gd name="T103" fmla="*/ 220 h 314"/>
              <a:gd name="T104" fmla="*/ 32 w 314"/>
              <a:gd name="T105" fmla="*/ 204 h 314"/>
              <a:gd name="T106" fmla="*/ 15 w 314"/>
              <a:gd name="T107" fmla="*/ 193 h 314"/>
              <a:gd name="T108" fmla="*/ 26 w 314"/>
              <a:gd name="T109" fmla="*/ 179 h 314"/>
              <a:gd name="T110" fmla="*/ 252 w 314"/>
              <a:gd name="T111" fmla="*/ 156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4" h="314">
                <a:moveTo>
                  <a:pt x="0" y="165"/>
                </a:moveTo>
                <a:cubicBezTo>
                  <a:pt x="0" y="164"/>
                  <a:pt x="0" y="163"/>
                  <a:pt x="0" y="163"/>
                </a:cubicBezTo>
                <a:cubicBezTo>
                  <a:pt x="1" y="162"/>
                  <a:pt x="5" y="161"/>
                  <a:pt x="11" y="159"/>
                </a:cubicBezTo>
                <a:cubicBezTo>
                  <a:pt x="13" y="159"/>
                  <a:pt x="15" y="158"/>
                  <a:pt x="17" y="157"/>
                </a:cubicBezTo>
                <a:cubicBezTo>
                  <a:pt x="22" y="156"/>
                  <a:pt x="23" y="156"/>
                  <a:pt x="24" y="155"/>
                </a:cubicBezTo>
                <a:cubicBezTo>
                  <a:pt x="24" y="154"/>
                  <a:pt x="25" y="153"/>
                  <a:pt x="25" y="150"/>
                </a:cubicBezTo>
                <a:cubicBezTo>
                  <a:pt x="25" y="149"/>
                  <a:pt x="25" y="149"/>
                  <a:pt x="25" y="149"/>
                </a:cubicBezTo>
                <a:cubicBezTo>
                  <a:pt x="25" y="149"/>
                  <a:pt x="25" y="149"/>
                  <a:pt x="25" y="149"/>
                </a:cubicBezTo>
                <a:cubicBezTo>
                  <a:pt x="25" y="149"/>
                  <a:pt x="25" y="148"/>
                  <a:pt x="25" y="146"/>
                </a:cubicBezTo>
                <a:cubicBezTo>
                  <a:pt x="25" y="145"/>
                  <a:pt x="25" y="144"/>
                  <a:pt x="24" y="143"/>
                </a:cubicBezTo>
                <a:cubicBezTo>
                  <a:pt x="24" y="143"/>
                  <a:pt x="23" y="142"/>
                  <a:pt x="18" y="140"/>
                </a:cubicBezTo>
                <a:cubicBezTo>
                  <a:pt x="17" y="140"/>
                  <a:pt x="14" y="139"/>
                  <a:pt x="12" y="138"/>
                </a:cubicBezTo>
                <a:cubicBezTo>
                  <a:pt x="7" y="135"/>
                  <a:pt x="3" y="133"/>
                  <a:pt x="2" y="132"/>
                </a:cubicBezTo>
                <a:cubicBezTo>
                  <a:pt x="2" y="132"/>
                  <a:pt x="2" y="132"/>
                  <a:pt x="2" y="131"/>
                </a:cubicBezTo>
                <a:cubicBezTo>
                  <a:pt x="2" y="129"/>
                  <a:pt x="3" y="127"/>
                  <a:pt x="3" y="127"/>
                </a:cubicBezTo>
                <a:cubicBezTo>
                  <a:pt x="4" y="126"/>
                  <a:pt x="8" y="126"/>
                  <a:pt x="15" y="125"/>
                </a:cubicBezTo>
                <a:cubicBezTo>
                  <a:pt x="17" y="125"/>
                  <a:pt x="19" y="125"/>
                  <a:pt x="21" y="125"/>
                </a:cubicBezTo>
                <a:cubicBezTo>
                  <a:pt x="26" y="125"/>
                  <a:pt x="27" y="125"/>
                  <a:pt x="28" y="124"/>
                </a:cubicBezTo>
                <a:cubicBezTo>
                  <a:pt x="28" y="124"/>
                  <a:pt x="29" y="123"/>
                  <a:pt x="30" y="120"/>
                </a:cubicBezTo>
                <a:cubicBezTo>
                  <a:pt x="30" y="119"/>
                  <a:pt x="30" y="119"/>
                  <a:pt x="30" y="119"/>
                </a:cubicBezTo>
                <a:cubicBezTo>
                  <a:pt x="30" y="119"/>
                  <a:pt x="30" y="119"/>
                  <a:pt x="30" y="119"/>
                </a:cubicBezTo>
                <a:cubicBezTo>
                  <a:pt x="31" y="117"/>
                  <a:pt x="31" y="116"/>
                  <a:pt x="31" y="115"/>
                </a:cubicBezTo>
                <a:cubicBezTo>
                  <a:pt x="31" y="114"/>
                  <a:pt x="31" y="113"/>
                  <a:pt x="31" y="113"/>
                </a:cubicBezTo>
                <a:cubicBezTo>
                  <a:pt x="31" y="112"/>
                  <a:pt x="30" y="112"/>
                  <a:pt x="26" y="109"/>
                </a:cubicBezTo>
                <a:cubicBezTo>
                  <a:pt x="24" y="108"/>
                  <a:pt x="22" y="106"/>
                  <a:pt x="21" y="105"/>
                </a:cubicBezTo>
                <a:cubicBezTo>
                  <a:pt x="16" y="101"/>
                  <a:pt x="13" y="98"/>
                  <a:pt x="12" y="97"/>
                </a:cubicBezTo>
                <a:cubicBezTo>
                  <a:pt x="12" y="96"/>
                  <a:pt x="13" y="93"/>
                  <a:pt x="14" y="92"/>
                </a:cubicBezTo>
                <a:cubicBezTo>
                  <a:pt x="15" y="92"/>
                  <a:pt x="19" y="92"/>
                  <a:pt x="26" y="93"/>
                </a:cubicBezTo>
                <a:cubicBezTo>
                  <a:pt x="28" y="94"/>
                  <a:pt x="30" y="94"/>
                  <a:pt x="32" y="95"/>
                </a:cubicBezTo>
                <a:cubicBezTo>
                  <a:pt x="37" y="96"/>
                  <a:pt x="38" y="96"/>
                  <a:pt x="39" y="95"/>
                </a:cubicBezTo>
                <a:cubicBezTo>
                  <a:pt x="39" y="95"/>
                  <a:pt x="40" y="95"/>
                  <a:pt x="42" y="91"/>
                </a:cubicBezTo>
                <a:cubicBezTo>
                  <a:pt x="42" y="91"/>
                  <a:pt x="42" y="91"/>
                  <a:pt x="42" y="91"/>
                </a:cubicBezTo>
                <a:cubicBezTo>
                  <a:pt x="42" y="90"/>
                  <a:pt x="42" y="90"/>
                  <a:pt x="42" y="90"/>
                </a:cubicBezTo>
                <a:cubicBezTo>
                  <a:pt x="45" y="88"/>
                  <a:pt x="45" y="86"/>
                  <a:pt x="45" y="86"/>
                </a:cubicBezTo>
                <a:cubicBezTo>
                  <a:pt x="45" y="86"/>
                  <a:pt x="45" y="85"/>
                  <a:pt x="44" y="85"/>
                </a:cubicBezTo>
                <a:cubicBezTo>
                  <a:pt x="44" y="84"/>
                  <a:pt x="44" y="84"/>
                  <a:pt x="41" y="80"/>
                </a:cubicBezTo>
                <a:cubicBezTo>
                  <a:pt x="39" y="78"/>
                  <a:pt x="38" y="77"/>
                  <a:pt x="36" y="75"/>
                </a:cubicBezTo>
                <a:cubicBezTo>
                  <a:pt x="32" y="70"/>
                  <a:pt x="30" y="66"/>
                  <a:pt x="30" y="65"/>
                </a:cubicBezTo>
                <a:cubicBezTo>
                  <a:pt x="30" y="64"/>
                  <a:pt x="32" y="61"/>
                  <a:pt x="33" y="61"/>
                </a:cubicBezTo>
                <a:cubicBezTo>
                  <a:pt x="34" y="61"/>
                  <a:pt x="38" y="62"/>
                  <a:pt x="44" y="65"/>
                </a:cubicBezTo>
                <a:cubicBezTo>
                  <a:pt x="46" y="66"/>
                  <a:pt x="48" y="67"/>
                  <a:pt x="49" y="67"/>
                </a:cubicBezTo>
                <a:cubicBezTo>
                  <a:pt x="54" y="70"/>
                  <a:pt x="55" y="70"/>
                  <a:pt x="56" y="70"/>
                </a:cubicBezTo>
                <a:cubicBezTo>
                  <a:pt x="57" y="70"/>
                  <a:pt x="58" y="69"/>
                  <a:pt x="60" y="67"/>
                </a:cubicBezTo>
                <a:cubicBezTo>
                  <a:pt x="61" y="66"/>
                  <a:pt x="61" y="66"/>
                  <a:pt x="61" y="66"/>
                </a:cubicBezTo>
                <a:cubicBezTo>
                  <a:pt x="61" y="66"/>
                  <a:pt x="61" y="66"/>
                  <a:pt x="61" y="66"/>
                </a:cubicBezTo>
                <a:cubicBezTo>
                  <a:pt x="63" y="64"/>
                  <a:pt x="64" y="62"/>
                  <a:pt x="64" y="61"/>
                </a:cubicBezTo>
                <a:cubicBezTo>
                  <a:pt x="64" y="60"/>
                  <a:pt x="64" y="60"/>
                  <a:pt x="62" y="55"/>
                </a:cubicBezTo>
                <a:cubicBezTo>
                  <a:pt x="61" y="54"/>
                  <a:pt x="60" y="51"/>
                  <a:pt x="59" y="49"/>
                </a:cubicBezTo>
                <a:cubicBezTo>
                  <a:pt x="56" y="43"/>
                  <a:pt x="54" y="40"/>
                  <a:pt x="54" y="39"/>
                </a:cubicBezTo>
                <a:cubicBezTo>
                  <a:pt x="55" y="37"/>
                  <a:pt x="57" y="35"/>
                  <a:pt x="59" y="35"/>
                </a:cubicBezTo>
                <a:cubicBezTo>
                  <a:pt x="59" y="35"/>
                  <a:pt x="63" y="37"/>
                  <a:pt x="68" y="41"/>
                </a:cubicBezTo>
                <a:cubicBezTo>
                  <a:pt x="70" y="43"/>
                  <a:pt x="71" y="44"/>
                  <a:pt x="73" y="45"/>
                </a:cubicBezTo>
                <a:cubicBezTo>
                  <a:pt x="77" y="48"/>
                  <a:pt x="78" y="49"/>
                  <a:pt x="79" y="49"/>
                </a:cubicBezTo>
                <a:cubicBezTo>
                  <a:pt x="80" y="49"/>
                  <a:pt x="81" y="49"/>
                  <a:pt x="84" y="47"/>
                </a:cubicBezTo>
                <a:cubicBezTo>
                  <a:pt x="85" y="47"/>
                  <a:pt x="85" y="47"/>
                  <a:pt x="85" y="47"/>
                </a:cubicBezTo>
                <a:cubicBezTo>
                  <a:pt x="85" y="46"/>
                  <a:pt x="85" y="46"/>
                  <a:pt x="85" y="46"/>
                </a:cubicBezTo>
                <a:cubicBezTo>
                  <a:pt x="88" y="44"/>
                  <a:pt x="88" y="43"/>
                  <a:pt x="89" y="42"/>
                </a:cubicBezTo>
                <a:cubicBezTo>
                  <a:pt x="89" y="42"/>
                  <a:pt x="89" y="42"/>
                  <a:pt x="89" y="42"/>
                </a:cubicBezTo>
                <a:cubicBezTo>
                  <a:pt x="89" y="42"/>
                  <a:pt x="89" y="42"/>
                  <a:pt x="89" y="42"/>
                </a:cubicBezTo>
                <a:cubicBezTo>
                  <a:pt x="89" y="41"/>
                  <a:pt x="88" y="39"/>
                  <a:pt x="88" y="36"/>
                </a:cubicBezTo>
                <a:cubicBezTo>
                  <a:pt x="87" y="34"/>
                  <a:pt x="87" y="32"/>
                  <a:pt x="86" y="29"/>
                </a:cubicBezTo>
                <a:cubicBezTo>
                  <a:pt x="85" y="24"/>
                  <a:pt x="84" y="20"/>
                  <a:pt x="84" y="18"/>
                </a:cubicBezTo>
                <a:cubicBezTo>
                  <a:pt x="84" y="18"/>
                  <a:pt x="84" y="18"/>
                  <a:pt x="84" y="18"/>
                </a:cubicBezTo>
                <a:cubicBezTo>
                  <a:pt x="85" y="17"/>
                  <a:pt x="88" y="15"/>
                  <a:pt x="89" y="15"/>
                </a:cubicBezTo>
                <a:cubicBezTo>
                  <a:pt x="90" y="16"/>
                  <a:pt x="93" y="19"/>
                  <a:pt x="97" y="24"/>
                </a:cubicBezTo>
                <a:cubicBezTo>
                  <a:pt x="99" y="26"/>
                  <a:pt x="100" y="27"/>
                  <a:pt x="101" y="29"/>
                </a:cubicBezTo>
                <a:cubicBezTo>
                  <a:pt x="104" y="33"/>
                  <a:pt x="105" y="34"/>
                  <a:pt x="106" y="34"/>
                </a:cubicBezTo>
                <a:cubicBezTo>
                  <a:pt x="107" y="34"/>
                  <a:pt x="108" y="34"/>
                  <a:pt x="111" y="33"/>
                </a:cubicBezTo>
                <a:cubicBezTo>
                  <a:pt x="113" y="33"/>
                  <a:pt x="113" y="33"/>
                  <a:pt x="113" y="33"/>
                </a:cubicBezTo>
                <a:cubicBezTo>
                  <a:pt x="113" y="32"/>
                  <a:pt x="113" y="32"/>
                  <a:pt x="113" y="32"/>
                </a:cubicBezTo>
                <a:cubicBezTo>
                  <a:pt x="115" y="32"/>
                  <a:pt x="116" y="31"/>
                  <a:pt x="117" y="30"/>
                </a:cubicBezTo>
                <a:cubicBezTo>
                  <a:pt x="117" y="29"/>
                  <a:pt x="117" y="28"/>
                  <a:pt x="117" y="25"/>
                </a:cubicBezTo>
                <a:cubicBezTo>
                  <a:pt x="117" y="22"/>
                  <a:pt x="117" y="22"/>
                  <a:pt x="117" y="22"/>
                </a:cubicBezTo>
                <a:cubicBezTo>
                  <a:pt x="117" y="20"/>
                  <a:pt x="117" y="18"/>
                  <a:pt x="117" y="16"/>
                </a:cubicBezTo>
                <a:cubicBezTo>
                  <a:pt x="117" y="10"/>
                  <a:pt x="118" y="6"/>
                  <a:pt x="118" y="5"/>
                </a:cubicBezTo>
                <a:cubicBezTo>
                  <a:pt x="119" y="4"/>
                  <a:pt x="123" y="3"/>
                  <a:pt x="124" y="4"/>
                </a:cubicBezTo>
                <a:cubicBezTo>
                  <a:pt x="125" y="4"/>
                  <a:pt x="127" y="8"/>
                  <a:pt x="129" y="14"/>
                </a:cubicBezTo>
                <a:cubicBezTo>
                  <a:pt x="130" y="16"/>
                  <a:pt x="131" y="18"/>
                  <a:pt x="132" y="19"/>
                </a:cubicBezTo>
                <a:cubicBezTo>
                  <a:pt x="134" y="24"/>
                  <a:pt x="135" y="25"/>
                  <a:pt x="136" y="25"/>
                </a:cubicBezTo>
                <a:cubicBezTo>
                  <a:pt x="136" y="26"/>
                  <a:pt x="138" y="26"/>
                  <a:pt x="141" y="26"/>
                </a:cubicBezTo>
                <a:cubicBezTo>
                  <a:pt x="141" y="26"/>
                  <a:pt x="141" y="26"/>
                  <a:pt x="141" y="26"/>
                </a:cubicBezTo>
                <a:cubicBezTo>
                  <a:pt x="142" y="25"/>
                  <a:pt x="142" y="25"/>
                  <a:pt x="142" y="25"/>
                </a:cubicBezTo>
                <a:cubicBezTo>
                  <a:pt x="146" y="25"/>
                  <a:pt x="147" y="24"/>
                  <a:pt x="147" y="24"/>
                </a:cubicBezTo>
                <a:cubicBezTo>
                  <a:pt x="148" y="23"/>
                  <a:pt x="148" y="22"/>
                  <a:pt x="149" y="18"/>
                </a:cubicBezTo>
                <a:cubicBezTo>
                  <a:pt x="150" y="16"/>
                  <a:pt x="150" y="14"/>
                  <a:pt x="151" y="11"/>
                </a:cubicBezTo>
                <a:cubicBezTo>
                  <a:pt x="152" y="5"/>
                  <a:pt x="154" y="1"/>
                  <a:pt x="154" y="0"/>
                </a:cubicBezTo>
                <a:cubicBezTo>
                  <a:pt x="155" y="0"/>
                  <a:pt x="159" y="0"/>
                  <a:pt x="160" y="0"/>
                </a:cubicBezTo>
                <a:cubicBezTo>
                  <a:pt x="161" y="1"/>
                  <a:pt x="162" y="5"/>
                  <a:pt x="163" y="11"/>
                </a:cubicBezTo>
                <a:cubicBezTo>
                  <a:pt x="164" y="13"/>
                  <a:pt x="164" y="15"/>
                  <a:pt x="165" y="17"/>
                </a:cubicBezTo>
                <a:cubicBezTo>
                  <a:pt x="166" y="23"/>
                  <a:pt x="166" y="23"/>
                  <a:pt x="167" y="24"/>
                </a:cubicBezTo>
                <a:cubicBezTo>
                  <a:pt x="167" y="25"/>
                  <a:pt x="168" y="25"/>
                  <a:pt x="172" y="25"/>
                </a:cubicBezTo>
                <a:cubicBezTo>
                  <a:pt x="172" y="26"/>
                  <a:pt x="172" y="26"/>
                  <a:pt x="172" y="26"/>
                </a:cubicBezTo>
                <a:cubicBezTo>
                  <a:pt x="173" y="26"/>
                  <a:pt x="173" y="26"/>
                  <a:pt x="173" y="26"/>
                </a:cubicBezTo>
                <a:cubicBezTo>
                  <a:pt x="176" y="26"/>
                  <a:pt x="178" y="26"/>
                  <a:pt x="178" y="25"/>
                </a:cubicBezTo>
                <a:cubicBezTo>
                  <a:pt x="179" y="25"/>
                  <a:pt x="179" y="24"/>
                  <a:pt x="182" y="20"/>
                </a:cubicBezTo>
                <a:cubicBezTo>
                  <a:pt x="182" y="18"/>
                  <a:pt x="183" y="16"/>
                  <a:pt x="185" y="14"/>
                </a:cubicBezTo>
                <a:cubicBezTo>
                  <a:pt x="188" y="8"/>
                  <a:pt x="190" y="5"/>
                  <a:pt x="190" y="4"/>
                </a:cubicBezTo>
                <a:cubicBezTo>
                  <a:pt x="192" y="4"/>
                  <a:pt x="195" y="4"/>
                  <a:pt x="196" y="5"/>
                </a:cubicBezTo>
                <a:cubicBezTo>
                  <a:pt x="196" y="6"/>
                  <a:pt x="197" y="9"/>
                  <a:pt x="197" y="15"/>
                </a:cubicBezTo>
                <a:cubicBezTo>
                  <a:pt x="197" y="15"/>
                  <a:pt x="197" y="16"/>
                  <a:pt x="197" y="17"/>
                </a:cubicBezTo>
                <a:cubicBezTo>
                  <a:pt x="197" y="19"/>
                  <a:pt x="197" y="21"/>
                  <a:pt x="197" y="23"/>
                </a:cubicBezTo>
                <a:cubicBezTo>
                  <a:pt x="197" y="24"/>
                  <a:pt x="196" y="26"/>
                  <a:pt x="196" y="27"/>
                </a:cubicBezTo>
                <a:cubicBezTo>
                  <a:pt x="196" y="29"/>
                  <a:pt x="197" y="29"/>
                  <a:pt x="197" y="30"/>
                </a:cubicBezTo>
                <a:cubicBezTo>
                  <a:pt x="197" y="31"/>
                  <a:pt x="198" y="31"/>
                  <a:pt x="202" y="32"/>
                </a:cubicBezTo>
                <a:cubicBezTo>
                  <a:pt x="203" y="34"/>
                  <a:pt x="203" y="34"/>
                  <a:pt x="203" y="34"/>
                </a:cubicBezTo>
                <a:cubicBezTo>
                  <a:pt x="203" y="33"/>
                  <a:pt x="203" y="33"/>
                  <a:pt x="203" y="33"/>
                </a:cubicBezTo>
                <a:cubicBezTo>
                  <a:pt x="206" y="34"/>
                  <a:pt x="207" y="34"/>
                  <a:pt x="208" y="34"/>
                </a:cubicBezTo>
                <a:cubicBezTo>
                  <a:pt x="209" y="33"/>
                  <a:pt x="209" y="33"/>
                  <a:pt x="212" y="29"/>
                </a:cubicBezTo>
                <a:cubicBezTo>
                  <a:pt x="214" y="28"/>
                  <a:pt x="215" y="26"/>
                  <a:pt x="217" y="24"/>
                </a:cubicBezTo>
                <a:cubicBezTo>
                  <a:pt x="221" y="19"/>
                  <a:pt x="224" y="16"/>
                  <a:pt x="225" y="16"/>
                </a:cubicBezTo>
                <a:cubicBezTo>
                  <a:pt x="226" y="16"/>
                  <a:pt x="229" y="17"/>
                  <a:pt x="230" y="18"/>
                </a:cubicBezTo>
                <a:cubicBezTo>
                  <a:pt x="230" y="20"/>
                  <a:pt x="229" y="24"/>
                  <a:pt x="228" y="30"/>
                </a:cubicBezTo>
                <a:cubicBezTo>
                  <a:pt x="227" y="32"/>
                  <a:pt x="227" y="34"/>
                  <a:pt x="226" y="36"/>
                </a:cubicBezTo>
                <a:cubicBezTo>
                  <a:pt x="225" y="39"/>
                  <a:pt x="225" y="41"/>
                  <a:pt x="225" y="42"/>
                </a:cubicBezTo>
                <a:cubicBezTo>
                  <a:pt x="225" y="42"/>
                  <a:pt x="225" y="42"/>
                  <a:pt x="225" y="42"/>
                </a:cubicBezTo>
                <a:cubicBezTo>
                  <a:pt x="225" y="43"/>
                  <a:pt x="225" y="43"/>
                  <a:pt x="225" y="43"/>
                </a:cubicBezTo>
                <a:cubicBezTo>
                  <a:pt x="225" y="43"/>
                  <a:pt x="226" y="44"/>
                  <a:pt x="229" y="46"/>
                </a:cubicBezTo>
                <a:cubicBezTo>
                  <a:pt x="230" y="47"/>
                  <a:pt x="230" y="47"/>
                  <a:pt x="230" y="47"/>
                </a:cubicBezTo>
                <a:cubicBezTo>
                  <a:pt x="230" y="47"/>
                  <a:pt x="230" y="47"/>
                  <a:pt x="230" y="47"/>
                </a:cubicBezTo>
                <a:cubicBezTo>
                  <a:pt x="233" y="49"/>
                  <a:pt x="234" y="49"/>
                  <a:pt x="235" y="49"/>
                </a:cubicBezTo>
                <a:cubicBezTo>
                  <a:pt x="236" y="49"/>
                  <a:pt x="237" y="48"/>
                  <a:pt x="240" y="45"/>
                </a:cubicBezTo>
                <a:cubicBezTo>
                  <a:pt x="242" y="44"/>
                  <a:pt x="244" y="43"/>
                  <a:pt x="246" y="41"/>
                </a:cubicBezTo>
                <a:cubicBezTo>
                  <a:pt x="251" y="38"/>
                  <a:pt x="255" y="36"/>
                  <a:pt x="256" y="35"/>
                </a:cubicBezTo>
                <a:cubicBezTo>
                  <a:pt x="257" y="36"/>
                  <a:pt x="260" y="38"/>
                  <a:pt x="260" y="39"/>
                </a:cubicBezTo>
                <a:cubicBezTo>
                  <a:pt x="260" y="40"/>
                  <a:pt x="258" y="44"/>
                  <a:pt x="255" y="49"/>
                </a:cubicBezTo>
                <a:cubicBezTo>
                  <a:pt x="254" y="51"/>
                  <a:pt x="253" y="53"/>
                  <a:pt x="253" y="55"/>
                </a:cubicBezTo>
                <a:cubicBezTo>
                  <a:pt x="250" y="59"/>
                  <a:pt x="250" y="60"/>
                  <a:pt x="250" y="61"/>
                </a:cubicBezTo>
                <a:cubicBezTo>
                  <a:pt x="250" y="61"/>
                  <a:pt x="250" y="61"/>
                  <a:pt x="250" y="61"/>
                </a:cubicBezTo>
                <a:cubicBezTo>
                  <a:pt x="250" y="61"/>
                  <a:pt x="250" y="61"/>
                  <a:pt x="250" y="61"/>
                </a:cubicBezTo>
                <a:cubicBezTo>
                  <a:pt x="250" y="62"/>
                  <a:pt x="251" y="64"/>
                  <a:pt x="253" y="66"/>
                </a:cubicBezTo>
                <a:cubicBezTo>
                  <a:pt x="253" y="68"/>
                  <a:pt x="253" y="68"/>
                  <a:pt x="253" y="68"/>
                </a:cubicBezTo>
                <a:cubicBezTo>
                  <a:pt x="254" y="67"/>
                  <a:pt x="254" y="67"/>
                  <a:pt x="254" y="67"/>
                </a:cubicBezTo>
                <a:cubicBezTo>
                  <a:pt x="256" y="69"/>
                  <a:pt x="257" y="70"/>
                  <a:pt x="258" y="70"/>
                </a:cubicBezTo>
                <a:cubicBezTo>
                  <a:pt x="259" y="70"/>
                  <a:pt x="259" y="70"/>
                  <a:pt x="264" y="68"/>
                </a:cubicBezTo>
                <a:cubicBezTo>
                  <a:pt x="266" y="67"/>
                  <a:pt x="268" y="66"/>
                  <a:pt x="270" y="65"/>
                </a:cubicBezTo>
                <a:cubicBezTo>
                  <a:pt x="276" y="63"/>
                  <a:pt x="280" y="61"/>
                  <a:pt x="281" y="61"/>
                </a:cubicBezTo>
                <a:cubicBezTo>
                  <a:pt x="282" y="62"/>
                  <a:pt x="284" y="65"/>
                  <a:pt x="285" y="66"/>
                </a:cubicBezTo>
                <a:cubicBezTo>
                  <a:pt x="284" y="67"/>
                  <a:pt x="282" y="70"/>
                  <a:pt x="278" y="75"/>
                </a:cubicBezTo>
                <a:cubicBezTo>
                  <a:pt x="276" y="77"/>
                  <a:pt x="275" y="78"/>
                  <a:pt x="274" y="80"/>
                </a:cubicBezTo>
                <a:cubicBezTo>
                  <a:pt x="270" y="84"/>
                  <a:pt x="269" y="84"/>
                  <a:pt x="269" y="85"/>
                </a:cubicBezTo>
                <a:cubicBezTo>
                  <a:pt x="269" y="86"/>
                  <a:pt x="269" y="86"/>
                  <a:pt x="269" y="86"/>
                </a:cubicBezTo>
                <a:cubicBezTo>
                  <a:pt x="269" y="87"/>
                  <a:pt x="270" y="88"/>
                  <a:pt x="271" y="90"/>
                </a:cubicBezTo>
                <a:cubicBezTo>
                  <a:pt x="271" y="92"/>
                  <a:pt x="271" y="92"/>
                  <a:pt x="271" y="92"/>
                </a:cubicBezTo>
                <a:cubicBezTo>
                  <a:pt x="272" y="92"/>
                  <a:pt x="272" y="92"/>
                  <a:pt x="272" y="92"/>
                </a:cubicBezTo>
                <a:cubicBezTo>
                  <a:pt x="274" y="95"/>
                  <a:pt x="275" y="95"/>
                  <a:pt x="275" y="96"/>
                </a:cubicBezTo>
                <a:cubicBezTo>
                  <a:pt x="276" y="96"/>
                  <a:pt x="277" y="96"/>
                  <a:pt x="282" y="95"/>
                </a:cubicBezTo>
                <a:cubicBezTo>
                  <a:pt x="284" y="94"/>
                  <a:pt x="286" y="94"/>
                  <a:pt x="288" y="94"/>
                </a:cubicBezTo>
                <a:cubicBezTo>
                  <a:pt x="295" y="93"/>
                  <a:pt x="299" y="92"/>
                  <a:pt x="300" y="92"/>
                </a:cubicBezTo>
                <a:cubicBezTo>
                  <a:pt x="301" y="93"/>
                  <a:pt x="302" y="96"/>
                  <a:pt x="302" y="98"/>
                </a:cubicBezTo>
                <a:cubicBezTo>
                  <a:pt x="302" y="98"/>
                  <a:pt x="302" y="98"/>
                  <a:pt x="302" y="98"/>
                </a:cubicBezTo>
                <a:cubicBezTo>
                  <a:pt x="301" y="99"/>
                  <a:pt x="298" y="101"/>
                  <a:pt x="293" y="105"/>
                </a:cubicBezTo>
                <a:cubicBezTo>
                  <a:pt x="292" y="106"/>
                  <a:pt x="290" y="108"/>
                  <a:pt x="288" y="109"/>
                </a:cubicBezTo>
                <a:cubicBezTo>
                  <a:pt x="284" y="112"/>
                  <a:pt x="283" y="112"/>
                  <a:pt x="283" y="113"/>
                </a:cubicBezTo>
                <a:cubicBezTo>
                  <a:pt x="283" y="113"/>
                  <a:pt x="283" y="114"/>
                  <a:pt x="283" y="114"/>
                </a:cubicBezTo>
                <a:cubicBezTo>
                  <a:pt x="283" y="115"/>
                  <a:pt x="283" y="117"/>
                  <a:pt x="284" y="118"/>
                </a:cubicBezTo>
                <a:cubicBezTo>
                  <a:pt x="283" y="120"/>
                  <a:pt x="283" y="120"/>
                  <a:pt x="283" y="120"/>
                </a:cubicBezTo>
                <a:cubicBezTo>
                  <a:pt x="284" y="120"/>
                  <a:pt x="284" y="120"/>
                  <a:pt x="284" y="120"/>
                </a:cubicBezTo>
                <a:cubicBezTo>
                  <a:pt x="285" y="123"/>
                  <a:pt x="286" y="124"/>
                  <a:pt x="286" y="124"/>
                </a:cubicBezTo>
                <a:cubicBezTo>
                  <a:pt x="287" y="125"/>
                  <a:pt x="288" y="125"/>
                  <a:pt x="293" y="125"/>
                </a:cubicBezTo>
                <a:cubicBezTo>
                  <a:pt x="295" y="125"/>
                  <a:pt x="297" y="125"/>
                  <a:pt x="299" y="126"/>
                </a:cubicBezTo>
                <a:cubicBezTo>
                  <a:pt x="306" y="126"/>
                  <a:pt x="310" y="127"/>
                  <a:pt x="311" y="127"/>
                </a:cubicBezTo>
                <a:cubicBezTo>
                  <a:pt x="311" y="128"/>
                  <a:pt x="312" y="130"/>
                  <a:pt x="312" y="132"/>
                </a:cubicBezTo>
                <a:cubicBezTo>
                  <a:pt x="312" y="132"/>
                  <a:pt x="312" y="133"/>
                  <a:pt x="312" y="133"/>
                </a:cubicBezTo>
                <a:cubicBezTo>
                  <a:pt x="311" y="134"/>
                  <a:pt x="307" y="135"/>
                  <a:pt x="301" y="138"/>
                </a:cubicBezTo>
                <a:cubicBezTo>
                  <a:pt x="300" y="139"/>
                  <a:pt x="298" y="139"/>
                  <a:pt x="296" y="140"/>
                </a:cubicBezTo>
                <a:cubicBezTo>
                  <a:pt x="291" y="142"/>
                  <a:pt x="290" y="143"/>
                  <a:pt x="289" y="143"/>
                </a:cubicBezTo>
                <a:cubicBezTo>
                  <a:pt x="289" y="144"/>
                  <a:pt x="289" y="145"/>
                  <a:pt x="289" y="146"/>
                </a:cubicBezTo>
                <a:cubicBezTo>
                  <a:pt x="289" y="147"/>
                  <a:pt x="289" y="148"/>
                  <a:pt x="289" y="149"/>
                </a:cubicBezTo>
                <a:cubicBezTo>
                  <a:pt x="288" y="150"/>
                  <a:pt x="288" y="150"/>
                  <a:pt x="288" y="150"/>
                </a:cubicBezTo>
                <a:cubicBezTo>
                  <a:pt x="289" y="151"/>
                  <a:pt x="289" y="151"/>
                  <a:pt x="289" y="151"/>
                </a:cubicBezTo>
                <a:cubicBezTo>
                  <a:pt x="289" y="153"/>
                  <a:pt x="289" y="154"/>
                  <a:pt x="290" y="155"/>
                </a:cubicBezTo>
                <a:cubicBezTo>
                  <a:pt x="291" y="156"/>
                  <a:pt x="292" y="156"/>
                  <a:pt x="296" y="157"/>
                </a:cubicBezTo>
                <a:cubicBezTo>
                  <a:pt x="298" y="158"/>
                  <a:pt x="301" y="159"/>
                  <a:pt x="303" y="159"/>
                </a:cubicBezTo>
                <a:cubicBezTo>
                  <a:pt x="309" y="161"/>
                  <a:pt x="313" y="163"/>
                  <a:pt x="314" y="163"/>
                </a:cubicBezTo>
                <a:cubicBezTo>
                  <a:pt x="314" y="164"/>
                  <a:pt x="314" y="165"/>
                  <a:pt x="314" y="166"/>
                </a:cubicBezTo>
                <a:cubicBezTo>
                  <a:pt x="314" y="168"/>
                  <a:pt x="314" y="169"/>
                  <a:pt x="313" y="169"/>
                </a:cubicBezTo>
                <a:cubicBezTo>
                  <a:pt x="312" y="170"/>
                  <a:pt x="308" y="171"/>
                  <a:pt x="302" y="172"/>
                </a:cubicBezTo>
                <a:cubicBezTo>
                  <a:pt x="300" y="172"/>
                  <a:pt x="298" y="172"/>
                  <a:pt x="296" y="173"/>
                </a:cubicBezTo>
                <a:cubicBezTo>
                  <a:pt x="290" y="174"/>
                  <a:pt x="290" y="174"/>
                  <a:pt x="289" y="174"/>
                </a:cubicBezTo>
                <a:cubicBezTo>
                  <a:pt x="288" y="175"/>
                  <a:pt x="288" y="176"/>
                  <a:pt x="287" y="179"/>
                </a:cubicBezTo>
                <a:cubicBezTo>
                  <a:pt x="287" y="179"/>
                  <a:pt x="287" y="179"/>
                  <a:pt x="287" y="179"/>
                </a:cubicBezTo>
                <a:cubicBezTo>
                  <a:pt x="287" y="180"/>
                  <a:pt x="287" y="180"/>
                  <a:pt x="287" y="180"/>
                </a:cubicBezTo>
                <a:cubicBezTo>
                  <a:pt x="287" y="182"/>
                  <a:pt x="287" y="183"/>
                  <a:pt x="287" y="184"/>
                </a:cubicBezTo>
                <a:cubicBezTo>
                  <a:pt x="287" y="185"/>
                  <a:pt x="287" y="185"/>
                  <a:pt x="287" y="186"/>
                </a:cubicBezTo>
                <a:cubicBezTo>
                  <a:pt x="288" y="187"/>
                  <a:pt x="288" y="187"/>
                  <a:pt x="292" y="189"/>
                </a:cubicBezTo>
                <a:cubicBezTo>
                  <a:pt x="294" y="190"/>
                  <a:pt x="296" y="192"/>
                  <a:pt x="298" y="193"/>
                </a:cubicBezTo>
                <a:cubicBezTo>
                  <a:pt x="304" y="196"/>
                  <a:pt x="307" y="199"/>
                  <a:pt x="308" y="199"/>
                </a:cubicBezTo>
                <a:cubicBezTo>
                  <a:pt x="308" y="199"/>
                  <a:pt x="308" y="200"/>
                  <a:pt x="308" y="200"/>
                </a:cubicBezTo>
                <a:cubicBezTo>
                  <a:pt x="308" y="202"/>
                  <a:pt x="307" y="204"/>
                  <a:pt x="306" y="205"/>
                </a:cubicBezTo>
                <a:cubicBezTo>
                  <a:pt x="305" y="205"/>
                  <a:pt x="301" y="205"/>
                  <a:pt x="295" y="205"/>
                </a:cubicBezTo>
                <a:cubicBezTo>
                  <a:pt x="293" y="205"/>
                  <a:pt x="290" y="204"/>
                  <a:pt x="289" y="204"/>
                </a:cubicBezTo>
                <a:cubicBezTo>
                  <a:pt x="283" y="204"/>
                  <a:pt x="282" y="204"/>
                  <a:pt x="281" y="204"/>
                </a:cubicBezTo>
                <a:cubicBezTo>
                  <a:pt x="281" y="205"/>
                  <a:pt x="280" y="206"/>
                  <a:pt x="279" y="209"/>
                </a:cubicBezTo>
                <a:cubicBezTo>
                  <a:pt x="278" y="209"/>
                  <a:pt x="278" y="209"/>
                  <a:pt x="278" y="209"/>
                </a:cubicBezTo>
                <a:cubicBezTo>
                  <a:pt x="278" y="210"/>
                  <a:pt x="278" y="210"/>
                  <a:pt x="278" y="210"/>
                </a:cubicBezTo>
                <a:cubicBezTo>
                  <a:pt x="277" y="212"/>
                  <a:pt x="277" y="213"/>
                  <a:pt x="277" y="214"/>
                </a:cubicBezTo>
                <a:cubicBezTo>
                  <a:pt x="277" y="215"/>
                  <a:pt x="277" y="215"/>
                  <a:pt x="277" y="215"/>
                </a:cubicBezTo>
                <a:cubicBezTo>
                  <a:pt x="277" y="216"/>
                  <a:pt x="278" y="217"/>
                  <a:pt x="281" y="220"/>
                </a:cubicBezTo>
                <a:cubicBezTo>
                  <a:pt x="283" y="221"/>
                  <a:pt x="285" y="223"/>
                  <a:pt x="286" y="225"/>
                </a:cubicBezTo>
                <a:cubicBezTo>
                  <a:pt x="291" y="229"/>
                  <a:pt x="293" y="232"/>
                  <a:pt x="294" y="233"/>
                </a:cubicBezTo>
                <a:cubicBezTo>
                  <a:pt x="294" y="234"/>
                  <a:pt x="292" y="238"/>
                  <a:pt x="291" y="238"/>
                </a:cubicBezTo>
                <a:cubicBezTo>
                  <a:pt x="290" y="238"/>
                  <a:pt x="286" y="237"/>
                  <a:pt x="280" y="235"/>
                </a:cubicBezTo>
                <a:cubicBezTo>
                  <a:pt x="278" y="235"/>
                  <a:pt x="276" y="234"/>
                  <a:pt x="274" y="233"/>
                </a:cubicBezTo>
                <a:cubicBezTo>
                  <a:pt x="269" y="232"/>
                  <a:pt x="268" y="231"/>
                  <a:pt x="267" y="232"/>
                </a:cubicBezTo>
                <a:cubicBezTo>
                  <a:pt x="266" y="232"/>
                  <a:pt x="265" y="233"/>
                  <a:pt x="263" y="236"/>
                </a:cubicBezTo>
                <a:cubicBezTo>
                  <a:pt x="263" y="236"/>
                  <a:pt x="263" y="236"/>
                  <a:pt x="263" y="236"/>
                </a:cubicBezTo>
                <a:cubicBezTo>
                  <a:pt x="263" y="236"/>
                  <a:pt x="263" y="236"/>
                  <a:pt x="263" y="236"/>
                </a:cubicBezTo>
                <a:cubicBezTo>
                  <a:pt x="260" y="239"/>
                  <a:pt x="260" y="241"/>
                  <a:pt x="260" y="241"/>
                </a:cubicBezTo>
                <a:cubicBezTo>
                  <a:pt x="260" y="241"/>
                  <a:pt x="260" y="241"/>
                  <a:pt x="260" y="241"/>
                </a:cubicBezTo>
                <a:cubicBezTo>
                  <a:pt x="260" y="242"/>
                  <a:pt x="261" y="243"/>
                  <a:pt x="263" y="247"/>
                </a:cubicBezTo>
                <a:cubicBezTo>
                  <a:pt x="265" y="249"/>
                  <a:pt x="266" y="251"/>
                  <a:pt x="267" y="253"/>
                </a:cubicBezTo>
                <a:cubicBezTo>
                  <a:pt x="270" y="258"/>
                  <a:pt x="272" y="262"/>
                  <a:pt x="273" y="263"/>
                </a:cubicBezTo>
                <a:cubicBezTo>
                  <a:pt x="272" y="264"/>
                  <a:pt x="270" y="267"/>
                  <a:pt x="269" y="267"/>
                </a:cubicBezTo>
                <a:cubicBezTo>
                  <a:pt x="268" y="267"/>
                  <a:pt x="264" y="265"/>
                  <a:pt x="259" y="262"/>
                </a:cubicBezTo>
                <a:cubicBezTo>
                  <a:pt x="257" y="260"/>
                  <a:pt x="255" y="259"/>
                  <a:pt x="253" y="258"/>
                </a:cubicBezTo>
                <a:cubicBezTo>
                  <a:pt x="249" y="255"/>
                  <a:pt x="248" y="255"/>
                  <a:pt x="247" y="255"/>
                </a:cubicBezTo>
                <a:cubicBezTo>
                  <a:pt x="246" y="255"/>
                  <a:pt x="245" y="256"/>
                  <a:pt x="242" y="258"/>
                </a:cubicBezTo>
                <a:cubicBezTo>
                  <a:pt x="241" y="258"/>
                  <a:pt x="241" y="258"/>
                  <a:pt x="241" y="258"/>
                </a:cubicBezTo>
                <a:cubicBezTo>
                  <a:pt x="241" y="259"/>
                  <a:pt x="241" y="259"/>
                  <a:pt x="241" y="259"/>
                </a:cubicBezTo>
                <a:cubicBezTo>
                  <a:pt x="239" y="261"/>
                  <a:pt x="238" y="262"/>
                  <a:pt x="238" y="263"/>
                </a:cubicBezTo>
                <a:cubicBezTo>
                  <a:pt x="238" y="263"/>
                  <a:pt x="238" y="263"/>
                  <a:pt x="238" y="263"/>
                </a:cubicBezTo>
                <a:cubicBezTo>
                  <a:pt x="238" y="263"/>
                  <a:pt x="238" y="263"/>
                  <a:pt x="238" y="263"/>
                </a:cubicBezTo>
                <a:cubicBezTo>
                  <a:pt x="238" y="264"/>
                  <a:pt x="238" y="265"/>
                  <a:pt x="240" y="269"/>
                </a:cubicBezTo>
                <a:cubicBezTo>
                  <a:pt x="241" y="271"/>
                  <a:pt x="241" y="273"/>
                  <a:pt x="242" y="275"/>
                </a:cubicBezTo>
                <a:cubicBezTo>
                  <a:pt x="244" y="281"/>
                  <a:pt x="245" y="285"/>
                  <a:pt x="245" y="287"/>
                </a:cubicBezTo>
                <a:cubicBezTo>
                  <a:pt x="245" y="288"/>
                  <a:pt x="242" y="290"/>
                  <a:pt x="240" y="290"/>
                </a:cubicBezTo>
                <a:cubicBezTo>
                  <a:pt x="239" y="289"/>
                  <a:pt x="236" y="287"/>
                  <a:pt x="232" y="282"/>
                </a:cubicBezTo>
                <a:cubicBezTo>
                  <a:pt x="230" y="281"/>
                  <a:pt x="229" y="279"/>
                  <a:pt x="227" y="278"/>
                </a:cubicBezTo>
                <a:cubicBezTo>
                  <a:pt x="223" y="274"/>
                  <a:pt x="223" y="273"/>
                  <a:pt x="222" y="273"/>
                </a:cubicBezTo>
                <a:cubicBezTo>
                  <a:pt x="221" y="273"/>
                  <a:pt x="220" y="273"/>
                  <a:pt x="217" y="275"/>
                </a:cubicBezTo>
                <a:cubicBezTo>
                  <a:pt x="215" y="275"/>
                  <a:pt x="215" y="275"/>
                  <a:pt x="215" y="275"/>
                </a:cubicBezTo>
                <a:cubicBezTo>
                  <a:pt x="215" y="276"/>
                  <a:pt x="215" y="276"/>
                  <a:pt x="215" y="276"/>
                </a:cubicBezTo>
                <a:cubicBezTo>
                  <a:pt x="213" y="277"/>
                  <a:pt x="212" y="278"/>
                  <a:pt x="211" y="279"/>
                </a:cubicBezTo>
                <a:cubicBezTo>
                  <a:pt x="211" y="279"/>
                  <a:pt x="211" y="279"/>
                  <a:pt x="211" y="280"/>
                </a:cubicBezTo>
                <a:cubicBezTo>
                  <a:pt x="211" y="281"/>
                  <a:pt x="211" y="283"/>
                  <a:pt x="212" y="285"/>
                </a:cubicBezTo>
                <a:cubicBezTo>
                  <a:pt x="212" y="287"/>
                  <a:pt x="212" y="289"/>
                  <a:pt x="212" y="292"/>
                </a:cubicBezTo>
                <a:cubicBezTo>
                  <a:pt x="213" y="296"/>
                  <a:pt x="213" y="299"/>
                  <a:pt x="213" y="302"/>
                </a:cubicBezTo>
                <a:cubicBezTo>
                  <a:pt x="213" y="303"/>
                  <a:pt x="213" y="303"/>
                  <a:pt x="213" y="303"/>
                </a:cubicBezTo>
                <a:cubicBezTo>
                  <a:pt x="212" y="304"/>
                  <a:pt x="209" y="306"/>
                  <a:pt x="208" y="305"/>
                </a:cubicBezTo>
                <a:cubicBezTo>
                  <a:pt x="207" y="305"/>
                  <a:pt x="204" y="302"/>
                  <a:pt x="201" y="296"/>
                </a:cubicBezTo>
                <a:cubicBezTo>
                  <a:pt x="200" y="294"/>
                  <a:pt x="199" y="292"/>
                  <a:pt x="198" y="291"/>
                </a:cubicBezTo>
                <a:cubicBezTo>
                  <a:pt x="195" y="286"/>
                  <a:pt x="194" y="285"/>
                  <a:pt x="193" y="285"/>
                </a:cubicBezTo>
                <a:cubicBezTo>
                  <a:pt x="193" y="285"/>
                  <a:pt x="191" y="285"/>
                  <a:pt x="188" y="286"/>
                </a:cubicBezTo>
                <a:cubicBezTo>
                  <a:pt x="186" y="285"/>
                  <a:pt x="186" y="285"/>
                  <a:pt x="186" y="285"/>
                </a:cubicBezTo>
                <a:cubicBezTo>
                  <a:pt x="186" y="286"/>
                  <a:pt x="186" y="286"/>
                  <a:pt x="186" y="286"/>
                </a:cubicBezTo>
                <a:cubicBezTo>
                  <a:pt x="184" y="286"/>
                  <a:pt x="182" y="287"/>
                  <a:pt x="182" y="288"/>
                </a:cubicBezTo>
                <a:cubicBezTo>
                  <a:pt x="181" y="289"/>
                  <a:pt x="181" y="289"/>
                  <a:pt x="181" y="294"/>
                </a:cubicBezTo>
                <a:cubicBezTo>
                  <a:pt x="180" y="296"/>
                  <a:pt x="180" y="299"/>
                  <a:pt x="180" y="301"/>
                </a:cubicBezTo>
                <a:cubicBezTo>
                  <a:pt x="179" y="307"/>
                  <a:pt x="178" y="311"/>
                  <a:pt x="178" y="312"/>
                </a:cubicBezTo>
                <a:cubicBezTo>
                  <a:pt x="177" y="313"/>
                  <a:pt x="173" y="314"/>
                  <a:pt x="172" y="313"/>
                </a:cubicBezTo>
                <a:cubicBezTo>
                  <a:pt x="171" y="312"/>
                  <a:pt x="170" y="309"/>
                  <a:pt x="168" y="302"/>
                </a:cubicBezTo>
                <a:cubicBezTo>
                  <a:pt x="167" y="300"/>
                  <a:pt x="166" y="298"/>
                  <a:pt x="166" y="297"/>
                </a:cubicBezTo>
                <a:cubicBezTo>
                  <a:pt x="164" y="291"/>
                  <a:pt x="164" y="291"/>
                  <a:pt x="163" y="290"/>
                </a:cubicBezTo>
                <a:cubicBezTo>
                  <a:pt x="162" y="290"/>
                  <a:pt x="161" y="289"/>
                  <a:pt x="158" y="289"/>
                </a:cubicBezTo>
                <a:cubicBezTo>
                  <a:pt x="157" y="289"/>
                  <a:pt x="157" y="289"/>
                  <a:pt x="157" y="289"/>
                </a:cubicBezTo>
                <a:cubicBezTo>
                  <a:pt x="156" y="289"/>
                  <a:pt x="156" y="289"/>
                  <a:pt x="156" y="289"/>
                </a:cubicBezTo>
                <a:cubicBezTo>
                  <a:pt x="153" y="289"/>
                  <a:pt x="152" y="290"/>
                  <a:pt x="151" y="290"/>
                </a:cubicBezTo>
                <a:cubicBezTo>
                  <a:pt x="150" y="291"/>
                  <a:pt x="150" y="292"/>
                  <a:pt x="148" y="296"/>
                </a:cubicBezTo>
                <a:cubicBezTo>
                  <a:pt x="148" y="298"/>
                  <a:pt x="147" y="300"/>
                  <a:pt x="146" y="302"/>
                </a:cubicBezTo>
                <a:cubicBezTo>
                  <a:pt x="144" y="308"/>
                  <a:pt x="142" y="312"/>
                  <a:pt x="141" y="313"/>
                </a:cubicBezTo>
                <a:cubicBezTo>
                  <a:pt x="140" y="313"/>
                  <a:pt x="136" y="313"/>
                  <a:pt x="136" y="312"/>
                </a:cubicBezTo>
                <a:cubicBezTo>
                  <a:pt x="135" y="311"/>
                  <a:pt x="134" y="307"/>
                  <a:pt x="134" y="301"/>
                </a:cubicBezTo>
                <a:cubicBezTo>
                  <a:pt x="133" y="299"/>
                  <a:pt x="133" y="297"/>
                  <a:pt x="133" y="295"/>
                </a:cubicBezTo>
                <a:cubicBezTo>
                  <a:pt x="133" y="289"/>
                  <a:pt x="132" y="289"/>
                  <a:pt x="132" y="288"/>
                </a:cubicBezTo>
                <a:cubicBezTo>
                  <a:pt x="131" y="287"/>
                  <a:pt x="130" y="286"/>
                  <a:pt x="127" y="286"/>
                </a:cubicBezTo>
                <a:cubicBezTo>
                  <a:pt x="126" y="285"/>
                  <a:pt x="126" y="285"/>
                  <a:pt x="126" y="285"/>
                </a:cubicBezTo>
                <a:cubicBezTo>
                  <a:pt x="126" y="286"/>
                  <a:pt x="126" y="286"/>
                  <a:pt x="126" y="286"/>
                </a:cubicBezTo>
                <a:cubicBezTo>
                  <a:pt x="122" y="284"/>
                  <a:pt x="121" y="285"/>
                  <a:pt x="120" y="285"/>
                </a:cubicBezTo>
                <a:cubicBezTo>
                  <a:pt x="120" y="286"/>
                  <a:pt x="119" y="286"/>
                  <a:pt x="117" y="290"/>
                </a:cubicBezTo>
                <a:cubicBezTo>
                  <a:pt x="115" y="292"/>
                  <a:pt x="114" y="294"/>
                  <a:pt x="113" y="296"/>
                </a:cubicBezTo>
                <a:cubicBezTo>
                  <a:pt x="109" y="301"/>
                  <a:pt x="107" y="304"/>
                  <a:pt x="106" y="305"/>
                </a:cubicBezTo>
                <a:cubicBezTo>
                  <a:pt x="104" y="305"/>
                  <a:pt x="101" y="304"/>
                  <a:pt x="100" y="303"/>
                </a:cubicBezTo>
                <a:cubicBezTo>
                  <a:pt x="100" y="303"/>
                  <a:pt x="100" y="303"/>
                  <a:pt x="100" y="302"/>
                </a:cubicBezTo>
                <a:cubicBezTo>
                  <a:pt x="100" y="302"/>
                  <a:pt x="100" y="302"/>
                  <a:pt x="100" y="302"/>
                </a:cubicBezTo>
                <a:cubicBezTo>
                  <a:pt x="100" y="300"/>
                  <a:pt x="101" y="296"/>
                  <a:pt x="101" y="292"/>
                </a:cubicBezTo>
                <a:cubicBezTo>
                  <a:pt x="101" y="290"/>
                  <a:pt x="102" y="288"/>
                  <a:pt x="102" y="286"/>
                </a:cubicBezTo>
                <a:cubicBezTo>
                  <a:pt x="102" y="283"/>
                  <a:pt x="103" y="281"/>
                  <a:pt x="103" y="280"/>
                </a:cubicBezTo>
                <a:cubicBezTo>
                  <a:pt x="103" y="279"/>
                  <a:pt x="103" y="279"/>
                  <a:pt x="102" y="279"/>
                </a:cubicBezTo>
                <a:cubicBezTo>
                  <a:pt x="102" y="278"/>
                  <a:pt x="101" y="277"/>
                  <a:pt x="98" y="276"/>
                </a:cubicBezTo>
                <a:cubicBezTo>
                  <a:pt x="97" y="274"/>
                  <a:pt x="97" y="274"/>
                  <a:pt x="97" y="274"/>
                </a:cubicBezTo>
                <a:cubicBezTo>
                  <a:pt x="96" y="275"/>
                  <a:pt x="96" y="275"/>
                  <a:pt x="96" y="275"/>
                </a:cubicBezTo>
                <a:cubicBezTo>
                  <a:pt x="94" y="273"/>
                  <a:pt x="93" y="273"/>
                  <a:pt x="92" y="273"/>
                </a:cubicBezTo>
                <a:cubicBezTo>
                  <a:pt x="91" y="274"/>
                  <a:pt x="90" y="274"/>
                  <a:pt x="87" y="277"/>
                </a:cubicBezTo>
                <a:cubicBezTo>
                  <a:pt x="85" y="279"/>
                  <a:pt x="84" y="280"/>
                  <a:pt x="82" y="282"/>
                </a:cubicBezTo>
                <a:cubicBezTo>
                  <a:pt x="77" y="286"/>
                  <a:pt x="74" y="289"/>
                  <a:pt x="73" y="289"/>
                </a:cubicBezTo>
                <a:cubicBezTo>
                  <a:pt x="72" y="289"/>
                  <a:pt x="69" y="287"/>
                  <a:pt x="68" y="286"/>
                </a:cubicBezTo>
                <a:cubicBezTo>
                  <a:pt x="68" y="285"/>
                  <a:pt x="69" y="281"/>
                  <a:pt x="72" y="275"/>
                </a:cubicBezTo>
                <a:cubicBezTo>
                  <a:pt x="72" y="273"/>
                  <a:pt x="73" y="271"/>
                  <a:pt x="74" y="270"/>
                </a:cubicBezTo>
                <a:cubicBezTo>
                  <a:pt x="75" y="265"/>
                  <a:pt x="76" y="264"/>
                  <a:pt x="76" y="263"/>
                </a:cubicBezTo>
                <a:cubicBezTo>
                  <a:pt x="76" y="263"/>
                  <a:pt x="76" y="263"/>
                  <a:pt x="76" y="263"/>
                </a:cubicBezTo>
                <a:cubicBezTo>
                  <a:pt x="76" y="263"/>
                  <a:pt x="76" y="263"/>
                  <a:pt x="76" y="263"/>
                </a:cubicBezTo>
                <a:cubicBezTo>
                  <a:pt x="76" y="262"/>
                  <a:pt x="75" y="261"/>
                  <a:pt x="72" y="259"/>
                </a:cubicBezTo>
                <a:cubicBezTo>
                  <a:pt x="72" y="258"/>
                  <a:pt x="72" y="258"/>
                  <a:pt x="72" y="258"/>
                </a:cubicBezTo>
                <a:cubicBezTo>
                  <a:pt x="71" y="258"/>
                  <a:pt x="71" y="258"/>
                  <a:pt x="71" y="258"/>
                </a:cubicBezTo>
                <a:cubicBezTo>
                  <a:pt x="69" y="255"/>
                  <a:pt x="68" y="255"/>
                  <a:pt x="67" y="255"/>
                </a:cubicBezTo>
                <a:cubicBezTo>
                  <a:pt x="66" y="255"/>
                  <a:pt x="65" y="256"/>
                  <a:pt x="61" y="258"/>
                </a:cubicBezTo>
                <a:cubicBezTo>
                  <a:pt x="59" y="259"/>
                  <a:pt x="57" y="260"/>
                  <a:pt x="55" y="261"/>
                </a:cubicBezTo>
                <a:cubicBezTo>
                  <a:pt x="50" y="264"/>
                  <a:pt x="46" y="266"/>
                  <a:pt x="45" y="266"/>
                </a:cubicBezTo>
                <a:cubicBezTo>
                  <a:pt x="43" y="266"/>
                  <a:pt x="41" y="263"/>
                  <a:pt x="41" y="262"/>
                </a:cubicBezTo>
                <a:cubicBezTo>
                  <a:pt x="41" y="261"/>
                  <a:pt x="43" y="258"/>
                  <a:pt x="47" y="252"/>
                </a:cubicBezTo>
                <a:cubicBezTo>
                  <a:pt x="48" y="251"/>
                  <a:pt x="49" y="249"/>
                  <a:pt x="50" y="247"/>
                </a:cubicBezTo>
                <a:cubicBezTo>
                  <a:pt x="53" y="243"/>
                  <a:pt x="54" y="242"/>
                  <a:pt x="54" y="241"/>
                </a:cubicBezTo>
                <a:cubicBezTo>
                  <a:pt x="54" y="240"/>
                  <a:pt x="53" y="239"/>
                  <a:pt x="51" y="236"/>
                </a:cubicBezTo>
                <a:cubicBezTo>
                  <a:pt x="51" y="235"/>
                  <a:pt x="51" y="235"/>
                  <a:pt x="51" y="235"/>
                </a:cubicBezTo>
                <a:cubicBezTo>
                  <a:pt x="50" y="235"/>
                  <a:pt x="50" y="235"/>
                  <a:pt x="50" y="235"/>
                </a:cubicBezTo>
                <a:cubicBezTo>
                  <a:pt x="48" y="232"/>
                  <a:pt x="47" y="232"/>
                  <a:pt x="46" y="232"/>
                </a:cubicBezTo>
                <a:cubicBezTo>
                  <a:pt x="46" y="232"/>
                  <a:pt x="45" y="232"/>
                  <a:pt x="40" y="233"/>
                </a:cubicBezTo>
                <a:cubicBezTo>
                  <a:pt x="38" y="234"/>
                  <a:pt x="36" y="234"/>
                  <a:pt x="34" y="235"/>
                </a:cubicBezTo>
                <a:cubicBezTo>
                  <a:pt x="28" y="237"/>
                  <a:pt x="24" y="238"/>
                  <a:pt x="22" y="238"/>
                </a:cubicBezTo>
                <a:cubicBezTo>
                  <a:pt x="21" y="237"/>
                  <a:pt x="20" y="234"/>
                  <a:pt x="19" y="233"/>
                </a:cubicBezTo>
                <a:cubicBezTo>
                  <a:pt x="20" y="232"/>
                  <a:pt x="23" y="229"/>
                  <a:pt x="28" y="224"/>
                </a:cubicBezTo>
                <a:cubicBezTo>
                  <a:pt x="29" y="223"/>
                  <a:pt x="31" y="221"/>
                  <a:pt x="32" y="220"/>
                </a:cubicBezTo>
                <a:cubicBezTo>
                  <a:pt x="36" y="216"/>
                  <a:pt x="37" y="216"/>
                  <a:pt x="37" y="215"/>
                </a:cubicBezTo>
                <a:cubicBezTo>
                  <a:pt x="37" y="215"/>
                  <a:pt x="37" y="215"/>
                  <a:pt x="37" y="214"/>
                </a:cubicBezTo>
                <a:cubicBezTo>
                  <a:pt x="37" y="213"/>
                  <a:pt x="37" y="212"/>
                  <a:pt x="36" y="210"/>
                </a:cubicBezTo>
                <a:cubicBezTo>
                  <a:pt x="36" y="208"/>
                  <a:pt x="36" y="208"/>
                  <a:pt x="36" y="208"/>
                </a:cubicBezTo>
                <a:cubicBezTo>
                  <a:pt x="35" y="208"/>
                  <a:pt x="35" y="208"/>
                  <a:pt x="35" y="208"/>
                </a:cubicBezTo>
                <a:cubicBezTo>
                  <a:pt x="34" y="205"/>
                  <a:pt x="33" y="205"/>
                  <a:pt x="32" y="204"/>
                </a:cubicBezTo>
                <a:cubicBezTo>
                  <a:pt x="31" y="204"/>
                  <a:pt x="31" y="204"/>
                  <a:pt x="26" y="204"/>
                </a:cubicBezTo>
                <a:cubicBezTo>
                  <a:pt x="24" y="204"/>
                  <a:pt x="21" y="205"/>
                  <a:pt x="19" y="205"/>
                </a:cubicBezTo>
                <a:cubicBezTo>
                  <a:pt x="13" y="205"/>
                  <a:pt x="9" y="205"/>
                  <a:pt x="7" y="204"/>
                </a:cubicBezTo>
                <a:cubicBezTo>
                  <a:pt x="7" y="204"/>
                  <a:pt x="6" y="201"/>
                  <a:pt x="6" y="199"/>
                </a:cubicBezTo>
                <a:cubicBezTo>
                  <a:pt x="6" y="199"/>
                  <a:pt x="6" y="199"/>
                  <a:pt x="6" y="199"/>
                </a:cubicBezTo>
                <a:cubicBezTo>
                  <a:pt x="6" y="198"/>
                  <a:pt x="10" y="196"/>
                  <a:pt x="15" y="193"/>
                </a:cubicBezTo>
                <a:cubicBezTo>
                  <a:pt x="17" y="192"/>
                  <a:pt x="19" y="191"/>
                  <a:pt x="21" y="190"/>
                </a:cubicBezTo>
                <a:cubicBezTo>
                  <a:pt x="26" y="187"/>
                  <a:pt x="26" y="187"/>
                  <a:pt x="27" y="186"/>
                </a:cubicBezTo>
                <a:cubicBezTo>
                  <a:pt x="27" y="185"/>
                  <a:pt x="27" y="185"/>
                  <a:pt x="27" y="184"/>
                </a:cubicBezTo>
                <a:cubicBezTo>
                  <a:pt x="27" y="183"/>
                  <a:pt x="27" y="181"/>
                  <a:pt x="27" y="181"/>
                </a:cubicBezTo>
                <a:cubicBezTo>
                  <a:pt x="27" y="179"/>
                  <a:pt x="27" y="179"/>
                  <a:pt x="27" y="179"/>
                </a:cubicBezTo>
                <a:cubicBezTo>
                  <a:pt x="26" y="179"/>
                  <a:pt x="26" y="179"/>
                  <a:pt x="26" y="179"/>
                </a:cubicBezTo>
                <a:cubicBezTo>
                  <a:pt x="26" y="176"/>
                  <a:pt x="25" y="175"/>
                  <a:pt x="25" y="174"/>
                </a:cubicBezTo>
                <a:cubicBezTo>
                  <a:pt x="24" y="174"/>
                  <a:pt x="23" y="174"/>
                  <a:pt x="18" y="173"/>
                </a:cubicBezTo>
                <a:cubicBezTo>
                  <a:pt x="16" y="172"/>
                  <a:pt x="14" y="172"/>
                  <a:pt x="12" y="172"/>
                </a:cubicBezTo>
                <a:cubicBezTo>
                  <a:pt x="6" y="170"/>
                  <a:pt x="2" y="169"/>
                  <a:pt x="1" y="169"/>
                </a:cubicBezTo>
                <a:cubicBezTo>
                  <a:pt x="0" y="168"/>
                  <a:pt x="0" y="167"/>
                  <a:pt x="0" y="165"/>
                </a:cubicBezTo>
                <a:close/>
                <a:moveTo>
                  <a:pt x="252" y="156"/>
                </a:moveTo>
                <a:cubicBezTo>
                  <a:pt x="252" y="104"/>
                  <a:pt x="209" y="62"/>
                  <a:pt x="157" y="62"/>
                </a:cubicBezTo>
                <a:cubicBezTo>
                  <a:pt x="105" y="62"/>
                  <a:pt x="62" y="104"/>
                  <a:pt x="62" y="156"/>
                </a:cubicBezTo>
                <a:cubicBezTo>
                  <a:pt x="62" y="209"/>
                  <a:pt x="105" y="251"/>
                  <a:pt x="157" y="251"/>
                </a:cubicBezTo>
                <a:cubicBezTo>
                  <a:pt x="209" y="251"/>
                  <a:pt x="252" y="209"/>
                  <a:pt x="252" y="156"/>
                </a:cubicBezTo>
                <a:close/>
              </a:path>
            </a:pathLst>
          </a:custGeom>
          <a:solidFill>
            <a:schemeClr val="accent3"/>
          </a:solidFill>
          <a:ln>
            <a:noFill/>
          </a:ln>
        </p:spPr>
        <p:txBody>
          <a:bodyPr vert="horz" wrap="square" lIns="91440" tIns="45720" rIns="91440" bIns="45720" numCol="1" anchor="t" anchorCtr="0" compatLnSpc="1"/>
          <a:lstStyle/>
          <a:p>
            <a:endParaRPr lang="id-ID">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Freeform 5"/>
          <p:cNvSpPr>
            <a:spLocks noEditPoints="1"/>
          </p:cNvSpPr>
          <p:nvPr/>
        </p:nvSpPr>
        <p:spPr bwMode="auto">
          <a:xfrm>
            <a:off x="5481888" y="4650917"/>
            <a:ext cx="1772713" cy="1770638"/>
          </a:xfrm>
          <a:custGeom>
            <a:avLst/>
            <a:gdLst>
              <a:gd name="T0" fmla="*/ 30 w 360"/>
              <a:gd name="T1" fmla="*/ 152 h 360"/>
              <a:gd name="T2" fmla="*/ 18 w 360"/>
              <a:gd name="T3" fmla="*/ 137 h 360"/>
              <a:gd name="T4" fmla="*/ 37 w 360"/>
              <a:gd name="T5" fmla="*/ 124 h 360"/>
              <a:gd name="T6" fmla="*/ 38 w 360"/>
              <a:gd name="T7" fmla="*/ 106 h 360"/>
              <a:gd name="T8" fmla="*/ 54 w 360"/>
              <a:gd name="T9" fmla="*/ 93 h 360"/>
              <a:gd name="T10" fmla="*/ 59 w 360"/>
              <a:gd name="T11" fmla="*/ 75 h 360"/>
              <a:gd name="T12" fmla="*/ 78 w 360"/>
              <a:gd name="T13" fmla="*/ 66 h 360"/>
              <a:gd name="T14" fmla="*/ 84 w 360"/>
              <a:gd name="T15" fmla="*/ 43 h 360"/>
              <a:gd name="T16" fmla="*/ 112 w 360"/>
              <a:gd name="T17" fmla="*/ 44 h 360"/>
              <a:gd name="T18" fmla="*/ 118 w 360"/>
              <a:gd name="T19" fmla="*/ 32 h 360"/>
              <a:gd name="T20" fmla="*/ 135 w 360"/>
              <a:gd name="T21" fmla="*/ 26 h 360"/>
              <a:gd name="T22" fmla="*/ 154 w 360"/>
              <a:gd name="T23" fmla="*/ 24 h 360"/>
              <a:gd name="T24" fmla="*/ 172 w 360"/>
              <a:gd name="T25" fmla="*/ 20 h 360"/>
              <a:gd name="T26" fmla="*/ 191 w 360"/>
              <a:gd name="T27" fmla="*/ 21 h 360"/>
              <a:gd name="T28" fmla="*/ 210 w 360"/>
              <a:gd name="T29" fmla="*/ 30 h 360"/>
              <a:gd name="T30" fmla="*/ 232 w 360"/>
              <a:gd name="T31" fmla="*/ 21 h 360"/>
              <a:gd name="T32" fmla="*/ 244 w 360"/>
              <a:gd name="T33" fmla="*/ 38 h 360"/>
              <a:gd name="T34" fmla="*/ 261 w 360"/>
              <a:gd name="T35" fmla="*/ 43 h 360"/>
              <a:gd name="T36" fmla="*/ 274 w 360"/>
              <a:gd name="T37" fmla="*/ 59 h 360"/>
              <a:gd name="T38" fmla="*/ 284 w 360"/>
              <a:gd name="T39" fmla="*/ 69 h 360"/>
              <a:gd name="T40" fmla="*/ 303 w 360"/>
              <a:gd name="T41" fmla="*/ 78 h 360"/>
              <a:gd name="T42" fmla="*/ 303 w 360"/>
              <a:gd name="T43" fmla="*/ 92 h 360"/>
              <a:gd name="T44" fmla="*/ 329 w 360"/>
              <a:gd name="T45" fmla="*/ 105 h 360"/>
              <a:gd name="T46" fmla="*/ 320 w 360"/>
              <a:gd name="T47" fmla="*/ 123 h 360"/>
              <a:gd name="T48" fmla="*/ 353 w 360"/>
              <a:gd name="T49" fmla="*/ 134 h 360"/>
              <a:gd name="T50" fmla="*/ 328 w 360"/>
              <a:gd name="T51" fmla="*/ 157 h 360"/>
              <a:gd name="T52" fmla="*/ 360 w 360"/>
              <a:gd name="T53" fmla="*/ 174 h 360"/>
              <a:gd name="T54" fmla="*/ 331 w 360"/>
              <a:gd name="T55" fmla="*/ 190 h 360"/>
              <a:gd name="T56" fmla="*/ 357 w 360"/>
              <a:gd name="T57" fmla="*/ 210 h 360"/>
              <a:gd name="T58" fmla="*/ 325 w 360"/>
              <a:gd name="T59" fmla="*/ 225 h 360"/>
              <a:gd name="T60" fmla="*/ 335 w 360"/>
              <a:gd name="T61" fmla="*/ 242 h 360"/>
              <a:gd name="T62" fmla="*/ 314 w 360"/>
              <a:gd name="T63" fmla="*/ 252 h 360"/>
              <a:gd name="T64" fmla="*/ 312 w 360"/>
              <a:gd name="T65" fmla="*/ 270 h 360"/>
              <a:gd name="T66" fmla="*/ 294 w 360"/>
              <a:gd name="T67" fmla="*/ 281 h 360"/>
              <a:gd name="T68" fmla="*/ 287 w 360"/>
              <a:gd name="T69" fmla="*/ 298 h 360"/>
              <a:gd name="T70" fmla="*/ 267 w 360"/>
              <a:gd name="T71" fmla="*/ 305 h 360"/>
              <a:gd name="T72" fmla="*/ 256 w 360"/>
              <a:gd name="T73" fmla="*/ 313 h 360"/>
              <a:gd name="T74" fmla="*/ 242 w 360"/>
              <a:gd name="T75" fmla="*/ 328 h 360"/>
              <a:gd name="T76" fmla="*/ 223 w 360"/>
              <a:gd name="T77" fmla="*/ 328 h 360"/>
              <a:gd name="T78" fmla="*/ 209 w 360"/>
              <a:gd name="T79" fmla="*/ 345 h 360"/>
              <a:gd name="T80" fmla="*/ 188 w 360"/>
              <a:gd name="T81" fmla="*/ 333 h 360"/>
              <a:gd name="T82" fmla="*/ 169 w 360"/>
              <a:gd name="T83" fmla="*/ 340 h 360"/>
              <a:gd name="T84" fmla="*/ 149 w 360"/>
              <a:gd name="T85" fmla="*/ 337 h 360"/>
              <a:gd name="T86" fmla="*/ 132 w 360"/>
              <a:gd name="T87" fmla="*/ 325 h 360"/>
              <a:gd name="T88" fmla="*/ 109 w 360"/>
              <a:gd name="T89" fmla="*/ 332 h 360"/>
              <a:gd name="T90" fmla="*/ 98 w 360"/>
              <a:gd name="T91" fmla="*/ 318 h 360"/>
              <a:gd name="T92" fmla="*/ 88 w 360"/>
              <a:gd name="T93" fmla="*/ 303 h 360"/>
              <a:gd name="T94" fmla="*/ 68 w 360"/>
              <a:gd name="T95" fmla="*/ 296 h 360"/>
              <a:gd name="T96" fmla="*/ 67 w 360"/>
              <a:gd name="T97" fmla="*/ 282 h 360"/>
              <a:gd name="T98" fmla="*/ 40 w 360"/>
              <a:gd name="T99" fmla="*/ 272 h 360"/>
              <a:gd name="T100" fmla="*/ 43 w 360"/>
              <a:gd name="T101" fmla="*/ 249 h 360"/>
              <a:gd name="T102" fmla="*/ 28 w 360"/>
              <a:gd name="T103" fmla="*/ 234 h 360"/>
              <a:gd name="T104" fmla="*/ 31 w 360"/>
              <a:gd name="T105" fmla="*/ 215 h 360"/>
              <a:gd name="T106" fmla="*/ 13 w 360"/>
              <a:gd name="T107" fmla="*/ 200 h 360"/>
              <a:gd name="T108" fmla="*/ 28 w 360"/>
              <a:gd name="T109" fmla="*/ 185 h 360"/>
              <a:gd name="T110" fmla="*/ 287 w 360"/>
              <a:gd name="T111" fmla="*/ 19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0" h="360">
                <a:moveTo>
                  <a:pt x="0" y="166"/>
                </a:moveTo>
                <a:cubicBezTo>
                  <a:pt x="0" y="165"/>
                  <a:pt x="0" y="164"/>
                  <a:pt x="0" y="164"/>
                </a:cubicBezTo>
                <a:cubicBezTo>
                  <a:pt x="1" y="163"/>
                  <a:pt x="6" y="162"/>
                  <a:pt x="13" y="161"/>
                </a:cubicBezTo>
                <a:cubicBezTo>
                  <a:pt x="16" y="161"/>
                  <a:pt x="18" y="160"/>
                  <a:pt x="20" y="160"/>
                </a:cubicBezTo>
                <a:cubicBezTo>
                  <a:pt x="27" y="159"/>
                  <a:pt x="28" y="159"/>
                  <a:pt x="28" y="158"/>
                </a:cubicBezTo>
                <a:cubicBezTo>
                  <a:pt x="29" y="157"/>
                  <a:pt x="30" y="156"/>
                  <a:pt x="30" y="152"/>
                </a:cubicBezTo>
                <a:cubicBezTo>
                  <a:pt x="30" y="152"/>
                  <a:pt x="30" y="152"/>
                  <a:pt x="30" y="152"/>
                </a:cubicBezTo>
                <a:cubicBezTo>
                  <a:pt x="30" y="152"/>
                  <a:pt x="30" y="152"/>
                  <a:pt x="30" y="152"/>
                </a:cubicBezTo>
                <a:cubicBezTo>
                  <a:pt x="31" y="151"/>
                  <a:pt x="31" y="150"/>
                  <a:pt x="31" y="148"/>
                </a:cubicBezTo>
                <a:cubicBezTo>
                  <a:pt x="31" y="147"/>
                  <a:pt x="31" y="146"/>
                  <a:pt x="31" y="145"/>
                </a:cubicBezTo>
                <a:cubicBezTo>
                  <a:pt x="30" y="144"/>
                  <a:pt x="29" y="143"/>
                  <a:pt x="24" y="141"/>
                </a:cubicBezTo>
                <a:cubicBezTo>
                  <a:pt x="22" y="139"/>
                  <a:pt x="20" y="138"/>
                  <a:pt x="18" y="137"/>
                </a:cubicBezTo>
                <a:cubicBezTo>
                  <a:pt x="12" y="133"/>
                  <a:pt x="8" y="130"/>
                  <a:pt x="7" y="129"/>
                </a:cubicBezTo>
                <a:cubicBezTo>
                  <a:pt x="7" y="129"/>
                  <a:pt x="7" y="129"/>
                  <a:pt x="7" y="128"/>
                </a:cubicBezTo>
                <a:cubicBezTo>
                  <a:pt x="7" y="126"/>
                  <a:pt x="8" y="123"/>
                  <a:pt x="9" y="123"/>
                </a:cubicBezTo>
                <a:cubicBezTo>
                  <a:pt x="10" y="123"/>
                  <a:pt x="15" y="122"/>
                  <a:pt x="22" y="123"/>
                </a:cubicBezTo>
                <a:cubicBezTo>
                  <a:pt x="25" y="123"/>
                  <a:pt x="27" y="124"/>
                  <a:pt x="29" y="124"/>
                </a:cubicBezTo>
                <a:cubicBezTo>
                  <a:pt x="36" y="124"/>
                  <a:pt x="36" y="124"/>
                  <a:pt x="37" y="124"/>
                </a:cubicBezTo>
                <a:cubicBezTo>
                  <a:pt x="38" y="123"/>
                  <a:pt x="39" y="122"/>
                  <a:pt x="41" y="119"/>
                </a:cubicBezTo>
                <a:cubicBezTo>
                  <a:pt x="41" y="119"/>
                  <a:pt x="41" y="119"/>
                  <a:pt x="41" y="119"/>
                </a:cubicBezTo>
                <a:cubicBezTo>
                  <a:pt x="41" y="118"/>
                  <a:pt x="41" y="118"/>
                  <a:pt x="41" y="118"/>
                </a:cubicBezTo>
                <a:cubicBezTo>
                  <a:pt x="42" y="116"/>
                  <a:pt x="43" y="114"/>
                  <a:pt x="43" y="113"/>
                </a:cubicBezTo>
                <a:cubicBezTo>
                  <a:pt x="43" y="113"/>
                  <a:pt x="43" y="112"/>
                  <a:pt x="43" y="111"/>
                </a:cubicBezTo>
                <a:cubicBezTo>
                  <a:pt x="42" y="111"/>
                  <a:pt x="42" y="110"/>
                  <a:pt x="38" y="106"/>
                </a:cubicBezTo>
                <a:cubicBezTo>
                  <a:pt x="36" y="104"/>
                  <a:pt x="34" y="103"/>
                  <a:pt x="32" y="101"/>
                </a:cubicBezTo>
                <a:cubicBezTo>
                  <a:pt x="27" y="95"/>
                  <a:pt x="24" y="92"/>
                  <a:pt x="23" y="91"/>
                </a:cubicBezTo>
                <a:cubicBezTo>
                  <a:pt x="24" y="89"/>
                  <a:pt x="26" y="86"/>
                  <a:pt x="27" y="85"/>
                </a:cubicBezTo>
                <a:cubicBezTo>
                  <a:pt x="28" y="85"/>
                  <a:pt x="32" y="86"/>
                  <a:pt x="40" y="88"/>
                </a:cubicBezTo>
                <a:cubicBezTo>
                  <a:pt x="42" y="89"/>
                  <a:pt x="44" y="90"/>
                  <a:pt x="46" y="91"/>
                </a:cubicBezTo>
                <a:cubicBezTo>
                  <a:pt x="52" y="93"/>
                  <a:pt x="53" y="93"/>
                  <a:pt x="54" y="93"/>
                </a:cubicBezTo>
                <a:cubicBezTo>
                  <a:pt x="55" y="92"/>
                  <a:pt x="56" y="92"/>
                  <a:pt x="58" y="88"/>
                </a:cubicBezTo>
                <a:cubicBezTo>
                  <a:pt x="59" y="88"/>
                  <a:pt x="59" y="88"/>
                  <a:pt x="59" y="88"/>
                </a:cubicBezTo>
                <a:cubicBezTo>
                  <a:pt x="59" y="88"/>
                  <a:pt x="59" y="88"/>
                  <a:pt x="59" y="88"/>
                </a:cubicBezTo>
                <a:cubicBezTo>
                  <a:pt x="62" y="84"/>
                  <a:pt x="62" y="83"/>
                  <a:pt x="62" y="83"/>
                </a:cubicBezTo>
                <a:cubicBezTo>
                  <a:pt x="62" y="82"/>
                  <a:pt x="62" y="82"/>
                  <a:pt x="62" y="82"/>
                </a:cubicBezTo>
                <a:cubicBezTo>
                  <a:pt x="62" y="81"/>
                  <a:pt x="62" y="80"/>
                  <a:pt x="59" y="75"/>
                </a:cubicBezTo>
                <a:cubicBezTo>
                  <a:pt x="57" y="73"/>
                  <a:pt x="56" y="71"/>
                  <a:pt x="54" y="69"/>
                </a:cubicBezTo>
                <a:cubicBezTo>
                  <a:pt x="51" y="63"/>
                  <a:pt x="49" y="58"/>
                  <a:pt x="48" y="57"/>
                </a:cubicBezTo>
                <a:cubicBezTo>
                  <a:pt x="49" y="56"/>
                  <a:pt x="52" y="53"/>
                  <a:pt x="53" y="52"/>
                </a:cubicBezTo>
                <a:cubicBezTo>
                  <a:pt x="54" y="53"/>
                  <a:pt x="58" y="55"/>
                  <a:pt x="64" y="59"/>
                </a:cubicBezTo>
                <a:cubicBezTo>
                  <a:pt x="67" y="60"/>
                  <a:pt x="69" y="61"/>
                  <a:pt x="70" y="62"/>
                </a:cubicBezTo>
                <a:cubicBezTo>
                  <a:pt x="76" y="66"/>
                  <a:pt x="77" y="66"/>
                  <a:pt x="78" y="66"/>
                </a:cubicBezTo>
                <a:cubicBezTo>
                  <a:pt x="79" y="66"/>
                  <a:pt x="80" y="65"/>
                  <a:pt x="83" y="63"/>
                </a:cubicBezTo>
                <a:cubicBezTo>
                  <a:pt x="84" y="63"/>
                  <a:pt x="84" y="63"/>
                  <a:pt x="84" y="63"/>
                </a:cubicBezTo>
                <a:cubicBezTo>
                  <a:pt x="84" y="62"/>
                  <a:pt x="84" y="62"/>
                  <a:pt x="84" y="62"/>
                </a:cubicBezTo>
                <a:cubicBezTo>
                  <a:pt x="87" y="60"/>
                  <a:pt x="88" y="59"/>
                  <a:pt x="88" y="57"/>
                </a:cubicBezTo>
                <a:cubicBezTo>
                  <a:pt x="88" y="56"/>
                  <a:pt x="88" y="56"/>
                  <a:pt x="86" y="50"/>
                </a:cubicBezTo>
                <a:cubicBezTo>
                  <a:pt x="85" y="48"/>
                  <a:pt x="84" y="46"/>
                  <a:pt x="84" y="43"/>
                </a:cubicBezTo>
                <a:cubicBezTo>
                  <a:pt x="81" y="36"/>
                  <a:pt x="80" y="31"/>
                  <a:pt x="80" y="30"/>
                </a:cubicBezTo>
                <a:cubicBezTo>
                  <a:pt x="81" y="29"/>
                  <a:pt x="84" y="27"/>
                  <a:pt x="86" y="27"/>
                </a:cubicBezTo>
                <a:cubicBezTo>
                  <a:pt x="87" y="27"/>
                  <a:pt x="90" y="30"/>
                  <a:pt x="96" y="35"/>
                </a:cubicBezTo>
                <a:cubicBezTo>
                  <a:pt x="97" y="37"/>
                  <a:pt x="99" y="39"/>
                  <a:pt x="100" y="40"/>
                </a:cubicBezTo>
                <a:cubicBezTo>
                  <a:pt x="105" y="45"/>
                  <a:pt x="106" y="45"/>
                  <a:pt x="107" y="46"/>
                </a:cubicBezTo>
                <a:cubicBezTo>
                  <a:pt x="108" y="46"/>
                  <a:pt x="109" y="46"/>
                  <a:pt x="112" y="44"/>
                </a:cubicBezTo>
                <a:cubicBezTo>
                  <a:pt x="114" y="44"/>
                  <a:pt x="114" y="44"/>
                  <a:pt x="114" y="44"/>
                </a:cubicBezTo>
                <a:cubicBezTo>
                  <a:pt x="114" y="43"/>
                  <a:pt x="114" y="43"/>
                  <a:pt x="114" y="43"/>
                </a:cubicBezTo>
                <a:cubicBezTo>
                  <a:pt x="118" y="42"/>
                  <a:pt x="118" y="40"/>
                  <a:pt x="119" y="40"/>
                </a:cubicBezTo>
                <a:cubicBezTo>
                  <a:pt x="119" y="39"/>
                  <a:pt x="119" y="39"/>
                  <a:pt x="119" y="39"/>
                </a:cubicBezTo>
                <a:cubicBezTo>
                  <a:pt x="119" y="39"/>
                  <a:pt x="119" y="39"/>
                  <a:pt x="119" y="39"/>
                </a:cubicBezTo>
                <a:cubicBezTo>
                  <a:pt x="119" y="38"/>
                  <a:pt x="119" y="36"/>
                  <a:pt x="118" y="32"/>
                </a:cubicBezTo>
                <a:cubicBezTo>
                  <a:pt x="118" y="30"/>
                  <a:pt x="118" y="27"/>
                  <a:pt x="118" y="24"/>
                </a:cubicBezTo>
                <a:cubicBezTo>
                  <a:pt x="117" y="19"/>
                  <a:pt x="117" y="13"/>
                  <a:pt x="117" y="11"/>
                </a:cubicBezTo>
                <a:cubicBezTo>
                  <a:pt x="117" y="11"/>
                  <a:pt x="117" y="11"/>
                  <a:pt x="117" y="11"/>
                </a:cubicBezTo>
                <a:cubicBezTo>
                  <a:pt x="118" y="10"/>
                  <a:pt x="122" y="9"/>
                  <a:pt x="124" y="9"/>
                </a:cubicBezTo>
                <a:cubicBezTo>
                  <a:pt x="124" y="10"/>
                  <a:pt x="127" y="14"/>
                  <a:pt x="131" y="20"/>
                </a:cubicBezTo>
                <a:cubicBezTo>
                  <a:pt x="132" y="22"/>
                  <a:pt x="134" y="24"/>
                  <a:pt x="135" y="26"/>
                </a:cubicBezTo>
                <a:cubicBezTo>
                  <a:pt x="138" y="31"/>
                  <a:pt x="139" y="32"/>
                  <a:pt x="140" y="32"/>
                </a:cubicBezTo>
                <a:cubicBezTo>
                  <a:pt x="140" y="33"/>
                  <a:pt x="142" y="33"/>
                  <a:pt x="146" y="32"/>
                </a:cubicBezTo>
                <a:cubicBezTo>
                  <a:pt x="148" y="33"/>
                  <a:pt x="148" y="33"/>
                  <a:pt x="148" y="33"/>
                </a:cubicBezTo>
                <a:cubicBezTo>
                  <a:pt x="148" y="32"/>
                  <a:pt x="148" y="32"/>
                  <a:pt x="148" y="32"/>
                </a:cubicBezTo>
                <a:cubicBezTo>
                  <a:pt x="150" y="31"/>
                  <a:pt x="152" y="30"/>
                  <a:pt x="153" y="29"/>
                </a:cubicBezTo>
                <a:cubicBezTo>
                  <a:pt x="153" y="29"/>
                  <a:pt x="153" y="28"/>
                  <a:pt x="154" y="24"/>
                </a:cubicBezTo>
                <a:cubicBezTo>
                  <a:pt x="154" y="20"/>
                  <a:pt x="154" y="20"/>
                  <a:pt x="154" y="20"/>
                </a:cubicBezTo>
                <a:cubicBezTo>
                  <a:pt x="155" y="18"/>
                  <a:pt x="155" y="16"/>
                  <a:pt x="155" y="14"/>
                </a:cubicBezTo>
                <a:cubicBezTo>
                  <a:pt x="156" y="7"/>
                  <a:pt x="157" y="3"/>
                  <a:pt x="158" y="1"/>
                </a:cubicBezTo>
                <a:cubicBezTo>
                  <a:pt x="159" y="1"/>
                  <a:pt x="163" y="0"/>
                  <a:pt x="164" y="1"/>
                </a:cubicBezTo>
                <a:cubicBezTo>
                  <a:pt x="165" y="2"/>
                  <a:pt x="167" y="6"/>
                  <a:pt x="169" y="13"/>
                </a:cubicBezTo>
                <a:cubicBezTo>
                  <a:pt x="170" y="15"/>
                  <a:pt x="171" y="18"/>
                  <a:pt x="172" y="20"/>
                </a:cubicBezTo>
                <a:cubicBezTo>
                  <a:pt x="173" y="26"/>
                  <a:pt x="174" y="27"/>
                  <a:pt x="175" y="27"/>
                </a:cubicBezTo>
                <a:cubicBezTo>
                  <a:pt x="175" y="28"/>
                  <a:pt x="177" y="28"/>
                  <a:pt x="181" y="28"/>
                </a:cubicBezTo>
                <a:cubicBezTo>
                  <a:pt x="181" y="29"/>
                  <a:pt x="181" y="29"/>
                  <a:pt x="181" y="29"/>
                </a:cubicBezTo>
                <a:cubicBezTo>
                  <a:pt x="182" y="28"/>
                  <a:pt x="182" y="28"/>
                  <a:pt x="182" y="28"/>
                </a:cubicBezTo>
                <a:cubicBezTo>
                  <a:pt x="187" y="29"/>
                  <a:pt x="188" y="28"/>
                  <a:pt x="188" y="27"/>
                </a:cubicBezTo>
                <a:cubicBezTo>
                  <a:pt x="189" y="27"/>
                  <a:pt x="189" y="26"/>
                  <a:pt x="191" y="21"/>
                </a:cubicBezTo>
                <a:cubicBezTo>
                  <a:pt x="192" y="18"/>
                  <a:pt x="193" y="16"/>
                  <a:pt x="194" y="13"/>
                </a:cubicBezTo>
                <a:cubicBezTo>
                  <a:pt x="197" y="7"/>
                  <a:pt x="199" y="2"/>
                  <a:pt x="200" y="1"/>
                </a:cubicBezTo>
                <a:cubicBezTo>
                  <a:pt x="201" y="1"/>
                  <a:pt x="205" y="1"/>
                  <a:pt x="206" y="2"/>
                </a:cubicBezTo>
                <a:cubicBezTo>
                  <a:pt x="207" y="3"/>
                  <a:pt x="207" y="8"/>
                  <a:pt x="208" y="15"/>
                </a:cubicBezTo>
                <a:cubicBezTo>
                  <a:pt x="208" y="18"/>
                  <a:pt x="209" y="20"/>
                  <a:pt x="209" y="22"/>
                </a:cubicBezTo>
                <a:cubicBezTo>
                  <a:pt x="209" y="29"/>
                  <a:pt x="209" y="30"/>
                  <a:pt x="210" y="30"/>
                </a:cubicBezTo>
                <a:cubicBezTo>
                  <a:pt x="211" y="31"/>
                  <a:pt x="212" y="32"/>
                  <a:pt x="216" y="33"/>
                </a:cubicBezTo>
                <a:cubicBezTo>
                  <a:pt x="216" y="33"/>
                  <a:pt x="216" y="33"/>
                  <a:pt x="216" y="33"/>
                </a:cubicBezTo>
                <a:cubicBezTo>
                  <a:pt x="217" y="33"/>
                  <a:pt x="217" y="33"/>
                  <a:pt x="217" y="33"/>
                </a:cubicBezTo>
                <a:cubicBezTo>
                  <a:pt x="221" y="34"/>
                  <a:pt x="222" y="34"/>
                  <a:pt x="223" y="33"/>
                </a:cubicBezTo>
                <a:cubicBezTo>
                  <a:pt x="224" y="33"/>
                  <a:pt x="225" y="32"/>
                  <a:pt x="228" y="28"/>
                </a:cubicBezTo>
                <a:cubicBezTo>
                  <a:pt x="229" y="26"/>
                  <a:pt x="230" y="23"/>
                  <a:pt x="232" y="21"/>
                </a:cubicBezTo>
                <a:cubicBezTo>
                  <a:pt x="236" y="15"/>
                  <a:pt x="239" y="12"/>
                  <a:pt x="240" y="11"/>
                </a:cubicBezTo>
                <a:cubicBezTo>
                  <a:pt x="242" y="11"/>
                  <a:pt x="246" y="12"/>
                  <a:pt x="247" y="13"/>
                </a:cubicBezTo>
                <a:cubicBezTo>
                  <a:pt x="247" y="14"/>
                  <a:pt x="247" y="18"/>
                  <a:pt x="246" y="24"/>
                </a:cubicBezTo>
                <a:cubicBezTo>
                  <a:pt x="246" y="25"/>
                  <a:pt x="245" y="26"/>
                  <a:pt x="245" y="26"/>
                </a:cubicBezTo>
                <a:cubicBezTo>
                  <a:pt x="245" y="29"/>
                  <a:pt x="245" y="31"/>
                  <a:pt x="244" y="33"/>
                </a:cubicBezTo>
                <a:cubicBezTo>
                  <a:pt x="244" y="35"/>
                  <a:pt x="244" y="37"/>
                  <a:pt x="244" y="38"/>
                </a:cubicBezTo>
                <a:cubicBezTo>
                  <a:pt x="243" y="40"/>
                  <a:pt x="243" y="41"/>
                  <a:pt x="244" y="41"/>
                </a:cubicBezTo>
                <a:cubicBezTo>
                  <a:pt x="244" y="42"/>
                  <a:pt x="245" y="43"/>
                  <a:pt x="249" y="45"/>
                </a:cubicBezTo>
                <a:cubicBezTo>
                  <a:pt x="249" y="47"/>
                  <a:pt x="249" y="47"/>
                  <a:pt x="249" y="47"/>
                </a:cubicBezTo>
                <a:cubicBezTo>
                  <a:pt x="250" y="46"/>
                  <a:pt x="250" y="46"/>
                  <a:pt x="250" y="46"/>
                </a:cubicBezTo>
                <a:cubicBezTo>
                  <a:pt x="253" y="48"/>
                  <a:pt x="255" y="48"/>
                  <a:pt x="256" y="47"/>
                </a:cubicBezTo>
                <a:cubicBezTo>
                  <a:pt x="257" y="47"/>
                  <a:pt x="257" y="47"/>
                  <a:pt x="261" y="43"/>
                </a:cubicBezTo>
                <a:cubicBezTo>
                  <a:pt x="263" y="41"/>
                  <a:pt x="265" y="39"/>
                  <a:pt x="267" y="38"/>
                </a:cubicBezTo>
                <a:cubicBezTo>
                  <a:pt x="273" y="33"/>
                  <a:pt x="276" y="30"/>
                  <a:pt x="278" y="29"/>
                </a:cubicBezTo>
                <a:cubicBezTo>
                  <a:pt x="279" y="30"/>
                  <a:pt x="283" y="32"/>
                  <a:pt x="283" y="33"/>
                </a:cubicBezTo>
                <a:cubicBezTo>
                  <a:pt x="283" y="35"/>
                  <a:pt x="281" y="40"/>
                  <a:pt x="279" y="46"/>
                </a:cubicBezTo>
                <a:cubicBezTo>
                  <a:pt x="278" y="48"/>
                  <a:pt x="277" y="50"/>
                  <a:pt x="276" y="52"/>
                </a:cubicBezTo>
                <a:cubicBezTo>
                  <a:pt x="275" y="56"/>
                  <a:pt x="274" y="58"/>
                  <a:pt x="274" y="59"/>
                </a:cubicBezTo>
                <a:cubicBezTo>
                  <a:pt x="274" y="59"/>
                  <a:pt x="274" y="59"/>
                  <a:pt x="274" y="59"/>
                </a:cubicBezTo>
                <a:cubicBezTo>
                  <a:pt x="274" y="60"/>
                  <a:pt x="274" y="60"/>
                  <a:pt x="274" y="60"/>
                </a:cubicBezTo>
                <a:cubicBezTo>
                  <a:pt x="274" y="61"/>
                  <a:pt x="275" y="62"/>
                  <a:pt x="278" y="64"/>
                </a:cubicBezTo>
                <a:cubicBezTo>
                  <a:pt x="278" y="66"/>
                  <a:pt x="278" y="66"/>
                  <a:pt x="278" y="66"/>
                </a:cubicBezTo>
                <a:cubicBezTo>
                  <a:pt x="279" y="66"/>
                  <a:pt x="279" y="66"/>
                  <a:pt x="279" y="66"/>
                </a:cubicBezTo>
                <a:cubicBezTo>
                  <a:pt x="282" y="68"/>
                  <a:pt x="283" y="69"/>
                  <a:pt x="284" y="69"/>
                </a:cubicBezTo>
                <a:cubicBezTo>
                  <a:pt x="285" y="69"/>
                  <a:pt x="286" y="68"/>
                  <a:pt x="291" y="65"/>
                </a:cubicBezTo>
                <a:cubicBezTo>
                  <a:pt x="293" y="64"/>
                  <a:pt x="295" y="63"/>
                  <a:pt x="298" y="62"/>
                </a:cubicBezTo>
                <a:cubicBezTo>
                  <a:pt x="304" y="58"/>
                  <a:pt x="308" y="56"/>
                  <a:pt x="310" y="56"/>
                </a:cubicBezTo>
                <a:cubicBezTo>
                  <a:pt x="311" y="57"/>
                  <a:pt x="314" y="60"/>
                  <a:pt x="314" y="61"/>
                </a:cubicBezTo>
                <a:cubicBezTo>
                  <a:pt x="314" y="62"/>
                  <a:pt x="312" y="66"/>
                  <a:pt x="307" y="72"/>
                </a:cubicBezTo>
                <a:cubicBezTo>
                  <a:pt x="306" y="74"/>
                  <a:pt x="305" y="76"/>
                  <a:pt x="303" y="78"/>
                </a:cubicBezTo>
                <a:cubicBezTo>
                  <a:pt x="300" y="83"/>
                  <a:pt x="299" y="84"/>
                  <a:pt x="299" y="85"/>
                </a:cubicBezTo>
                <a:cubicBezTo>
                  <a:pt x="299" y="85"/>
                  <a:pt x="299" y="85"/>
                  <a:pt x="299" y="85"/>
                </a:cubicBezTo>
                <a:cubicBezTo>
                  <a:pt x="299" y="85"/>
                  <a:pt x="299" y="85"/>
                  <a:pt x="299" y="85"/>
                </a:cubicBezTo>
                <a:cubicBezTo>
                  <a:pt x="299" y="86"/>
                  <a:pt x="300" y="88"/>
                  <a:pt x="302" y="90"/>
                </a:cubicBezTo>
                <a:cubicBezTo>
                  <a:pt x="302" y="93"/>
                  <a:pt x="302" y="93"/>
                  <a:pt x="302" y="93"/>
                </a:cubicBezTo>
                <a:cubicBezTo>
                  <a:pt x="303" y="92"/>
                  <a:pt x="303" y="92"/>
                  <a:pt x="303" y="92"/>
                </a:cubicBezTo>
                <a:cubicBezTo>
                  <a:pt x="305" y="95"/>
                  <a:pt x="306" y="96"/>
                  <a:pt x="307" y="96"/>
                </a:cubicBezTo>
                <a:cubicBezTo>
                  <a:pt x="308" y="96"/>
                  <a:pt x="309" y="96"/>
                  <a:pt x="314" y="94"/>
                </a:cubicBezTo>
                <a:cubicBezTo>
                  <a:pt x="317" y="94"/>
                  <a:pt x="319" y="93"/>
                  <a:pt x="322" y="92"/>
                </a:cubicBezTo>
                <a:cubicBezTo>
                  <a:pt x="329" y="90"/>
                  <a:pt x="334" y="89"/>
                  <a:pt x="335" y="89"/>
                </a:cubicBezTo>
                <a:cubicBezTo>
                  <a:pt x="336" y="90"/>
                  <a:pt x="338" y="94"/>
                  <a:pt x="338" y="95"/>
                </a:cubicBezTo>
                <a:cubicBezTo>
                  <a:pt x="337" y="96"/>
                  <a:pt x="335" y="99"/>
                  <a:pt x="329" y="105"/>
                </a:cubicBezTo>
                <a:cubicBezTo>
                  <a:pt x="327" y="106"/>
                  <a:pt x="325" y="108"/>
                  <a:pt x="324" y="109"/>
                </a:cubicBezTo>
                <a:cubicBezTo>
                  <a:pt x="319" y="113"/>
                  <a:pt x="318" y="114"/>
                  <a:pt x="318" y="115"/>
                </a:cubicBezTo>
                <a:cubicBezTo>
                  <a:pt x="318" y="115"/>
                  <a:pt x="318" y="115"/>
                  <a:pt x="318" y="115"/>
                </a:cubicBezTo>
                <a:cubicBezTo>
                  <a:pt x="318" y="117"/>
                  <a:pt x="318" y="118"/>
                  <a:pt x="319" y="121"/>
                </a:cubicBezTo>
                <a:cubicBezTo>
                  <a:pt x="319" y="123"/>
                  <a:pt x="319" y="123"/>
                  <a:pt x="319" y="123"/>
                </a:cubicBezTo>
                <a:cubicBezTo>
                  <a:pt x="320" y="123"/>
                  <a:pt x="320" y="123"/>
                  <a:pt x="320" y="123"/>
                </a:cubicBezTo>
                <a:cubicBezTo>
                  <a:pt x="321" y="126"/>
                  <a:pt x="322" y="127"/>
                  <a:pt x="323" y="128"/>
                </a:cubicBezTo>
                <a:cubicBezTo>
                  <a:pt x="324" y="128"/>
                  <a:pt x="325" y="128"/>
                  <a:pt x="331" y="128"/>
                </a:cubicBezTo>
                <a:cubicBezTo>
                  <a:pt x="333" y="128"/>
                  <a:pt x="336" y="127"/>
                  <a:pt x="338" y="127"/>
                </a:cubicBezTo>
                <a:cubicBezTo>
                  <a:pt x="346" y="127"/>
                  <a:pt x="350" y="127"/>
                  <a:pt x="352" y="128"/>
                </a:cubicBezTo>
                <a:cubicBezTo>
                  <a:pt x="352" y="129"/>
                  <a:pt x="354" y="132"/>
                  <a:pt x="353" y="134"/>
                </a:cubicBezTo>
                <a:cubicBezTo>
                  <a:pt x="353" y="134"/>
                  <a:pt x="353" y="134"/>
                  <a:pt x="353" y="134"/>
                </a:cubicBezTo>
                <a:cubicBezTo>
                  <a:pt x="352" y="135"/>
                  <a:pt x="349" y="138"/>
                  <a:pt x="342" y="141"/>
                </a:cubicBezTo>
                <a:cubicBezTo>
                  <a:pt x="340" y="142"/>
                  <a:pt x="338" y="143"/>
                  <a:pt x="336" y="144"/>
                </a:cubicBezTo>
                <a:cubicBezTo>
                  <a:pt x="330" y="147"/>
                  <a:pt x="329" y="148"/>
                  <a:pt x="329" y="149"/>
                </a:cubicBezTo>
                <a:cubicBezTo>
                  <a:pt x="329" y="149"/>
                  <a:pt x="329" y="149"/>
                  <a:pt x="329" y="150"/>
                </a:cubicBezTo>
                <a:cubicBezTo>
                  <a:pt x="329" y="151"/>
                  <a:pt x="329" y="153"/>
                  <a:pt x="329" y="155"/>
                </a:cubicBezTo>
                <a:cubicBezTo>
                  <a:pt x="328" y="157"/>
                  <a:pt x="328" y="157"/>
                  <a:pt x="328" y="157"/>
                </a:cubicBezTo>
                <a:cubicBezTo>
                  <a:pt x="329" y="157"/>
                  <a:pt x="329" y="157"/>
                  <a:pt x="329" y="157"/>
                </a:cubicBezTo>
                <a:cubicBezTo>
                  <a:pt x="330" y="160"/>
                  <a:pt x="331" y="162"/>
                  <a:pt x="331" y="162"/>
                </a:cubicBezTo>
                <a:cubicBezTo>
                  <a:pt x="332" y="163"/>
                  <a:pt x="333" y="163"/>
                  <a:pt x="339" y="164"/>
                </a:cubicBezTo>
                <a:cubicBezTo>
                  <a:pt x="341" y="164"/>
                  <a:pt x="343" y="165"/>
                  <a:pt x="346" y="165"/>
                </a:cubicBezTo>
                <a:cubicBezTo>
                  <a:pt x="353" y="167"/>
                  <a:pt x="358" y="168"/>
                  <a:pt x="359" y="169"/>
                </a:cubicBezTo>
                <a:cubicBezTo>
                  <a:pt x="359" y="170"/>
                  <a:pt x="360" y="172"/>
                  <a:pt x="360" y="174"/>
                </a:cubicBezTo>
                <a:cubicBezTo>
                  <a:pt x="359" y="175"/>
                  <a:pt x="359" y="175"/>
                  <a:pt x="359" y="175"/>
                </a:cubicBezTo>
                <a:cubicBezTo>
                  <a:pt x="358" y="176"/>
                  <a:pt x="354" y="178"/>
                  <a:pt x="347" y="180"/>
                </a:cubicBezTo>
                <a:cubicBezTo>
                  <a:pt x="344" y="180"/>
                  <a:pt x="342" y="181"/>
                  <a:pt x="340" y="181"/>
                </a:cubicBezTo>
                <a:cubicBezTo>
                  <a:pt x="334" y="183"/>
                  <a:pt x="333" y="183"/>
                  <a:pt x="332" y="184"/>
                </a:cubicBezTo>
                <a:cubicBezTo>
                  <a:pt x="332" y="185"/>
                  <a:pt x="331" y="186"/>
                  <a:pt x="331" y="187"/>
                </a:cubicBezTo>
                <a:cubicBezTo>
                  <a:pt x="331" y="188"/>
                  <a:pt x="331" y="189"/>
                  <a:pt x="331" y="190"/>
                </a:cubicBezTo>
                <a:cubicBezTo>
                  <a:pt x="329" y="192"/>
                  <a:pt x="329" y="192"/>
                  <a:pt x="329" y="192"/>
                </a:cubicBezTo>
                <a:cubicBezTo>
                  <a:pt x="331" y="192"/>
                  <a:pt x="331" y="192"/>
                  <a:pt x="331" y="192"/>
                </a:cubicBezTo>
                <a:cubicBezTo>
                  <a:pt x="330" y="195"/>
                  <a:pt x="331" y="197"/>
                  <a:pt x="331" y="198"/>
                </a:cubicBezTo>
                <a:cubicBezTo>
                  <a:pt x="332" y="198"/>
                  <a:pt x="333" y="199"/>
                  <a:pt x="338" y="201"/>
                </a:cubicBezTo>
                <a:cubicBezTo>
                  <a:pt x="340" y="202"/>
                  <a:pt x="343" y="203"/>
                  <a:pt x="345" y="204"/>
                </a:cubicBezTo>
                <a:cubicBezTo>
                  <a:pt x="352" y="207"/>
                  <a:pt x="356" y="210"/>
                  <a:pt x="357" y="210"/>
                </a:cubicBezTo>
                <a:cubicBezTo>
                  <a:pt x="357" y="211"/>
                  <a:pt x="357" y="212"/>
                  <a:pt x="357" y="213"/>
                </a:cubicBezTo>
                <a:cubicBezTo>
                  <a:pt x="356" y="215"/>
                  <a:pt x="356" y="217"/>
                  <a:pt x="355" y="217"/>
                </a:cubicBezTo>
                <a:cubicBezTo>
                  <a:pt x="354" y="217"/>
                  <a:pt x="350" y="218"/>
                  <a:pt x="342" y="218"/>
                </a:cubicBezTo>
                <a:cubicBezTo>
                  <a:pt x="340" y="218"/>
                  <a:pt x="337" y="218"/>
                  <a:pt x="335" y="218"/>
                </a:cubicBezTo>
                <a:cubicBezTo>
                  <a:pt x="329" y="218"/>
                  <a:pt x="328" y="219"/>
                  <a:pt x="327" y="219"/>
                </a:cubicBezTo>
                <a:cubicBezTo>
                  <a:pt x="326" y="220"/>
                  <a:pt x="325" y="221"/>
                  <a:pt x="325" y="225"/>
                </a:cubicBezTo>
                <a:cubicBezTo>
                  <a:pt x="324" y="225"/>
                  <a:pt x="324" y="225"/>
                  <a:pt x="324" y="225"/>
                </a:cubicBezTo>
                <a:cubicBezTo>
                  <a:pt x="324" y="225"/>
                  <a:pt x="324" y="225"/>
                  <a:pt x="324" y="225"/>
                </a:cubicBezTo>
                <a:cubicBezTo>
                  <a:pt x="324" y="227"/>
                  <a:pt x="323" y="229"/>
                  <a:pt x="323" y="230"/>
                </a:cubicBezTo>
                <a:cubicBezTo>
                  <a:pt x="323" y="231"/>
                  <a:pt x="323" y="232"/>
                  <a:pt x="323" y="232"/>
                </a:cubicBezTo>
                <a:cubicBezTo>
                  <a:pt x="324" y="233"/>
                  <a:pt x="324" y="234"/>
                  <a:pt x="329" y="237"/>
                </a:cubicBezTo>
                <a:cubicBezTo>
                  <a:pt x="331" y="238"/>
                  <a:pt x="333" y="240"/>
                  <a:pt x="335" y="242"/>
                </a:cubicBezTo>
                <a:cubicBezTo>
                  <a:pt x="341" y="246"/>
                  <a:pt x="344" y="249"/>
                  <a:pt x="345" y="250"/>
                </a:cubicBezTo>
                <a:cubicBezTo>
                  <a:pt x="345" y="251"/>
                  <a:pt x="345" y="251"/>
                  <a:pt x="345" y="251"/>
                </a:cubicBezTo>
                <a:cubicBezTo>
                  <a:pt x="345" y="253"/>
                  <a:pt x="343" y="256"/>
                  <a:pt x="342" y="257"/>
                </a:cubicBezTo>
                <a:cubicBezTo>
                  <a:pt x="341" y="257"/>
                  <a:pt x="336" y="256"/>
                  <a:pt x="329" y="255"/>
                </a:cubicBezTo>
                <a:cubicBezTo>
                  <a:pt x="327" y="254"/>
                  <a:pt x="324" y="254"/>
                  <a:pt x="322" y="253"/>
                </a:cubicBezTo>
                <a:cubicBezTo>
                  <a:pt x="316" y="252"/>
                  <a:pt x="315" y="252"/>
                  <a:pt x="314" y="252"/>
                </a:cubicBezTo>
                <a:cubicBezTo>
                  <a:pt x="313" y="253"/>
                  <a:pt x="312" y="254"/>
                  <a:pt x="310" y="257"/>
                </a:cubicBezTo>
                <a:cubicBezTo>
                  <a:pt x="310" y="257"/>
                  <a:pt x="310" y="257"/>
                  <a:pt x="310" y="257"/>
                </a:cubicBezTo>
                <a:cubicBezTo>
                  <a:pt x="310" y="258"/>
                  <a:pt x="310" y="258"/>
                  <a:pt x="310" y="258"/>
                </a:cubicBezTo>
                <a:cubicBezTo>
                  <a:pt x="308" y="260"/>
                  <a:pt x="307" y="261"/>
                  <a:pt x="307" y="263"/>
                </a:cubicBezTo>
                <a:cubicBezTo>
                  <a:pt x="307" y="263"/>
                  <a:pt x="307" y="264"/>
                  <a:pt x="307" y="264"/>
                </a:cubicBezTo>
                <a:cubicBezTo>
                  <a:pt x="308" y="265"/>
                  <a:pt x="308" y="266"/>
                  <a:pt x="312" y="270"/>
                </a:cubicBezTo>
                <a:cubicBezTo>
                  <a:pt x="313" y="272"/>
                  <a:pt x="315" y="274"/>
                  <a:pt x="317" y="276"/>
                </a:cubicBezTo>
                <a:cubicBezTo>
                  <a:pt x="321" y="282"/>
                  <a:pt x="324" y="286"/>
                  <a:pt x="324" y="287"/>
                </a:cubicBezTo>
                <a:cubicBezTo>
                  <a:pt x="324" y="288"/>
                  <a:pt x="321" y="292"/>
                  <a:pt x="320" y="292"/>
                </a:cubicBezTo>
                <a:cubicBezTo>
                  <a:pt x="319" y="292"/>
                  <a:pt x="315" y="290"/>
                  <a:pt x="308" y="287"/>
                </a:cubicBezTo>
                <a:cubicBezTo>
                  <a:pt x="306" y="286"/>
                  <a:pt x="303" y="285"/>
                  <a:pt x="302" y="284"/>
                </a:cubicBezTo>
                <a:cubicBezTo>
                  <a:pt x="296" y="281"/>
                  <a:pt x="295" y="281"/>
                  <a:pt x="294" y="281"/>
                </a:cubicBezTo>
                <a:cubicBezTo>
                  <a:pt x="293" y="281"/>
                  <a:pt x="292" y="282"/>
                  <a:pt x="289" y="285"/>
                </a:cubicBezTo>
                <a:cubicBezTo>
                  <a:pt x="288" y="285"/>
                  <a:pt x="288" y="285"/>
                  <a:pt x="288" y="285"/>
                </a:cubicBezTo>
                <a:cubicBezTo>
                  <a:pt x="288" y="286"/>
                  <a:pt x="288" y="286"/>
                  <a:pt x="288" y="286"/>
                </a:cubicBezTo>
                <a:cubicBezTo>
                  <a:pt x="285" y="289"/>
                  <a:pt x="285" y="290"/>
                  <a:pt x="285" y="291"/>
                </a:cubicBezTo>
                <a:cubicBezTo>
                  <a:pt x="284" y="291"/>
                  <a:pt x="284" y="291"/>
                  <a:pt x="284" y="291"/>
                </a:cubicBezTo>
                <a:cubicBezTo>
                  <a:pt x="285" y="292"/>
                  <a:pt x="285" y="293"/>
                  <a:pt x="287" y="298"/>
                </a:cubicBezTo>
                <a:cubicBezTo>
                  <a:pt x="288" y="300"/>
                  <a:pt x="290" y="302"/>
                  <a:pt x="291" y="305"/>
                </a:cubicBezTo>
                <a:cubicBezTo>
                  <a:pt x="294" y="311"/>
                  <a:pt x="295" y="316"/>
                  <a:pt x="296" y="317"/>
                </a:cubicBezTo>
                <a:cubicBezTo>
                  <a:pt x="295" y="319"/>
                  <a:pt x="292" y="321"/>
                  <a:pt x="290" y="321"/>
                </a:cubicBezTo>
                <a:cubicBezTo>
                  <a:pt x="289" y="321"/>
                  <a:pt x="285" y="318"/>
                  <a:pt x="280" y="314"/>
                </a:cubicBezTo>
                <a:cubicBezTo>
                  <a:pt x="278" y="312"/>
                  <a:pt x="276" y="311"/>
                  <a:pt x="274" y="310"/>
                </a:cubicBezTo>
                <a:cubicBezTo>
                  <a:pt x="269" y="305"/>
                  <a:pt x="268" y="305"/>
                  <a:pt x="267" y="305"/>
                </a:cubicBezTo>
                <a:cubicBezTo>
                  <a:pt x="266" y="305"/>
                  <a:pt x="265" y="305"/>
                  <a:pt x="262" y="307"/>
                </a:cubicBezTo>
                <a:cubicBezTo>
                  <a:pt x="261" y="307"/>
                  <a:pt x="261" y="307"/>
                  <a:pt x="261" y="307"/>
                </a:cubicBezTo>
                <a:cubicBezTo>
                  <a:pt x="260" y="308"/>
                  <a:pt x="260" y="308"/>
                  <a:pt x="260" y="308"/>
                </a:cubicBezTo>
                <a:cubicBezTo>
                  <a:pt x="257" y="310"/>
                  <a:pt x="256" y="311"/>
                  <a:pt x="256" y="312"/>
                </a:cubicBezTo>
                <a:cubicBezTo>
                  <a:pt x="256" y="312"/>
                  <a:pt x="256" y="312"/>
                  <a:pt x="256" y="312"/>
                </a:cubicBezTo>
                <a:cubicBezTo>
                  <a:pt x="256" y="313"/>
                  <a:pt x="256" y="313"/>
                  <a:pt x="256" y="313"/>
                </a:cubicBezTo>
                <a:cubicBezTo>
                  <a:pt x="256" y="313"/>
                  <a:pt x="256" y="315"/>
                  <a:pt x="257" y="320"/>
                </a:cubicBezTo>
                <a:cubicBezTo>
                  <a:pt x="258" y="322"/>
                  <a:pt x="258" y="325"/>
                  <a:pt x="259" y="327"/>
                </a:cubicBezTo>
                <a:cubicBezTo>
                  <a:pt x="260" y="334"/>
                  <a:pt x="261" y="339"/>
                  <a:pt x="261" y="340"/>
                </a:cubicBezTo>
                <a:cubicBezTo>
                  <a:pt x="260" y="341"/>
                  <a:pt x="256" y="343"/>
                  <a:pt x="255" y="343"/>
                </a:cubicBezTo>
                <a:cubicBezTo>
                  <a:pt x="254" y="343"/>
                  <a:pt x="251" y="339"/>
                  <a:pt x="246" y="333"/>
                </a:cubicBezTo>
                <a:cubicBezTo>
                  <a:pt x="244" y="331"/>
                  <a:pt x="243" y="330"/>
                  <a:pt x="242" y="328"/>
                </a:cubicBezTo>
                <a:cubicBezTo>
                  <a:pt x="238" y="323"/>
                  <a:pt x="237" y="322"/>
                  <a:pt x="236" y="322"/>
                </a:cubicBezTo>
                <a:cubicBezTo>
                  <a:pt x="235" y="322"/>
                  <a:pt x="234" y="322"/>
                  <a:pt x="230" y="323"/>
                </a:cubicBezTo>
                <a:cubicBezTo>
                  <a:pt x="229" y="323"/>
                  <a:pt x="229" y="323"/>
                  <a:pt x="229" y="323"/>
                </a:cubicBezTo>
                <a:cubicBezTo>
                  <a:pt x="228" y="324"/>
                  <a:pt x="228" y="324"/>
                  <a:pt x="228" y="324"/>
                </a:cubicBezTo>
                <a:cubicBezTo>
                  <a:pt x="226" y="324"/>
                  <a:pt x="224" y="325"/>
                  <a:pt x="223" y="326"/>
                </a:cubicBezTo>
                <a:cubicBezTo>
                  <a:pt x="223" y="327"/>
                  <a:pt x="223" y="327"/>
                  <a:pt x="223" y="328"/>
                </a:cubicBezTo>
                <a:cubicBezTo>
                  <a:pt x="223" y="329"/>
                  <a:pt x="223" y="331"/>
                  <a:pt x="223" y="334"/>
                </a:cubicBezTo>
                <a:cubicBezTo>
                  <a:pt x="223" y="336"/>
                  <a:pt x="223" y="339"/>
                  <a:pt x="223" y="342"/>
                </a:cubicBezTo>
                <a:cubicBezTo>
                  <a:pt x="223" y="346"/>
                  <a:pt x="222" y="350"/>
                  <a:pt x="222" y="353"/>
                </a:cubicBezTo>
                <a:cubicBezTo>
                  <a:pt x="222" y="354"/>
                  <a:pt x="222" y="355"/>
                  <a:pt x="222" y="355"/>
                </a:cubicBezTo>
                <a:cubicBezTo>
                  <a:pt x="220" y="356"/>
                  <a:pt x="216" y="357"/>
                  <a:pt x="215" y="356"/>
                </a:cubicBezTo>
                <a:cubicBezTo>
                  <a:pt x="214" y="355"/>
                  <a:pt x="212" y="351"/>
                  <a:pt x="209" y="345"/>
                </a:cubicBezTo>
                <a:cubicBezTo>
                  <a:pt x="208" y="342"/>
                  <a:pt x="207" y="340"/>
                  <a:pt x="206" y="338"/>
                </a:cubicBezTo>
                <a:cubicBezTo>
                  <a:pt x="203" y="332"/>
                  <a:pt x="203" y="332"/>
                  <a:pt x="202" y="331"/>
                </a:cubicBezTo>
                <a:cubicBezTo>
                  <a:pt x="201" y="331"/>
                  <a:pt x="200" y="330"/>
                  <a:pt x="196" y="331"/>
                </a:cubicBezTo>
                <a:cubicBezTo>
                  <a:pt x="194" y="329"/>
                  <a:pt x="194" y="329"/>
                  <a:pt x="194" y="329"/>
                </a:cubicBezTo>
                <a:cubicBezTo>
                  <a:pt x="194" y="331"/>
                  <a:pt x="194" y="331"/>
                  <a:pt x="194" y="331"/>
                </a:cubicBezTo>
                <a:cubicBezTo>
                  <a:pt x="191" y="331"/>
                  <a:pt x="189" y="332"/>
                  <a:pt x="188" y="333"/>
                </a:cubicBezTo>
                <a:cubicBezTo>
                  <a:pt x="188" y="333"/>
                  <a:pt x="188" y="334"/>
                  <a:pt x="186" y="340"/>
                </a:cubicBezTo>
                <a:cubicBezTo>
                  <a:pt x="186" y="342"/>
                  <a:pt x="185" y="345"/>
                  <a:pt x="184" y="347"/>
                </a:cubicBezTo>
                <a:cubicBezTo>
                  <a:pt x="182" y="354"/>
                  <a:pt x="181" y="359"/>
                  <a:pt x="180" y="360"/>
                </a:cubicBezTo>
                <a:cubicBezTo>
                  <a:pt x="179" y="360"/>
                  <a:pt x="175" y="360"/>
                  <a:pt x="174" y="360"/>
                </a:cubicBezTo>
                <a:cubicBezTo>
                  <a:pt x="173" y="359"/>
                  <a:pt x="172" y="354"/>
                  <a:pt x="170" y="347"/>
                </a:cubicBezTo>
                <a:cubicBezTo>
                  <a:pt x="170" y="345"/>
                  <a:pt x="169" y="342"/>
                  <a:pt x="169" y="340"/>
                </a:cubicBezTo>
                <a:cubicBezTo>
                  <a:pt x="167" y="334"/>
                  <a:pt x="167" y="333"/>
                  <a:pt x="167" y="332"/>
                </a:cubicBezTo>
                <a:cubicBezTo>
                  <a:pt x="166" y="332"/>
                  <a:pt x="165" y="331"/>
                  <a:pt x="161" y="331"/>
                </a:cubicBezTo>
                <a:cubicBezTo>
                  <a:pt x="160" y="330"/>
                  <a:pt x="160" y="330"/>
                  <a:pt x="160" y="330"/>
                </a:cubicBezTo>
                <a:cubicBezTo>
                  <a:pt x="159" y="330"/>
                  <a:pt x="159" y="330"/>
                  <a:pt x="159" y="330"/>
                </a:cubicBezTo>
                <a:cubicBezTo>
                  <a:pt x="155" y="329"/>
                  <a:pt x="154" y="330"/>
                  <a:pt x="153" y="331"/>
                </a:cubicBezTo>
                <a:cubicBezTo>
                  <a:pt x="152" y="331"/>
                  <a:pt x="152" y="332"/>
                  <a:pt x="149" y="337"/>
                </a:cubicBezTo>
                <a:cubicBezTo>
                  <a:pt x="148" y="339"/>
                  <a:pt x="147" y="341"/>
                  <a:pt x="146" y="344"/>
                </a:cubicBezTo>
                <a:cubicBezTo>
                  <a:pt x="142" y="350"/>
                  <a:pt x="140" y="354"/>
                  <a:pt x="139" y="355"/>
                </a:cubicBezTo>
                <a:cubicBezTo>
                  <a:pt x="137" y="355"/>
                  <a:pt x="133" y="354"/>
                  <a:pt x="132" y="354"/>
                </a:cubicBezTo>
                <a:cubicBezTo>
                  <a:pt x="132" y="352"/>
                  <a:pt x="132" y="348"/>
                  <a:pt x="132" y="340"/>
                </a:cubicBezTo>
                <a:cubicBezTo>
                  <a:pt x="132" y="338"/>
                  <a:pt x="132" y="335"/>
                  <a:pt x="132" y="333"/>
                </a:cubicBezTo>
                <a:cubicBezTo>
                  <a:pt x="132" y="327"/>
                  <a:pt x="132" y="326"/>
                  <a:pt x="132" y="325"/>
                </a:cubicBezTo>
                <a:cubicBezTo>
                  <a:pt x="131" y="324"/>
                  <a:pt x="129" y="323"/>
                  <a:pt x="126" y="322"/>
                </a:cubicBezTo>
                <a:cubicBezTo>
                  <a:pt x="126" y="321"/>
                  <a:pt x="126" y="321"/>
                  <a:pt x="126" y="321"/>
                </a:cubicBezTo>
                <a:cubicBezTo>
                  <a:pt x="125" y="322"/>
                  <a:pt x="125" y="322"/>
                  <a:pt x="125" y="322"/>
                </a:cubicBezTo>
                <a:cubicBezTo>
                  <a:pt x="121" y="320"/>
                  <a:pt x="120" y="320"/>
                  <a:pt x="119" y="320"/>
                </a:cubicBezTo>
                <a:cubicBezTo>
                  <a:pt x="118" y="321"/>
                  <a:pt x="117" y="322"/>
                  <a:pt x="114" y="326"/>
                </a:cubicBezTo>
                <a:cubicBezTo>
                  <a:pt x="112" y="328"/>
                  <a:pt x="111" y="330"/>
                  <a:pt x="109" y="332"/>
                </a:cubicBezTo>
                <a:cubicBezTo>
                  <a:pt x="104" y="337"/>
                  <a:pt x="100" y="340"/>
                  <a:pt x="99" y="341"/>
                </a:cubicBezTo>
                <a:cubicBezTo>
                  <a:pt x="98" y="341"/>
                  <a:pt x="94" y="339"/>
                  <a:pt x="93" y="338"/>
                </a:cubicBezTo>
                <a:cubicBezTo>
                  <a:pt x="93" y="338"/>
                  <a:pt x="94" y="337"/>
                  <a:pt x="94" y="337"/>
                </a:cubicBezTo>
                <a:cubicBezTo>
                  <a:pt x="94" y="337"/>
                  <a:pt x="94" y="337"/>
                  <a:pt x="94" y="337"/>
                </a:cubicBezTo>
                <a:cubicBezTo>
                  <a:pt x="94" y="334"/>
                  <a:pt x="95" y="330"/>
                  <a:pt x="96" y="325"/>
                </a:cubicBezTo>
                <a:cubicBezTo>
                  <a:pt x="97" y="323"/>
                  <a:pt x="97" y="320"/>
                  <a:pt x="98" y="318"/>
                </a:cubicBezTo>
                <a:cubicBezTo>
                  <a:pt x="99" y="315"/>
                  <a:pt x="100" y="313"/>
                  <a:pt x="100" y="312"/>
                </a:cubicBezTo>
                <a:cubicBezTo>
                  <a:pt x="100" y="311"/>
                  <a:pt x="100" y="311"/>
                  <a:pt x="100" y="310"/>
                </a:cubicBezTo>
                <a:cubicBezTo>
                  <a:pt x="99" y="309"/>
                  <a:pt x="98" y="308"/>
                  <a:pt x="95" y="306"/>
                </a:cubicBezTo>
                <a:cubicBezTo>
                  <a:pt x="94" y="304"/>
                  <a:pt x="94" y="304"/>
                  <a:pt x="94" y="304"/>
                </a:cubicBezTo>
                <a:cubicBezTo>
                  <a:pt x="93" y="305"/>
                  <a:pt x="93" y="305"/>
                  <a:pt x="93" y="305"/>
                </a:cubicBezTo>
                <a:cubicBezTo>
                  <a:pt x="91" y="303"/>
                  <a:pt x="90" y="303"/>
                  <a:pt x="88" y="303"/>
                </a:cubicBezTo>
                <a:cubicBezTo>
                  <a:pt x="87" y="303"/>
                  <a:pt x="87" y="303"/>
                  <a:pt x="82" y="307"/>
                </a:cubicBezTo>
                <a:cubicBezTo>
                  <a:pt x="80" y="308"/>
                  <a:pt x="78" y="310"/>
                  <a:pt x="76" y="311"/>
                </a:cubicBezTo>
                <a:cubicBezTo>
                  <a:pt x="70" y="315"/>
                  <a:pt x="66" y="318"/>
                  <a:pt x="64" y="318"/>
                </a:cubicBezTo>
                <a:cubicBezTo>
                  <a:pt x="63" y="318"/>
                  <a:pt x="60" y="315"/>
                  <a:pt x="59" y="314"/>
                </a:cubicBezTo>
                <a:cubicBezTo>
                  <a:pt x="60" y="313"/>
                  <a:pt x="62" y="308"/>
                  <a:pt x="65" y="302"/>
                </a:cubicBezTo>
                <a:cubicBezTo>
                  <a:pt x="66" y="300"/>
                  <a:pt x="67" y="298"/>
                  <a:pt x="68" y="296"/>
                </a:cubicBezTo>
                <a:cubicBezTo>
                  <a:pt x="71" y="291"/>
                  <a:pt x="72" y="290"/>
                  <a:pt x="72" y="289"/>
                </a:cubicBezTo>
                <a:cubicBezTo>
                  <a:pt x="72" y="289"/>
                  <a:pt x="72" y="289"/>
                  <a:pt x="72" y="289"/>
                </a:cubicBezTo>
                <a:cubicBezTo>
                  <a:pt x="72" y="288"/>
                  <a:pt x="72" y="288"/>
                  <a:pt x="72" y="288"/>
                </a:cubicBezTo>
                <a:cubicBezTo>
                  <a:pt x="72" y="287"/>
                  <a:pt x="71" y="286"/>
                  <a:pt x="68" y="283"/>
                </a:cubicBezTo>
                <a:cubicBezTo>
                  <a:pt x="68" y="282"/>
                  <a:pt x="68" y="282"/>
                  <a:pt x="68" y="282"/>
                </a:cubicBezTo>
                <a:cubicBezTo>
                  <a:pt x="67" y="282"/>
                  <a:pt x="67" y="282"/>
                  <a:pt x="67" y="282"/>
                </a:cubicBezTo>
                <a:cubicBezTo>
                  <a:pt x="65" y="279"/>
                  <a:pt x="63" y="278"/>
                  <a:pt x="62" y="278"/>
                </a:cubicBezTo>
                <a:cubicBezTo>
                  <a:pt x="61" y="278"/>
                  <a:pt x="61" y="279"/>
                  <a:pt x="55" y="281"/>
                </a:cubicBezTo>
                <a:cubicBezTo>
                  <a:pt x="53" y="282"/>
                  <a:pt x="51" y="283"/>
                  <a:pt x="48" y="284"/>
                </a:cubicBezTo>
                <a:cubicBezTo>
                  <a:pt x="42" y="286"/>
                  <a:pt x="37" y="288"/>
                  <a:pt x="36" y="288"/>
                </a:cubicBezTo>
                <a:cubicBezTo>
                  <a:pt x="34" y="287"/>
                  <a:pt x="32" y="284"/>
                  <a:pt x="32" y="283"/>
                </a:cubicBezTo>
                <a:cubicBezTo>
                  <a:pt x="32" y="281"/>
                  <a:pt x="35" y="278"/>
                  <a:pt x="40" y="272"/>
                </a:cubicBezTo>
                <a:cubicBezTo>
                  <a:pt x="42" y="270"/>
                  <a:pt x="43" y="269"/>
                  <a:pt x="45" y="267"/>
                </a:cubicBezTo>
                <a:cubicBezTo>
                  <a:pt x="49" y="262"/>
                  <a:pt x="49" y="262"/>
                  <a:pt x="50" y="260"/>
                </a:cubicBezTo>
                <a:cubicBezTo>
                  <a:pt x="50" y="260"/>
                  <a:pt x="50" y="258"/>
                  <a:pt x="47" y="255"/>
                </a:cubicBezTo>
                <a:cubicBezTo>
                  <a:pt x="48" y="253"/>
                  <a:pt x="48" y="253"/>
                  <a:pt x="48" y="253"/>
                </a:cubicBezTo>
                <a:cubicBezTo>
                  <a:pt x="46" y="253"/>
                  <a:pt x="46" y="253"/>
                  <a:pt x="46" y="253"/>
                </a:cubicBezTo>
                <a:cubicBezTo>
                  <a:pt x="45" y="250"/>
                  <a:pt x="44" y="249"/>
                  <a:pt x="43" y="249"/>
                </a:cubicBezTo>
                <a:cubicBezTo>
                  <a:pt x="42" y="248"/>
                  <a:pt x="41" y="249"/>
                  <a:pt x="36" y="249"/>
                </a:cubicBezTo>
                <a:cubicBezTo>
                  <a:pt x="33" y="250"/>
                  <a:pt x="31" y="250"/>
                  <a:pt x="28" y="251"/>
                </a:cubicBezTo>
                <a:cubicBezTo>
                  <a:pt x="21" y="252"/>
                  <a:pt x="16" y="252"/>
                  <a:pt x="15" y="252"/>
                </a:cubicBezTo>
                <a:cubicBezTo>
                  <a:pt x="14" y="251"/>
                  <a:pt x="12" y="247"/>
                  <a:pt x="12" y="246"/>
                </a:cubicBezTo>
                <a:cubicBezTo>
                  <a:pt x="13" y="245"/>
                  <a:pt x="16" y="242"/>
                  <a:pt x="22" y="237"/>
                </a:cubicBezTo>
                <a:cubicBezTo>
                  <a:pt x="24" y="236"/>
                  <a:pt x="26" y="235"/>
                  <a:pt x="28" y="234"/>
                </a:cubicBezTo>
                <a:cubicBezTo>
                  <a:pt x="33" y="230"/>
                  <a:pt x="34" y="229"/>
                  <a:pt x="35" y="228"/>
                </a:cubicBezTo>
                <a:cubicBezTo>
                  <a:pt x="35" y="228"/>
                  <a:pt x="35" y="228"/>
                  <a:pt x="35" y="228"/>
                </a:cubicBezTo>
                <a:cubicBezTo>
                  <a:pt x="35" y="226"/>
                  <a:pt x="35" y="225"/>
                  <a:pt x="34" y="222"/>
                </a:cubicBezTo>
                <a:cubicBezTo>
                  <a:pt x="34" y="221"/>
                  <a:pt x="34" y="221"/>
                  <a:pt x="34" y="221"/>
                </a:cubicBezTo>
                <a:cubicBezTo>
                  <a:pt x="33" y="220"/>
                  <a:pt x="33" y="220"/>
                  <a:pt x="33" y="220"/>
                </a:cubicBezTo>
                <a:cubicBezTo>
                  <a:pt x="32" y="217"/>
                  <a:pt x="31" y="216"/>
                  <a:pt x="31" y="215"/>
                </a:cubicBezTo>
                <a:cubicBezTo>
                  <a:pt x="30" y="215"/>
                  <a:pt x="29" y="215"/>
                  <a:pt x="23" y="214"/>
                </a:cubicBezTo>
                <a:cubicBezTo>
                  <a:pt x="21" y="214"/>
                  <a:pt x="18" y="214"/>
                  <a:pt x="16" y="214"/>
                </a:cubicBezTo>
                <a:cubicBezTo>
                  <a:pt x="8" y="213"/>
                  <a:pt x="4" y="212"/>
                  <a:pt x="3" y="212"/>
                </a:cubicBezTo>
                <a:cubicBezTo>
                  <a:pt x="2" y="211"/>
                  <a:pt x="1" y="208"/>
                  <a:pt x="1" y="206"/>
                </a:cubicBezTo>
                <a:cubicBezTo>
                  <a:pt x="1" y="206"/>
                  <a:pt x="1" y="205"/>
                  <a:pt x="1" y="205"/>
                </a:cubicBezTo>
                <a:cubicBezTo>
                  <a:pt x="2" y="205"/>
                  <a:pt x="7" y="202"/>
                  <a:pt x="13" y="200"/>
                </a:cubicBezTo>
                <a:cubicBezTo>
                  <a:pt x="16" y="199"/>
                  <a:pt x="18" y="198"/>
                  <a:pt x="20" y="197"/>
                </a:cubicBezTo>
                <a:cubicBezTo>
                  <a:pt x="26" y="195"/>
                  <a:pt x="27" y="195"/>
                  <a:pt x="27" y="194"/>
                </a:cubicBezTo>
                <a:cubicBezTo>
                  <a:pt x="28" y="193"/>
                  <a:pt x="28" y="193"/>
                  <a:pt x="28" y="192"/>
                </a:cubicBezTo>
                <a:cubicBezTo>
                  <a:pt x="28" y="190"/>
                  <a:pt x="28" y="189"/>
                  <a:pt x="28" y="188"/>
                </a:cubicBezTo>
                <a:cubicBezTo>
                  <a:pt x="29" y="186"/>
                  <a:pt x="29" y="186"/>
                  <a:pt x="29" y="186"/>
                </a:cubicBezTo>
                <a:cubicBezTo>
                  <a:pt x="28" y="185"/>
                  <a:pt x="28" y="185"/>
                  <a:pt x="28" y="185"/>
                </a:cubicBezTo>
                <a:cubicBezTo>
                  <a:pt x="28" y="182"/>
                  <a:pt x="27" y="181"/>
                  <a:pt x="26" y="180"/>
                </a:cubicBezTo>
                <a:cubicBezTo>
                  <a:pt x="26" y="179"/>
                  <a:pt x="25" y="179"/>
                  <a:pt x="20" y="177"/>
                </a:cubicBezTo>
                <a:cubicBezTo>
                  <a:pt x="17" y="177"/>
                  <a:pt x="15" y="176"/>
                  <a:pt x="12" y="175"/>
                </a:cubicBezTo>
                <a:cubicBezTo>
                  <a:pt x="5" y="173"/>
                  <a:pt x="1" y="171"/>
                  <a:pt x="0" y="170"/>
                </a:cubicBezTo>
                <a:cubicBezTo>
                  <a:pt x="0" y="170"/>
                  <a:pt x="0" y="168"/>
                  <a:pt x="0" y="166"/>
                </a:cubicBezTo>
                <a:close/>
                <a:moveTo>
                  <a:pt x="287" y="193"/>
                </a:moveTo>
                <a:cubicBezTo>
                  <a:pt x="295" y="134"/>
                  <a:pt x="253" y="79"/>
                  <a:pt x="193" y="72"/>
                </a:cubicBezTo>
                <a:cubicBezTo>
                  <a:pt x="134" y="64"/>
                  <a:pt x="80" y="106"/>
                  <a:pt x="72" y="165"/>
                </a:cubicBezTo>
                <a:cubicBezTo>
                  <a:pt x="64" y="225"/>
                  <a:pt x="106" y="279"/>
                  <a:pt x="166" y="287"/>
                </a:cubicBezTo>
                <a:cubicBezTo>
                  <a:pt x="225" y="295"/>
                  <a:pt x="280" y="253"/>
                  <a:pt x="287" y="193"/>
                </a:cubicBezTo>
                <a:close/>
              </a:path>
            </a:pathLst>
          </a:custGeom>
          <a:solidFill>
            <a:schemeClr val="accent4"/>
          </a:solidFill>
          <a:ln>
            <a:noFill/>
          </a:ln>
        </p:spPr>
        <p:txBody>
          <a:bodyPr vert="horz" wrap="square" lIns="91440" tIns="45720" rIns="91440" bIns="45720" numCol="1" anchor="t" anchorCtr="0" compatLnSpc="1"/>
          <a:lstStyle/>
          <a:p>
            <a:endParaRPr lang="id-ID">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Freeform 6"/>
          <p:cNvSpPr>
            <a:spLocks noEditPoints="1"/>
          </p:cNvSpPr>
          <p:nvPr/>
        </p:nvSpPr>
        <p:spPr bwMode="auto">
          <a:xfrm>
            <a:off x="4900670" y="1514419"/>
            <a:ext cx="1886881" cy="1878578"/>
          </a:xfrm>
          <a:custGeom>
            <a:avLst/>
            <a:gdLst>
              <a:gd name="T0" fmla="*/ 31 w 383"/>
              <a:gd name="T1" fmla="*/ 183 h 382"/>
              <a:gd name="T2" fmla="*/ 15 w 383"/>
              <a:gd name="T3" fmla="*/ 168 h 382"/>
              <a:gd name="T4" fmla="*/ 34 w 383"/>
              <a:gd name="T5" fmla="*/ 152 h 382"/>
              <a:gd name="T6" fmla="*/ 32 w 383"/>
              <a:gd name="T7" fmla="*/ 133 h 382"/>
              <a:gd name="T8" fmla="*/ 48 w 383"/>
              <a:gd name="T9" fmla="*/ 117 h 382"/>
              <a:gd name="T10" fmla="*/ 50 w 383"/>
              <a:gd name="T11" fmla="*/ 98 h 382"/>
              <a:gd name="T12" fmla="*/ 69 w 383"/>
              <a:gd name="T13" fmla="*/ 85 h 382"/>
              <a:gd name="T14" fmla="*/ 72 w 383"/>
              <a:gd name="T15" fmla="*/ 60 h 382"/>
              <a:gd name="T16" fmla="*/ 102 w 383"/>
              <a:gd name="T17" fmla="*/ 57 h 382"/>
              <a:gd name="T18" fmla="*/ 107 w 383"/>
              <a:gd name="T19" fmla="*/ 44 h 382"/>
              <a:gd name="T20" fmla="*/ 123 w 383"/>
              <a:gd name="T21" fmla="*/ 35 h 382"/>
              <a:gd name="T22" fmla="*/ 143 w 383"/>
              <a:gd name="T23" fmla="*/ 30 h 382"/>
              <a:gd name="T24" fmla="*/ 161 w 383"/>
              <a:gd name="T25" fmla="*/ 24 h 382"/>
              <a:gd name="T26" fmla="*/ 182 w 383"/>
              <a:gd name="T27" fmla="*/ 22 h 382"/>
              <a:gd name="T28" fmla="*/ 203 w 383"/>
              <a:gd name="T29" fmla="*/ 30 h 382"/>
              <a:gd name="T30" fmla="*/ 225 w 383"/>
              <a:gd name="T31" fmla="*/ 17 h 382"/>
              <a:gd name="T32" fmla="*/ 240 w 383"/>
              <a:gd name="T33" fmla="*/ 33 h 382"/>
              <a:gd name="T34" fmla="*/ 259 w 383"/>
              <a:gd name="T35" fmla="*/ 36 h 382"/>
              <a:gd name="T36" fmla="*/ 274 w 383"/>
              <a:gd name="T37" fmla="*/ 51 h 382"/>
              <a:gd name="T38" fmla="*/ 287 w 383"/>
              <a:gd name="T39" fmla="*/ 60 h 382"/>
              <a:gd name="T40" fmla="*/ 308 w 383"/>
              <a:gd name="T41" fmla="*/ 67 h 382"/>
              <a:gd name="T42" fmla="*/ 310 w 383"/>
              <a:gd name="T43" fmla="*/ 82 h 382"/>
              <a:gd name="T44" fmla="*/ 338 w 383"/>
              <a:gd name="T45" fmla="*/ 92 h 382"/>
              <a:gd name="T46" fmla="*/ 332 w 383"/>
              <a:gd name="T47" fmla="*/ 112 h 382"/>
              <a:gd name="T48" fmla="*/ 368 w 383"/>
              <a:gd name="T49" fmla="*/ 119 h 382"/>
              <a:gd name="T50" fmla="*/ 345 w 383"/>
              <a:gd name="T51" fmla="*/ 147 h 382"/>
              <a:gd name="T52" fmla="*/ 380 w 383"/>
              <a:gd name="T53" fmla="*/ 161 h 382"/>
              <a:gd name="T54" fmla="*/ 352 w 383"/>
              <a:gd name="T55" fmla="*/ 181 h 382"/>
              <a:gd name="T56" fmla="*/ 382 w 383"/>
              <a:gd name="T57" fmla="*/ 199 h 382"/>
              <a:gd name="T58" fmla="*/ 350 w 383"/>
              <a:gd name="T59" fmla="*/ 219 h 382"/>
              <a:gd name="T60" fmla="*/ 364 w 383"/>
              <a:gd name="T61" fmla="*/ 235 h 382"/>
              <a:gd name="T62" fmla="*/ 343 w 383"/>
              <a:gd name="T63" fmla="*/ 249 h 382"/>
              <a:gd name="T64" fmla="*/ 343 w 383"/>
              <a:gd name="T65" fmla="*/ 268 h 382"/>
              <a:gd name="T66" fmla="*/ 326 w 383"/>
              <a:gd name="T67" fmla="*/ 283 h 382"/>
              <a:gd name="T68" fmla="*/ 321 w 383"/>
              <a:gd name="T69" fmla="*/ 301 h 382"/>
              <a:gd name="T70" fmla="*/ 301 w 383"/>
              <a:gd name="T71" fmla="*/ 311 h 382"/>
              <a:gd name="T72" fmla="*/ 290 w 383"/>
              <a:gd name="T73" fmla="*/ 321 h 382"/>
              <a:gd name="T74" fmla="*/ 277 w 383"/>
              <a:gd name="T75" fmla="*/ 339 h 382"/>
              <a:gd name="T76" fmla="*/ 258 w 383"/>
              <a:gd name="T77" fmla="*/ 341 h 382"/>
              <a:gd name="T78" fmla="*/ 245 w 383"/>
              <a:gd name="T79" fmla="*/ 361 h 382"/>
              <a:gd name="T80" fmla="*/ 222 w 383"/>
              <a:gd name="T81" fmla="*/ 351 h 382"/>
              <a:gd name="T82" fmla="*/ 202 w 383"/>
              <a:gd name="T83" fmla="*/ 362 h 382"/>
              <a:gd name="T84" fmla="*/ 181 w 383"/>
              <a:gd name="T85" fmla="*/ 361 h 382"/>
              <a:gd name="T86" fmla="*/ 161 w 383"/>
              <a:gd name="T87" fmla="*/ 351 h 382"/>
              <a:gd name="T88" fmla="*/ 138 w 383"/>
              <a:gd name="T89" fmla="*/ 361 h 382"/>
              <a:gd name="T90" fmla="*/ 125 w 383"/>
              <a:gd name="T91" fmla="*/ 348 h 382"/>
              <a:gd name="T92" fmla="*/ 112 w 383"/>
              <a:gd name="T93" fmla="*/ 333 h 382"/>
              <a:gd name="T94" fmla="*/ 90 w 383"/>
              <a:gd name="T95" fmla="*/ 329 h 382"/>
              <a:gd name="T96" fmla="*/ 87 w 383"/>
              <a:gd name="T97" fmla="*/ 314 h 382"/>
              <a:gd name="T98" fmla="*/ 57 w 383"/>
              <a:gd name="T99" fmla="*/ 308 h 382"/>
              <a:gd name="T100" fmla="*/ 57 w 383"/>
              <a:gd name="T101" fmla="*/ 283 h 382"/>
              <a:gd name="T102" fmla="*/ 39 w 383"/>
              <a:gd name="T103" fmla="*/ 269 h 382"/>
              <a:gd name="T104" fmla="*/ 40 w 383"/>
              <a:gd name="T105" fmla="*/ 249 h 382"/>
              <a:gd name="T106" fmla="*/ 19 w 383"/>
              <a:gd name="T107" fmla="*/ 235 h 382"/>
              <a:gd name="T108" fmla="*/ 33 w 383"/>
              <a:gd name="T109" fmla="*/ 218 h 382"/>
              <a:gd name="T110" fmla="*/ 307 w 383"/>
              <a:gd name="T111" fmla="*/ 1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3" h="382">
                <a:moveTo>
                  <a:pt x="0" y="201"/>
                </a:moveTo>
                <a:cubicBezTo>
                  <a:pt x="0" y="200"/>
                  <a:pt x="1" y="199"/>
                  <a:pt x="1" y="199"/>
                </a:cubicBezTo>
                <a:cubicBezTo>
                  <a:pt x="2" y="198"/>
                  <a:pt x="6" y="196"/>
                  <a:pt x="14" y="194"/>
                </a:cubicBezTo>
                <a:cubicBezTo>
                  <a:pt x="16" y="193"/>
                  <a:pt x="19" y="193"/>
                  <a:pt x="21" y="192"/>
                </a:cubicBezTo>
                <a:cubicBezTo>
                  <a:pt x="28" y="190"/>
                  <a:pt x="29" y="190"/>
                  <a:pt x="29" y="189"/>
                </a:cubicBezTo>
                <a:cubicBezTo>
                  <a:pt x="30" y="188"/>
                  <a:pt x="31" y="187"/>
                  <a:pt x="31" y="183"/>
                </a:cubicBezTo>
                <a:cubicBezTo>
                  <a:pt x="31" y="182"/>
                  <a:pt x="31" y="182"/>
                  <a:pt x="31" y="182"/>
                </a:cubicBezTo>
                <a:cubicBezTo>
                  <a:pt x="31" y="182"/>
                  <a:pt x="31" y="182"/>
                  <a:pt x="31" y="182"/>
                </a:cubicBezTo>
                <a:cubicBezTo>
                  <a:pt x="31" y="182"/>
                  <a:pt x="31" y="180"/>
                  <a:pt x="31" y="179"/>
                </a:cubicBezTo>
                <a:cubicBezTo>
                  <a:pt x="31" y="177"/>
                  <a:pt x="31" y="176"/>
                  <a:pt x="30" y="175"/>
                </a:cubicBezTo>
                <a:cubicBezTo>
                  <a:pt x="29" y="174"/>
                  <a:pt x="28" y="174"/>
                  <a:pt x="23" y="171"/>
                </a:cubicBezTo>
                <a:cubicBezTo>
                  <a:pt x="21" y="170"/>
                  <a:pt x="18" y="169"/>
                  <a:pt x="15" y="168"/>
                </a:cubicBezTo>
                <a:cubicBezTo>
                  <a:pt x="8" y="165"/>
                  <a:pt x="4" y="162"/>
                  <a:pt x="3" y="162"/>
                </a:cubicBezTo>
                <a:cubicBezTo>
                  <a:pt x="3" y="161"/>
                  <a:pt x="3" y="161"/>
                  <a:pt x="3" y="160"/>
                </a:cubicBezTo>
                <a:cubicBezTo>
                  <a:pt x="3" y="158"/>
                  <a:pt x="4" y="155"/>
                  <a:pt x="4" y="155"/>
                </a:cubicBezTo>
                <a:cubicBezTo>
                  <a:pt x="5" y="154"/>
                  <a:pt x="10" y="153"/>
                  <a:pt x="18" y="153"/>
                </a:cubicBezTo>
                <a:cubicBezTo>
                  <a:pt x="21" y="153"/>
                  <a:pt x="23" y="153"/>
                  <a:pt x="25" y="153"/>
                </a:cubicBezTo>
                <a:cubicBezTo>
                  <a:pt x="32" y="153"/>
                  <a:pt x="33" y="153"/>
                  <a:pt x="34" y="152"/>
                </a:cubicBezTo>
                <a:cubicBezTo>
                  <a:pt x="35" y="151"/>
                  <a:pt x="36" y="150"/>
                  <a:pt x="37" y="146"/>
                </a:cubicBezTo>
                <a:cubicBezTo>
                  <a:pt x="37" y="146"/>
                  <a:pt x="37" y="146"/>
                  <a:pt x="37" y="146"/>
                </a:cubicBezTo>
                <a:cubicBezTo>
                  <a:pt x="37" y="145"/>
                  <a:pt x="37" y="145"/>
                  <a:pt x="37" y="145"/>
                </a:cubicBezTo>
                <a:cubicBezTo>
                  <a:pt x="38" y="143"/>
                  <a:pt x="38" y="141"/>
                  <a:pt x="38" y="140"/>
                </a:cubicBezTo>
                <a:cubicBezTo>
                  <a:pt x="38" y="139"/>
                  <a:pt x="38" y="139"/>
                  <a:pt x="38" y="138"/>
                </a:cubicBezTo>
                <a:cubicBezTo>
                  <a:pt x="38" y="137"/>
                  <a:pt x="37" y="136"/>
                  <a:pt x="32" y="133"/>
                </a:cubicBezTo>
                <a:cubicBezTo>
                  <a:pt x="30" y="131"/>
                  <a:pt x="28" y="130"/>
                  <a:pt x="26" y="128"/>
                </a:cubicBezTo>
                <a:cubicBezTo>
                  <a:pt x="19" y="123"/>
                  <a:pt x="16" y="120"/>
                  <a:pt x="15" y="119"/>
                </a:cubicBezTo>
                <a:cubicBezTo>
                  <a:pt x="15" y="117"/>
                  <a:pt x="17" y="113"/>
                  <a:pt x="18" y="112"/>
                </a:cubicBezTo>
                <a:cubicBezTo>
                  <a:pt x="19" y="112"/>
                  <a:pt x="24" y="113"/>
                  <a:pt x="32" y="114"/>
                </a:cubicBezTo>
                <a:cubicBezTo>
                  <a:pt x="34" y="115"/>
                  <a:pt x="37" y="115"/>
                  <a:pt x="39" y="116"/>
                </a:cubicBezTo>
                <a:cubicBezTo>
                  <a:pt x="46" y="117"/>
                  <a:pt x="47" y="117"/>
                  <a:pt x="48" y="117"/>
                </a:cubicBezTo>
                <a:cubicBezTo>
                  <a:pt x="48" y="116"/>
                  <a:pt x="49" y="116"/>
                  <a:pt x="52" y="112"/>
                </a:cubicBezTo>
                <a:cubicBezTo>
                  <a:pt x="52" y="111"/>
                  <a:pt x="52" y="111"/>
                  <a:pt x="52" y="111"/>
                </a:cubicBezTo>
                <a:cubicBezTo>
                  <a:pt x="52" y="111"/>
                  <a:pt x="52" y="111"/>
                  <a:pt x="52" y="111"/>
                </a:cubicBezTo>
                <a:cubicBezTo>
                  <a:pt x="55" y="107"/>
                  <a:pt x="55" y="105"/>
                  <a:pt x="55" y="105"/>
                </a:cubicBezTo>
                <a:cubicBezTo>
                  <a:pt x="55" y="105"/>
                  <a:pt x="55" y="104"/>
                  <a:pt x="55" y="104"/>
                </a:cubicBezTo>
                <a:cubicBezTo>
                  <a:pt x="54" y="103"/>
                  <a:pt x="54" y="102"/>
                  <a:pt x="50" y="98"/>
                </a:cubicBezTo>
                <a:cubicBezTo>
                  <a:pt x="48" y="96"/>
                  <a:pt x="46" y="94"/>
                  <a:pt x="45" y="91"/>
                </a:cubicBezTo>
                <a:cubicBezTo>
                  <a:pt x="40" y="85"/>
                  <a:pt x="37" y="81"/>
                  <a:pt x="36" y="80"/>
                </a:cubicBezTo>
                <a:cubicBezTo>
                  <a:pt x="37" y="79"/>
                  <a:pt x="39" y="75"/>
                  <a:pt x="41" y="74"/>
                </a:cubicBezTo>
                <a:cubicBezTo>
                  <a:pt x="42" y="75"/>
                  <a:pt x="47" y="76"/>
                  <a:pt x="54" y="79"/>
                </a:cubicBezTo>
                <a:cubicBezTo>
                  <a:pt x="56" y="80"/>
                  <a:pt x="58" y="81"/>
                  <a:pt x="61" y="82"/>
                </a:cubicBezTo>
                <a:cubicBezTo>
                  <a:pt x="67" y="85"/>
                  <a:pt x="68" y="86"/>
                  <a:pt x="69" y="85"/>
                </a:cubicBezTo>
                <a:cubicBezTo>
                  <a:pt x="70" y="85"/>
                  <a:pt x="72" y="84"/>
                  <a:pt x="74" y="81"/>
                </a:cubicBezTo>
                <a:cubicBezTo>
                  <a:pt x="75" y="81"/>
                  <a:pt x="75" y="81"/>
                  <a:pt x="75" y="81"/>
                </a:cubicBezTo>
                <a:cubicBezTo>
                  <a:pt x="75" y="80"/>
                  <a:pt x="75" y="80"/>
                  <a:pt x="75" y="80"/>
                </a:cubicBezTo>
                <a:cubicBezTo>
                  <a:pt x="77" y="78"/>
                  <a:pt x="78" y="76"/>
                  <a:pt x="78" y="75"/>
                </a:cubicBezTo>
                <a:cubicBezTo>
                  <a:pt x="78" y="74"/>
                  <a:pt x="78" y="73"/>
                  <a:pt x="75" y="68"/>
                </a:cubicBezTo>
                <a:cubicBezTo>
                  <a:pt x="74" y="66"/>
                  <a:pt x="73" y="63"/>
                  <a:pt x="72" y="60"/>
                </a:cubicBezTo>
                <a:cubicBezTo>
                  <a:pt x="68" y="53"/>
                  <a:pt x="67" y="49"/>
                  <a:pt x="66" y="47"/>
                </a:cubicBezTo>
                <a:cubicBezTo>
                  <a:pt x="67" y="46"/>
                  <a:pt x="70" y="43"/>
                  <a:pt x="72" y="43"/>
                </a:cubicBezTo>
                <a:cubicBezTo>
                  <a:pt x="73" y="43"/>
                  <a:pt x="77" y="46"/>
                  <a:pt x="83" y="51"/>
                </a:cubicBezTo>
                <a:cubicBezTo>
                  <a:pt x="85" y="52"/>
                  <a:pt x="87" y="54"/>
                  <a:pt x="89" y="55"/>
                </a:cubicBezTo>
                <a:cubicBezTo>
                  <a:pt x="95" y="59"/>
                  <a:pt x="95" y="60"/>
                  <a:pt x="97" y="60"/>
                </a:cubicBezTo>
                <a:cubicBezTo>
                  <a:pt x="97" y="60"/>
                  <a:pt x="99" y="60"/>
                  <a:pt x="102" y="57"/>
                </a:cubicBezTo>
                <a:cubicBezTo>
                  <a:pt x="104" y="57"/>
                  <a:pt x="104" y="57"/>
                  <a:pt x="104" y="57"/>
                </a:cubicBezTo>
                <a:cubicBezTo>
                  <a:pt x="104" y="56"/>
                  <a:pt x="104" y="56"/>
                  <a:pt x="104" y="56"/>
                </a:cubicBezTo>
                <a:cubicBezTo>
                  <a:pt x="107" y="54"/>
                  <a:pt x="108" y="53"/>
                  <a:pt x="108" y="52"/>
                </a:cubicBezTo>
                <a:cubicBezTo>
                  <a:pt x="108" y="52"/>
                  <a:pt x="108" y="52"/>
                  <a:pt x="108" y="52"/>
                </a:cubicBezTo>
                <a:cubicBezTo>
                  <a:pt x="109" y="51"/>
                  <a:pt x="109" y="51"/>
                  <a:pt x="109" y="51"/>
                </a:cubicBezTo>
                <a:cubicBezTo>
                  <a:pt x="109" y="50"/>
                  <a:pt x="108" y="48"/>
                  <a:pt x="107" y="44"/>
                </a:cubicBezTo>
                <a:cubicBezTo>
                  <a:pt x="106" y="42"/>
                  <a:pt x="106" y="39"/>
                  <a:pt x="105" y="36"/>
                </a:cubicBezTo>
                <a:cubicBezTo>
                  <a:pt x="104" y="30"/>
                  <a:pt x="103" y="24"/>
                  <a:pt x="103" y="22"/>
                </a:cubicBezTo>
                <a:cubicBezTo>
                  <a:pt x="103" y="22"/>
                  <a:pt x="103" y="22"/>
                  <a:pt x="103" y="22"/>
                </a:cubicBezTo>
                <a:cubicBezTo>
                  <a:pt x="104" y="21"/>
                  <a:pt x="108" y="19"/>
                  <a:pt x="109" y="19"/>
                </a:cubicBezTo>
                <a:cubicBezTo>
                  <a:pt x="110" y="20"/>
                  <a:pt x="114" y="23"/>
                  <a:pt x="119" y="29"/>
                </a:cubicBezTo>
                <a:cubicBezTo>
                  <a:pt x="120" y="31"/>
                  <a:pt x="122" y="33"/>
                  <a:pt x="123" y="35"/>
                </a:cubicBezTo>
                <a:cubicBezTo>
                  <a:pt x="128" y="41"/>
                  <a:pt x="128" y="41"/>
                  <a:pt x="129" y="42"/>
                </a:cubicBezTo>
                <a:cubicBezTo>
                  <a:pt x="130" y="42"/>
                  <a:pt x="132" y="42"/>
                  <a:pt x="136" y="40"/>
                </a:cubicBezTo>
                <a:cubicBezTo>
                  <a:pt x="138" y="41"/>
                  <a:pt x="138" y="41"/>
                  <a:pt x="138" y="41"/>
                </a:cubicBezTo>
                <a:cubicBezTo>
                  <a:pt x="138" y="40"/>
                  <a:pt x="138" y="40"/>
                  <a:pt x="138" y="40"/>
                </a:cubicBezTo>
                <a:cubicBezTo>
                  <a:pt x="141" y="39"/>
                  <a:pt x="142" y="38"/>
                  <a:pt x="143" y="36"/>
                </a:cubicBezTo>
                <a:cubicBezTo>
                  <a:pt x="143" y="36"/>
                  <a:pt x="143" y="35"/>
                  <a:pt x="143" y="30"/>
                </a:cubicBezTo>
                <a:cubicBezTo>
                  <a:pt x="143" y="27"/>
                  <a:pt x="143" y="27"/>
                  <a:pt x="143" y="27"/>
                </a:cubicBezTo>
                <a:cubicBezTo>
                  <a:pt x="143" y="25"/>
                  <a:pt x="143" y="23"/>
                  <a:pt x="143" y="20"/>
                </a:cubicBezTo>
                <a:cubicBezTo>
                  <a:pt x="143" y="13"/>
                  <a:pt x="144" y="8"/>
                  <a:pt x="144" y="6"/>
                </a:cubicBezTo>
                <a:cubicBezTo>
                  <a:pt x="146" y="5"/>
                  <a:pt x="150" y="4"/>
                  <a:pt x="151" y="5"/>
                </a:cubicBezTo>
                <a:cubicBezTo>
                  <a:pt x="152" y="6"/>
                  <a:pt x="155" y="10"/>
                  <a:pt x="158" y="17"/>
                </a:cubicBezTo>
                <a:cubicBezTo>
                  <a:pt x="159" y="19"/>
                  <a:pt x="160" y="22"/>
                  <a:pt x="161" y="24"/>
                </a:cubicBezTo>
                <a:cubicBezTo>
                  <a:pt x="164" y="30"/>
                  <a:pt x="165" y="31"/>
                  <a:pt x="166" y="31"/>
                </a:cubicBezTo>
                <a:cubicBezTo>
                  <a:pt x="166" y="32"/>
                  <a:pt x="168" y="32"/>
                  <a:pt x="172" y="31"/>
                </a:cubicBezTo>
                <a:cubicBezTo>
                  <a:pt x="173" y="32"/>
                  <a:pt x="173" y="32"/>
                  <a:pt x="173" y="32"/>
                </a:cubicBezTo>
                <a:cubicBezTo>
                  <a:pt x="173" y="31"/>
                  <a:pt x="173" y="31"/>
                  <a:pt x="173" y="31"/>
                </a:cubicBezTo>
                <a:cubicBezTo>
                  <a:pt x="178" y="31"/>
                  <a:pt x="179" y="30"/>
                  <a:pt x="180" y="30"/>
                </a:cubicBezTo>
                <a:cubicBezTo>
                  <a:pt x="181" y="29"/>
                  <a:pt x="181" y="28"/>
                  <a:pt x="182" y="22"/>
                </a:cubicBezTo>
                <a:cubicBezTo>
                  <a:pt x="183" y="20"/>
                  <a:pt x="183" y="17"/>
                  <a:pt x="184" y="14"/>
                </a:cubicBezTo>
                <a:cubicBezTo>
                  <a:pt x="186" y="7"/>
                  <a:pt x="188" y="2"/>
                  <a:pt x="188" y="1"/>
                </a:cubicBezTo>
                <a:cubicBezTo>
                  <a:pt x="190" y="0"/>
                  <a:pt x="194" y="0"/>
                  <a:pt x="195" y="1"/>
                </a:cubicBezTo>
                <a:cubicBezTo>
                  <a:pt x="196" y="2"/>
                  <a:pt x="198" y="6"/>
                  <a:pt x="199" y="14"/>
                </a:cubicBezTo>
                <a:cubicBezTo>
                  <a:pt x="200" y="17"/>
                  <a:pt x="200" y="19"/>
                  <a:pt x="201" y="21"/>
                </a:cubicBezTo>
                <a:cubicBezTo>
                  <a:pt x="202" y="28"/>
                  <a:pt x="202" y="29"/>
                  <a:pt x="203" y="30"/>
                </a:cubicBezTo>
                <a:cubicBezTo>
                  <a:pt x="204" y="30"/>
                  <a:pt x="205" y="31"/>
                  <a:pt x="209" y="31"/>
                </a:cubicBezTo>
                <a:cubicBezTo>
                  <a:pt x="210" y="32"/>
                  <a:pt x="210" y="32"/>
                  <a:pt x="210" y="32"/>
                </a:cubicBezTo>
                <a:cubicBezTo>
                  <a:pt x="211" y="32"/>
                  <a:pt x="211" y="32"/>
                  <a:pt x="211" y="32"/>
                </a:cubicBezTo>
                <a:cubicBezTo>
                  <a:pt x="215" y="32"/>
                  <a:pt x="217" y="32"/>
                  <a:pt x="218" y="31"/>
                </a:cubicBezTo>
                <a:cubicBezTo>
                  <a:pt x="218" y="31"/>
                  <a:pt x="219" y="30"/>
                  <a:pt x="221" y="24"/>
                </a:cubicBezTo>
                <a:cubicBezTo>
                  <a:pt x="223" y="22"/>
                  <a:pt x="224" y="20"/>
                  <a:pt x="225" y="17"/>
                </a:cubicBezTo>
                <a:cubicBezTo>
                  <a:pt x="229" y="10"/>
                  <a:pt x="232" y="6"/>
                  <a:pt x="232" y="5"/>
                </a:cubicBezTo>
                <a:cubicBezTo>
                  <a:pt x="234" y="5"/>
                  <a:pt x="238" y="6"/>
                  <a:pt x="239" y="7"/>
                </a:cubicBezTo>
                <a:cubicBezTo>
                  <a:pt x="240" y="8"/>
                  <a:pt x="240" y="11"/>
                  <a:pt x="240" y="18"/>
                </a:cubicBezTo>
                <a:cubicBezTo>
                  <a:pt x="240" y="19"/>
                  <a:pt x="240" y="20"/>
                  <a:pt x="240" y="21"/>
                </a:cubicBezTo>
                <a:cubicBezTo>
                  <a:pt x="240" y="23"/>
                  <a:pt x="240" y="26"/>
                  <a:pt x="240" y="28"/>
                </a:cubicBezTo>
                <a:cubicBezTo>
                  <a:pt x="240" y="30"/>
                  <a:pt x="240" y="32"/>
                  <a:pt x="240" y="33"/>
                </a:cubicBezTo>
                <a:cubicBezTo>
                  <a:pt x="240" y="35"/>
                  <a:pt x="240" y="36"/>
                  <a:pt x="240" y="37"/>
                </a:cubicBezTo>
                <a:cubicBezTo>
                  <a:pt x="241" y="38"/>
                  <a:pt x="242" y="39"/>
                  <a:pt x="246" y="40"/>
                </a:cubicBezTo>
                <a:cubicBezTo>
                  <a:pt x="247" y="41"/>
                  <a:pt x="247" y="41"/>
                  <a:pt x="247" y="41"/>
                </a:cubicBezTo>
                <a:cubicBezTo>
                  <a:pt x="248" y="41"/>
                  <a:pt x="248" y="41"/>
                  <a:pt x="248" y="41"/>
                </a:cubicBezTo>
                <a:cubicBezTo>
                  <a:pt x="251" y="42"/>
                  <a:pt x="253" y="42"/>
                  <a:pt x="254" y="41"/>
                </a:cubicBezTo>
                <a:cubicBezTo>
                  <a:pt x="255" y="41"/>
                  <a:pt x="255" y="40"/>
                  <a:pt x="259" y="36"/>
                </a:cubicBezTo>
                <a:cubicBezTo>
                  <a:pt x="261" y="34"/>
                  <a:pt x="263" y="32"/>
                  <a:pt x="265" y="30"/>
                </a:cubicBezTo>
                <a:cubicBezTo>
                  <a:pt x="270" y="24"/>
                  <a:pt x="273" y="20"/>
                  <a:pt x="274" y="19"/>
                </a:cubicBezTo>
                <a:cubicBezTo>
                  <a:pt x="276" y="19"/>
                  <a:pt x="280" y="21"/>
                  <a:pt x="281" y="23"/>
                </a:cubicBezTo>
                <a:cubicBezTo>
                  <a:pt x="281" y="25"/>
                  <a:pt x="280" y="30"/>
                  <a:pt x="278" y="36"/>
                </a:cubicBezTo>
                <a:cubicBezTo>
                  <a:pt x="277" y="39"/>
                  <a:pt x="277" y="41"/>
                  <a:pt x="276" y="44"/>
                </a:cubicBezTo>
                <a:cubicBezTo>
                  <a:pt x="275" y="48"/>
                  <a:pt x="274" y="50"/>
                  <a:pt x="274" y="51"/>
                </a:cubicBezTo>
                <a:cubicBezTo>
                  <a:pt x="274" y="52"/>
                  <a:pt x="274" y="52"/>
                  <a:pt x="274" y="52"/>
                </a:cubicBezTo>
                <a:cubicBezTo>
                  <a:pt x="275" y="52"/>
                  <a:pt x="275" y="52"/>
                  <a:pt x="275" y="52"/>
                </a:cubicBezTo>
                <a:cubicBezTo>
                  <a:pt x="275" y="53"/>
                  <a:pt x="276" y="54"/>
                  <a:pt x="279" y="56"/>
                </a:cubicBezTo>
                <a:cubicBezTo>
                  <a:pt x="280" y="58"/>
                  <a:pt x="280" y="58"/>
                  <a:pt x="280" y="58"/>
                </a:cubicBezTo>
                <a:cubicBezTo>
                  <a:pt x="281" y="58"/>
                  <a:pt x="281" y="58"/>
                  <a:pt x="281" y="58"/>
                </a:cubicBezTo>
                <a:cubicBezTo>
                  <a:pt x="284" y="60"/>
                  <a:pt x="286" y="60"/>
                  <a:pt x="287" y="60"/>
                </a:cubicBezTo>
                <a:cubicBezTo>
                  <a:pt x="288" y="60"/>
                  <a:pt x="289" y="59"/>
                  <a:pt x="293" y="56"/>
                </a:cubicBezTo>
                <a:cubicBezTo>
                  <a:pt x="295" y="54"/>
                  <a:pt x="298" y="52"/>
                  <a:pt x="300" y="51"/>
                </a:cubicBezTo>
                <a:cubicBezTo>
                  <a:pt x="306" y="46"/>
                  <a:pt x="311" y="44"/>
                  <a:pt x="312" y="43"/>
                </a:cubicBezTo>
                <a:cubicBezTo>
                  <a:pt x="313" y="44"/>
                  <a:pt x="317" y="46"/>
                  <a:pt x="317" y="48"/>
                </a:cubicBezTo>
                <a:cubicBezTo>
                  <a:pt x="317" y="49"/>
                  <a:pt x="315" y="53"/>
                  <a:pt x="311" y="61"/>
                </a:cubicBezTo>
                <a:cubicBezTo>
                  <a:pt x="310" y="63"/>
                  <a:pt x="309" y="65"/>
                  <a:pt x="308" y="67"/>
                </a:cubicBezTo>
                <a:cubicBezTo>
                  <a:pt x="305" y="73"/>
                  <a:pt x="304" y="74"/>
                  <a:pt x="304" y="75"/>
                </a:cubicBezTo>
                <a:cubicBezTo>
                  <a:pt x="304" y="75"/>
                  <a:pt x="304" y="75"/>
                  <a:pt x="304" y="75"/>
                </a:cubicBezTo>
                <a:cubicBezTo>
                  <a:pt x="304" y="75"/>
                  <a:pt x="304" y="75"/>
                  <a:pt x="304" y="75"/>
                </a:cubicBezTo>
                <a:cubicBezTo>
                  <a:pt x="305" y="76"/>
                  <a:pt x="306" y="78"/>
                  <a:pt x="308" y="80"/>
                </a:cubicBezTo>
                <a:cubicBezTo>
                  <a:pt x="309" y="83"/>
                  <a:pt x="309" y="83"/>
                  <a:pt x="309" y="83"/>
                </a:cubicBezTo>
                <a:cubicBezTo>
                  <a:pt x="310" y="82"/>
                  <a:pt x="310" y="82"/>
                  <a:pt x="310" y="82"/>
                </a:cubicBezTo>
                <a:cubicBezTo>
                  <a:pt x="312" y="84"/>
                  <a:pt x="313" y="85"/>
                  <a:pt x="315" y="85"/>
                </a:cubicBezTo>
                <a:cubicBezTo>
                  <a:pt x="316" y="86"/>
                  <a:pt x="316" y="85"/>
                  <a:pt x="322" y="83"/>
                </a:cubicBezTo>
                <a:cubicBezTo>
                  <a:pt x="324" y="82"/>
                  <a:pt x="327" y="81"/>
                  <a:pt x="329" y="80"/>
                </a:cubicBezTo>
                <a:cubicBezTo>
                  <a:pt x="337" y="77"/>
                  <a:pt x="341" y="75"/>
                  <a:pt x="343" y="75"/>
                </a:cubicBezTo>
                <a:cubicBezTo>
                  <a:pt x="344" y="76"/>
                  <a:pt x="347" y="79"/>
                  <a:pt x="347" y="81"/>
                </a:cubicBezTo>
                <a:cubicBezTo>
                  <a:pt x="346" y="82"/>
                  <a:pt x="344" y="85"/>
                  <a:pt x="338" y="92"/>
                </a:cubicBezTo>
                <a:cubicBezTo>
                  <a:pt x="337" y="94"/>
                  <a:pt x="335" y="96"/>
                  <a:pt x="334" y="97"/>
                </a:cubicBezTo>
                <a:cubicBezTo>
                  <a:pt x="329" y="102"/>
                  <a:pt x="328" y="103"/>
                  <a:pt x="328" y="104"/>
                </a:cubicBezTo>
                <a:cubicBezTo>
                  <a:pt x="328" y="105"/>
                  <a:pt x="328" y="105"/>
                  <a:pt x="328" y="105"/>
                </a:cubicBezTo>
                <a:cubicBezTo>
                  <a:pt x="328" y="106"/>
                  <a:pt x="329" y="108"/>
                  <a:pt x="331" y="110"/>
                </a:cubicBezTo>
                <a:cubicBezTo>
                  <a:pt x="331" y="113"/>
                  <a:pt x="331" y="113"/>
                  <a:pt x="331" y="113"/>
                </a:cubicBezTo>
                <a:cubicBezTo>
                  <a:pt x="332" y="112"/>
                  <a:pt x="332" y="112"/>
                  <a:pt x="332" y="112"/>
                </a:cubicBezTo>
                <a:cubicBezTo>
                  <a:pt x="333" y="116"/>
                  <a:pt x="335" y="116"/>
                  <a:pt x="336" y="117"/>
                </a:cubicBezTo>
                <a:cubicBezTo>
                  <a:pt x="337" y="117"/>
                  <a:pt x="338" y="117"/>
                  <a:pt x="344" y="116"/>
                </a:cubicBezTo>
                <a:cubicBezTo>
                  <a:pt x="346" y="115"/>
                  <a:pt x="349" y="115"/>
                  <a:pt x="352" y="114"/>
                </a:cubicBezTo>
                <a:cubicBezTo>
                  <a:pt x="359" y="113"/>
                  <a:pt x="364" y="113"/>
                  <a:pt x="366" y="113"/>
                </a:cubicBezTo>
                <a:cubicBezTo>
                  <a:pt x="367" y="114"/>
                  <a:pt x="368" y="118"/>
                  <a:pt x="368" y="119"/>
                </a:cubicBezTo>
                <a:cubicBezTo>
                  <a:pt x="368" y="119"/>
                  <a:pt x="368" y="119"/>
                  <a:pt x="368" y="119"/>
                </a:cubicBezTo>
                <a:cubicBezTo>
                  <a:pt x="368" y="120"/>
                  <a:pt x="364" y="124"/>
                  <a:pt x="357" y="128"/>
                </a:cubicBezTo>
                <a:cubicBezTo>
                  <a:pt x="355" y="130"/>
                  <a:pt x="353" y="131"/>
                  <a:pt x="352" y="133"/>
                </a:cubicBezTo>
                <a:cubicBezTo>
                  <a:pt x="346" y="137"/>
                  <a:pt x="345" y="137"/>
                  <a:pt x="345" y="138"/>
                </a:cubicBezTo>
                <a:cubicBezTo>
                  <a:pt x="345" y="139"/>
                  <a:pt x="345" y="139"/>
                  <a:pt x="345" y="139"/>
                </a:cubicBezTo>
                <a:cubicBezTo>
                  <a:pt x="345" y="141"/>
                  <a:pt x="345" y="142"/>
                  <a:pt x="346" y="144"/>
                </a:cubicBezTo>
                <a:cubicBezTo>
                  <a:pt x="345" y="147"/>
                  <a:pt x="345" y="147"/>
                  <a:pt x="345" y="147"/>
                </a:cubicBezTo>
                <a:cubicBezTo>
                  <a:pt x="346" y="147"/>
                  <a:pt x="346" y="147"/>
                  <a:pt x="346" y="147"/>
                </a:cubicBezTo>
                <a:cubicBezTo>
                  <a:pt x="347" y="150"/>
                  <a:pt x="348" y="151"/>
                  <a:pt x="349" y="152"/>
                </a:cubicBezTo>
                <a:cubicBezTo>
                  <a:pt x="350" y="152"/>
                  <a:pt x="351" y="153"/>
                  <a:pt x="357" y="153"/>
                </a:cubicBezTo>
                <a:cubicBezTo>
                  <a:pt x="359" y="153"/>
                  <a:pt x="362" y="153"/>
                  <a:pt x="365" y="153"/>
                </a:cubicBezTo>
                <a:cubicBezTo>
                  <a:pt x="373" y="154"/>
                  <a:pt x="378" y="155"/>
                  <a:pt x="379" y="155"/>
                </a:cubicBezTo>
                <a:cubicBezTo>
                  <a:pt x="380" y="156"/>
                  <a:pt x="380" y="159"/>
                  <a:pt x="380" y="161"/>
                </a:cubicBezTo>
                <a:cubicBezTo>
                  <a:pt x="380" y="162"/>
                  <a:pt x="380" y="162"/>
                  <a:pt x="380" y="162"/>
                </a:cubicBezTo>
                <a:cubicBezTo>
                  <a:pt x="379" y="163"/>
                  <a:pt x="375" y="165"/>
                  <a:pt x="368" y="168"/>
                </a:cubicBezTo>
                <a:cubicBezTo>
                  <a:pt x="365" y="169"/>
                  <a:pt x="363" y="170"/>
                  <a:pt x="361" y="171"/>
                </a:cubicBezTo>
                <a:cubicBezTo>
                  <a:pt x="354" y="174"/>
                  <a:pt x="354" y="174"/>
                  <a:pt x="353" y="175"/>
                </a:cubicBezTo>
                <a:cubicBezTo>
                  <a:pt x="352" y="176"/>
                  <a:pt x="352" y="177"/>
                  <a:pt x="352" y="178"/>
                </a:cubicBezTo>
                <a:cubicBezTo>
                  <a:pt x="352" y="179"/>
                  <a:pt x="352" y="181"/>
                  <a:pt x="352" y="181"/>
                </a:cubicBezTo>
                <a:cubicBezTo>
                  <a:pt x="351" y="184"/>
                  <a:pt x="351" y="184"/>
                  <a:pt x="351" y="184"/>
                </a:cubicBezTo>
                <a:cubicBezTo>
                  <a:pt x="352" y="184"/>
                  <a:pt x="352" y="184"/>
                  <a:pt x="352" y="184"/>
                </a:cubicBezTo>
                <a:cubicBezTo>
                  <a:pt x="352" y="187"/>
                  <a:pt x="353" y="188"/>
                  <a:pt x="354" y="189"/>
                </a:cubicBezTo>
                <a:cubicBezTo>
                  <a:pt x="355" y="190"/>
                  <a:pt x="356" y="190"/>
                  <a:pt x="361" y="192"/>
                </a:cubicBezTo>
                <a:cubicBezTo>
                  <a:pt x="364" y="193"/>
                  <a:pt x="366" y="194"/>
                  <a:pt x="369" y="194"/>
                </a:cubicBezTo>
                <a:cubicBezTo>
                  <a:pt x="376" y="197"/>
                  <a:pt x="381" y="199"/>
                  <a:pt x="382" y="199"/>
                </a:cubicBezTo>
                <a:cubicBezTo>
                  <a:pt x="382" y="200"/>
                  <a:pt x="383" y="201"/>
                  <a:pt x="383" y="202"/>
                </a:cubicBezTo>
                <a:cubicBezTo>
                  <a:pt x="383" y="204"/>
                  <a:pt x="382" y="206"/>
                  <a:pt x="382" y="207"/>
                </a:cubicBezTo>
                <a:cubicBezTo>
                  <a:pt x="381" y="207"/>
                  <a:pt x="376" y="208"/>
                  <a:pt x="368" y="210"/>
                </a:cubicBezTo>
                <a:cubicBezTo>
                  <a:pt x="366" y="210"/>
                  <a:pt x="363" y="210"/>
                  <a:pt x="361" y="211"/>
                </a:cubicBezTo>
                <a:cubicBezTo>
                  <a:pt x="354" y="212"/>
                  <a:pt x="353" y="212"/>
                  <a:pt x="352" y="213"/>
                </a:cubicBezTo>
                <a:cubicBezTo>
                  <a:pt x="352" y="213"/>
                  <a:pt x="351" y="215"/>
                  <a:pt x="350" y="219"/>
                </a:cubicBezTo>
                <a:cubicBezTo>
                  <a:pt x="350" y="219"/>
                  <a:pt x="350" y="219"/>
                  <a:pt x="350" y="219"/>
                </a:cubicBezTo>
                <a:cubicBezTo>
                  <a:pt x="350" y="220"/>
                  <a:pt x="350" y="220"/>
                  <a:pt x="350" y="220"/>
                </a:cubicBezTo>
                <a:cubicBezTo>
                  <a:pt x="350" y="222"/>
                  <a:pt x="349" y="223"/>
                  <a:pt x="349" y="224"/>
                </a:cubicBezTo>
                <a:cubicBezTo>
                  <a:pt x="349" y="225"/>
                  <a:pt x="350" y="226"/>
                  <a:pt x="350" y="227"/>
                </a:cubicBezTo>
                <a:cubicBezTo>
                  <a:pt x="351" y="228"/>
                  <a:pt x="351" y="228"/>
                  <a:pt x="357" y="231"/>
                </a:cubicBezTo>
                <a:cubicBezTo>
                  <a:pt x="359" y="232"/>
                  <a:pt x="361" y="234"/>
                  <a:pt x="364" y="235"/>
                </a:cubicBezTo>
                <a:cubicBezTo>
                  <a:pt x="370" y="239"/>
                  <a:pt x="374" y="242"/>
                  <a:pt x="375" y="243"/>
                </a:cubicBezTo>
                <a:cubicBezTo>
                  <a:pt x="375" y="243"/>
                  <a:pt x="375" y="243"/>
                  <a:pt x="375" y="244"/>
                </a:cubicBezTo>
                <a:cubicBezTo>
                  <a:pt x="375" y="246"/>
                  <a:pt x="374" y="249"/>
                  <a:pt x="373" y="250"/>
                </a:cubicBezTo>
                <a:cubicBezTo>
                  <a:pt x="372" y="250"/>
                  <a:pt x="367" y="250"/>
                  <a:pt x="359" y="250"/>
                </a:cubicBezTo>
                <a:cubicBezTo>
                  <a:pt x="357" y="250"/>
                  <a:pt x="354" y="249"/>
                  <a:pt x="352" y="249"/>
                </a:cubicBezTo>
                <a:cubicBezTo>
                  <a:pt x="345" y="249"/>
                  <a:pt x="344" y="249"/>
                  <a:pt x="343" y="249"/>
                </a:cubicBezTo>
                <a:cubicBezTo>
                  <a:pt x="342" y="250"/>
                  <a:pt x="341" y="252"/>
                  <a:pt x="340" y="255"/>
                </a:cubicBezTo>
                <a:cubicBezTo>
                  <a:pt x="339" y="255"/>
                  <a:pt x="339" y="255"/>
                  <a:pt x="339" y="255"/>
                </a:cubicBezTo>
                <a:cubicBezTo>
                  <a:pt x="339" y="256"/>
                  <a:pt x="339" y="256"/>
                  <a:pt x="339" y="256"/>
                </a:cubicBezTo>
                <a:cubicBezTo>
                  <a:pt x="338" y="258"/>
                  <a:pt x="337" y="260"/>
                  <a:pt x="337" y="261"/>
                </a:cubicBezTo>
                <a:cubicBezTo>
                  <a:pt x="337" y="262"/>
                  <a:pt x="338" y="262"/>
                  <a:pt x="338" y="262"/>
                </a:cubicBezTo>
                <a:cubicBezTo>
                  <a:pt x="338" y="263"/>
                  <a:pt x="339" y="264"/>
                  <a:pt x="343" y="268"/>
                </a:cubicBezTo>
                <a:cubicBezTo>
                  <a:pt x="345" y="270"/>
                  <a:pt x="347" y="272"/>
                  <a:pt x="349" y="274"/>
                </a:cubicBezTo>
                <a:cubicBezTo>
                  <a:pt x="354" y="279"/>
                  <a:pt x="358" y="283"/>
                  <a:pt x="358" y="284"/>
                </a:cubicBezTo>
                <a:cubicBezTo>
                  <a:pt x="358" y="286"/>
                  <a:pt x="356" y="290"/>
                  <a:pt x="355" y="290"/>
                </a:cubicBezTo>
                <a:cubicBezTo>
                  <a:pt x="354" y="290"/>
                  <a:pt x="349" y="289"/>
                  <a:pt x="341" y="287"/>
                </a:cubicBezTo>
                <a:cubicBezTo>
                  <a:pt x="339" y="286"/>
                  <a:pt x="336" y="285"/>
                  <a:pt x="334" y="285"/>
                </a:cubicBezTo>
                <a:cubicBezTo>
                  <a:pt x="328" y="282"/>
                  <a:pt x="327" y="282"/>
                  <a:pt x="326" y="283"/>
                </a:cubicBezTo>
                <a:cubicBezTo>
                  <a:pt x="325" y="283"/>
                  <a:pt x="324" y="284"/>
                  <a:pt x="321" y="287"/>
                </a:cubicBezTo>
                <a:cubicBezTo>
                  <a:pt x="320" y="287"/>
                  <a:pt x="320" y="287"/>
                  <a:pt x="320" y="287"/>
                </a:cubicBezTo>
                <a:cubicBezTo>
                  <a:pt x="320" y="288"/>
                  <a:pt x="320" y="288"/>
                  <a:pt x="320" y="288"/>
                </a:cubicBezTo>
                <a:cubicBezTo>
                  <a:pt x="317" y="292"/>
                  <a:pt x="317" y="293"/>
                  <a:pt x="317" y="294"/>
                </a:cubicBezTo>
                <a:cubicBezTo>
                  <a:pt x="317" y="294"/>
                  <a:pt x="317" y="294"/>
                  <a:pt x="317" y="294"/>
                </a:cubicBezTo>
                <a:cubicBezTo>
                  <a:pt x="317" y="295"/>
                  <a:pt x="318" y="296"/>
                  <a:pt x="321" y="301"/>
                </a:cubicBezTo>
                <a:cubicBezTo>
                  <a:pt x="323" y="303"/>
                  <a:pt x="324" y="305"/>
                  <a:pt x="326" y="308"/>
                </a:cubicBezTo>
                <a:cubicBezTo>
                  <a:pt x="330" y="314"/>
                  <a:pt x="332" y="319"/>
                  <a:pt x="333" y="320"/>
                </a:cubicBezTo>
                <a:cubicBezTo>
                  <a:pt x="332" y="322"/>
                  <a:pt x="329" y="325"/>
                  <a:pt x="328" y="325"/>
                </a:cubicBezTo>
                <a:cubicBezTo>
                  <a:pt x="326" y="325"/>
                  <a:pt x="322" y="323"/>
                  <a:pt x="315" y="319"/>
                </a:cubicBezTo>
                <a:cubicBezTo>
                  <a:pt x="313" y="318"/>
                  <a:pt x="311" y="316"/>
                  <a:pt x="309" y="315"/>
                </a:cubicBezTo>
                <a:cubicBezTo>
                  <a:pt x="303" y="311"/>
                  <a:pt x="302" y="311"/>
                  <a:pt x="301" y="311"/>
                </a:cubicBezTo>
                <a:cubicBezTo>
                  <a:pt x="300" y="311"/>
                  <a:pt x="299" y="312"/>
                  <a:pt x="296" y="315"/>
                </a:cubicBezTo>
                <a:cubicBezTo>
                  <a:pt x="294" y="315"/>
                  <a:pt x="294" y="315"/>
                  <a:pt x="294" y="315"/>
                </a:cubicBezTo>
                <a:cubicBezTo>
                  <a:pt x="294" y="316"/>
                  <a:pt x="294" y="316"/>
                  <a:pt x="294" y="316"/>
                </a:cubicBezTo>
                <a:cubicBezTo>
                  <a:pt x="291" y="318"/>
                  <a:pt x="290" y="319"/>
                  <a:pt x="290" y="321"/>
                </a:cubicBezTo>
                <a:cubicBezTo>
                  <a:pt x="290" y="321"/>
                  <a:pt x="290" y="321"/>
                  <a:pt x="290" y="321"/>
                </a:cubicBezTo>
                <a:cubicBezTo>
                  <a:pt x="290" y="321"/>
                  <a:pt x="290" y="321"/>
                  <a:pt x="290" y="321"/>
                </a:cubicBezTo>
                <a:cubicBezTo>
                  <a:pt x="290" y="322"/>
                  <a:pt x="291" y="323"/>
                  <a:pt x="292" y="328"/>
                </a:cubicBezTo>
                <a:cubicBezTo>
                  <a:pt x="293" y="330"/>
                  <a:pt x="294" y="333"/>
                  <a:pt x="295" y="336"/>
                </a:cubicBezTo>
                <a:cubicBezTo>
                  <a:pt x="298" y="342"/>
                  <a:pt x="299" y="348"/>
                  <a:pt x="299" y="349"/>
                </a:cubicBezTo>
                <a:cubicBezTo>
                  <a:pt x="298" y="351"/>
                  <a:pt x="295" y="353"/>
                  <a:pt x="293" y="353"/>
                </a:cubicBezTo>
                <a:cubicBezTo>
                  <a:pt x="292" y="353"/>
                  <a:pt x="288" y="350"/>
                  <a:pt x="283" y="344"/>
                </a:cubicBezTo>
                <a:cubicBezTo>
                  <a:pt x="281" y="342"/>
                  <a:pt x="279" y="340"/>
                  <a:pt x="277" y="339"/>
                </a:cubicBezTo>
                <a:cubicBezTo>
                  <a:pt x="272" y="334"/>
                  <a:pt x="272" y="333"/>
                  <a:pt x="271" y="333"/>
                </a:cubicBezTo>
                <a:cubicBezTo>
                  <a:pt x="270" y="333"/>
                  <a:pt x="268" y="333"/>
                  <a:pt x="265" y="335"/>
                </a:cubicBezTo>
                <a:cubicBezTo>
                  <a:pt x="263" y="335"/>
                  <a:pt x="263" y="335"/>
                  <a:pt x="263" y="335"/>
                </a:cubicBezTo>
                <a:cubicBezTo>
                  <a:pt x="263" y="336"/>
                  <a:pt x="263" y="336"/>
                  <a:pt x="263" y="336"/>
                </a:cubicBezTo>
                <a:cubicBezTo>
                  <a:pt x="260" y="337"/>
                  <a:pt x="258" y="338"/>
                  <a:pt x="258" y="340"/>
                </a:cubicBezTo>
                <a:cubicBezTo>
                  <a:pt x="258" y="340"/>
                  <a:pt x="258" y="341"/>
                  <a:pt x="258" y="341"/>
                </a:cubicBezTo>
                <a:cubicBezTo>
                  <a:pt x="258" y="342"/>
                  <a:pt x="258" y="344"/>
                  <a:pt x="258" y="348"/>
                </a:cubicBezTo>
                <a:cubicBezTo>
                  <a:pt x="259" y="350"/>
                  <a:pt x="259" y="353"/>
                  <a:pt x="259" y="356"/>
                </a:cubicBezTo>
                <a:cubicBezTo>
                  <a:pt x="260" y="360"/>
                  <a:pt x="260" y="365"/>
                  <a:pt x="260" y="368"/>
                </a:cubicBezTo>
                <a:cubicBezTo>
                  <a:pt x="260" y="369"/>
                  <a:pt x="260" y="370"/>
                  <a:pt x="260" y="370"/>
                </a:cubicBezTo>
                <a:cubicBezTo>
                  <a:pt x="259" y="371"/>
                  <a:pt x="255" y="373"/>
                  <a:pt x="253" y="372"/>
                </a:cubicBezTo>
                <a:cubicBezTo>
                  <a:pt x="252" y="371"/>
                  <a:pt x="249" y="368"/>
                  <a:pt x="245" y="361"/>
                </a:cubicBezTo>
                <a:cubicBezTo>
                  <a:pt x="244" y="359"/>
                  <a:pt x="242" y="357"/>
                  <a:pt x="241" y="355"/>
                </a:cubicBezTo>
                <a:cubicBezTo>
                  <a:pt x="237" y="349"/>
                  <a:pt x="237" y="348"/>
                  <a:pt x="236" y="348"/>
                </a:cubicBezTo>
                <a:cubicBezTo>
                  <a:pt x="235" y="347"/>
                  <a:pt x="233" y="347"/>
                  <a:pt x="229" y="348"/>
                </a:cubicBezTo>
                <a:cubicBezTo>
                  <a:pt x="227" y="347"/>
                  <a:pt x="227" y="347"/>
                  <a:pt x="227" y="347"/>
                </a:cubicBezTo>
                <a:cubicBezTo>
                  <a:pt x="227" y="349"/>
                  <a:pt x="227" y="349"/>
                  <a:pt x="227" y="349"/>
                </a:cubicBezTo>
                <a:cubicBezTo>
                  <a:pt x="224" y="349"/>
                  <a:pt x="223" y="350"/>
                  <a:pt x="222" y="351"/>
                </a:cubicBezTo>
                <a:cubicBezTo>
                  <a:pt x="221" y="352"/>
                  <a:pt x="221" y="353"/>
                  <a:pt x="221" y="359"/>
                </a:cubicBezTo>
                <a:cubicBezTo>
                  <a:pt x="220" y="361"/>
                  <a:pt x="220" y="364"/>
                  <a:pt x="220" y="367"/>
                </a:cubicBezTo>
                <a:cubicBezTo>
                  <a:pt x="218" y="375"/>
                  <a:pt x="217" y="380"/>
                  <a:pt x="217" y="381"/>
                </a:cubicBezTo>
                <a:cubicBezTo>
                  <a:pt x="215" y="382"/>
                  <a:pt x="211" y="382"/>
                  <a:pt x="210" y="382"/>
                </a:cubicBezTo>
                <a:cubicBezTo>
                  <a:pt x="209" y="381"/>
                  <a:pt x="207" y="376"/>
                  <a:pt x="204" y="369"/>
                </a:cubicBezTo>
                <a:cubicBezTo>
                  <a:pt x="204" y="366"/>
                  <a:pt x="203" y="364"/>
                  <a:pt x="202" y="362"/>
                </a:cubicBezTo>
                <a:cubicBezTo>
                  <a:pt x="200" y="355"/>
                  <a:pt x="200" y="354"/>
                  <a:pt x="199" y="354"/>
                </a:cubicBezTo>
                <a:cubicBezTo>
                  <a:pt x="198" y="353"/>
                  <a:pt x="197" y="352"/>
                  <a:pt x="192" y="353"/>
                </a:cubicBezTo>
                <a:cubicBezTo>
                  <a:pt x="191" y="352"/>
                  <a:pt x="191" y="352"/>
                  <a:pt x="191" y="352"/>
                </a:cubicBezTo>
                <a:cubicBezTo>
                  <a:pt x="190" y="353"/>
                  <a:pt x="190" y="353"/>
                  <a:pt x="190" y="353"/>
                </a:cubicBezTo>
                <a:cubicBezTo>
                  <a:pt x="186" y="352"/>
                  <a:pt x="185" y="353"/>
                  <a:pt x="184" y="354"/>
                </a:cubicBezTo>
                <a:cubicBezTo>
                  <a:pt x="183" y="354"/>
                  <a:pt x="183" y="355"/>
                  <a:pt x="181" y="361"/>
                </a:cubicBezTo>
                <a:cubicBezTo>
                  <a:pt x="180" y="363"/>
                  <a:pt x="179" y="366"/>
                  <a:pt x="178" y="369"/>
                </a:cubicBezTo>
                <a:cubicBezTo>
                  <a:pt x="175" y="376"/>
                  <a:pt x="173" y="380"/>
                  <a:pt x="173" y="382"/>
                </a:cubicBezTo>
                <a:cubicBezTo>
                  <a:pt x="171" y="382"/>
                  <a:pt x="167" y="382"/>
                  <a:pt x="165" y="381"/>
                </a:cubicBezTo>
                <a:cubicBezTo>
                  <a:pt x="165" y="380"/>
                  <a:pt x="164" y="375"/>
                  <a:pt x="163" y="367"/>
                </a:cubicBezTo>
                <a:cubicBezTo>
                  <a:pt x="163" y="364"/>
                  <a:pt x="163" y="362"/>
                  <a:pt x="163" y="360"/>
                </a:cubicBezTo>
                <a:cubicBezTo>
                  <a:pt x="162" y="353"/>
                  <a:pt x="162" y="352"/>
                  <a:pt x="161" y="351"/>
                </a:cubicBezTo>
                <a:cubicBezTo>
                  <a:pt x="160" y="350"/>
                  <a:pt x="158" y="349"/>
                  <a:pt x="155" y="349"/>
                </a:cubicBezTo>
                <a:cubicBezTo>
                  <a:pt x="154" y="347"/>
                  <a:pt x="154" y="347"/>
                  <a:pt x="154" y="347"/>
                </a:cubicBezTo>
                <a:cubicBezTo>
                  <a:pt x="153" y="348"/>
                  <a:pt x="153" y="348"/>
                  <a:pt x="153" y="348"/>
                </a:cubicBezTo>
                <a:cubicBezTo>
                  <a:pt x="149" y="347"/>
                  <a:pt x="148" y="347"/>
                  <a:pt x="147" y="348"/>
                </a:cubicBezTo>
                <a:cubicBezTo>
                  <a:pt x="146" y="348"/>
                  <a:pt x="146" y="349"/>
                  <a:pt x="142" y="354"/>
                </a:cubicBezTo>
                <a:cubicBezTo>
                  <a:pt x="141" y="356"/>
                  <a:pt x="139" y="359"/>
                  <a:pt x="138" y="361"/>
                </a:cubicBezTo>
                <a:cubicBezTo>
                  <a:pt x="133" y="367"/>
                  <a:pt x="130" y="371"/>
                  <a:pt x="129" y="372"/>
                </a:cubicBezTo>
                <a:cubicBezTo>
                  <a:pt x="128" y="372"/>
                  <a:pt x="123" y="371"/>
                  <a:pt x="122" y="370"/>
                </a:cubicBezTo>
                <a:cubicBezTo>
                  <a:pt x="122" y="369"/>
                  <a:pt x="122" y="369"/>
                  <a:pt x="122" y="368"/>
                </a:cubicBezTo>
                <a:cubicBezTo>
                  <a:pt x="122" y="368"/>
                  <a:pt x="122" y="368"/>
                  <a:pt x="122" y="368"/>
                </a:cubicBezTo>
                <a:cubicBezTo>
                  <a:pt x="122" y="366"/>
                  <a:pt x="123" y="361"/>
                  <a:pt x="124" y="356"/>
                </a:cubicBezTo>
                <a:cubicBezTo>
                  <a:pt x="124" y="353"/>
                  <a:pt x="124" y="351"/>
                  <a:pt x="125" y="348"/>
                </a:cubicBezTo>
                <a:cubicBezTo>
                  <a:pt x="125" y="344"/>
                  <a:pt x="125" y="342"/>
                  <a:pt x="125" y="341"/>
                </a:cubicBezTo>
                <a:cubicBezTo>
                  <a:pt x="125" y="341"/>
                  <a:pt x="125" y="340"/>
                  <a:pt x="125" y="340"/>
                </a:cubicBezTo>
                <a:cubicBezTo>
                  <a:pt x="124" y="338"/>
                  <a:pt x="123" y="337"/>
                  <a:pt x="120" y="336"/>
                </a:cubicBezTo>
                <a:cubicBezTo>
                  <a:pt x="119" y="334"/>
                  <a:pt x="119" y="334"/>
                  <a:pt x="119" y="334"/>
                </a:cubicBezTo>
                <a:cubicBezTo>
                  <a:pt x="118" y="335"/>
                  <a:pt x="118" y="335"/>
                  <a:pt x="118" y="335"/>
                </a:cubicBezTo>
                <a:cubicBezTo>
                  <a:pt x="115" y="333"/>
                  <a:pt x="114" y="333"/>
                  <a:pt x="112" y="333"/>
                </a:cubicBezTo>
                <a:cubicBezTo>
                  <a:pt x="111" y="334"/>
                  <a:pt x="110" y="334"/>
                  <a:pt x="106" y="338"/>
                </a:cubicBezTo>
                <a:cubicBezTo>
                  <a:pt x="104" y="340"/>
                  <a:pt x="102" y="342"/>
                  <a:pt x="100" y="344"/>
                </a:cubicBezTo>
                <a:cubicBezTo>
                  <a:pt x="94" y="349"/>
                  <a:pt x="90" y="352"/>
                  <a:pt x="89" y="353"/>
                </a:cubicBezTo>
                <a:cubicBezTo>
                  <a:pt x="88" y="353"/>
                  <a:pt x="84" y="350"/>
                  <a:pt x="83" y="349"/>
                </a:cubicBezTo>
                <a:cubicBezTo>
                  <a:pt x="83" y="347"/>
                  <a:pt x="85" y="342"/>
                  <a:pt x="88" y="335"/>
                </a:cubicBezTo>
                <a:cubicBezTo>
                  <a:pt x="88" y="333"/>
                  <a:pt x="89" y="331"/>
                  <a:pt x="90" y="329"/>
                </a:cubicBezTo>
                <a:cubicBezTo>
                  <a:pt x="92" y="323"/>
                  <a:pt x="93" y="322"/>
                  <a:pt x="93" y="321"/>
                </a:cubicBezTo>
                <a:cubicBezTo>
                  <a:pt x="93" y="321"/>
                  <a:pt x="93" y="321"/>
                  <a:pt x="93" y="321"/>
                </a:cubicBezTo>
                <a:cubicBezTo>
                  <a:pt x="93" y="320"/>
                  <a:pt x="93" y="320"/>
                  <a:pt x="93" y="320"/>
                </a:cubicBezTo>
                <a:cubicBezTo>
                  <a:pt x="93" y="319"/>
                  <a:pt x="92" y="318"/>
                  <a:pt x="88" y="315"/>
                </a:cubicBezTo>
                <a:cubicBezTo>
                  <a:pt x="88" y="314"/>
                  <a:pt x="88" y="314"/>
                  <a:pt x="88" y="314"/>
                </a:cubicBezTo>
                <a:cubicBezTo>
                  <a:pt x="87" y="314"/>
                  <a:pt x="87" y="314"/>
                  <a:pt x="87" y="314"/>
                </a:cubicBezTo>
                <a:cubicBezTo>
                  <a:pt x="84" y="311"/>
                  <a:pt x="83" y="311"/>
                  <a:pt x="82" y="311"/>
                </a:cubicBezTo>
                <a:cubicBezTo>
                  <a:pt x="81" y="311"/>
                  <a:pt x="80" y="312"/>
                  <a:pt x="75" y="315"/>
                </a:cubicBezTo>
                <a:cubicBezTo>
                  <a:pt x="73" y="316"/>
                  <a:pt x="70" y="317"/>
                  <a:pt x="67" y="319"/>
                </a:cubicBezTo>
                <a:cubicBezTo>
                  <a:pt x="61" y="322"/>
                  <a:pt x="56" y="325"/>
                  <a:pt x="55" y="325"/>
                </a:cubicBezTo>
                <a:cubicBezTo>
                  <a:pt x="53" y="324"/>
                  <a:pt x="50" y="321"/>
                  <a:pt x="50" y="320"/>
                </a:cubicBezTo>
                <a:cubicBezTo>
                  <a:pt x="50" y="319"/>
                  <a:pt x="53" y="314"/>
                  <a:pt x="57" y="308"/>
                </a:cubicBezTo>
                <a:cubicBezTo>
                  <a:pt x="59" y="305"/>
                  <a:pt x="60" y="303"/>
                  <a:pt x="61" y="302"/>
                </a:cubicBezTo>
                <a:cubicBezTo>
                  <a:pt x="65" y="296"/>
                  <a:pt x="66" y="295"/>
                  <a:pt x="66" y="294"/>
                </a:cubicBezTo>
                <a:cubicBezTo>
                  <a:pt x="66" y="293"/>
                  <a:pt x="65" y="292"/>
                  <a:pt x="63" y="288"/>
                </a:cubicBezTo>
                <a:cubicBezTo>
                  <a:pt x="63" y="286"/>
                  <a:pt x="63" y="286"/>
                  <a:pt x="63" y="286"/>
                </a:cubicBezTo>
                <a:cubicBezTo>
                  <a:pt x="61" y="286"/>
                  <a:pt x="61" y="286"/>
                  <a:pt x="61" y="286"/>
                </a:cubicBezTo>
                <a:cubicBezTo>
                  <a:pt x="59" y="283"/>
                  <a:pt x="58" y="283"/>
                  <a:pt x="57" y="283"/>
                </a:cubicBezTo>
                <a:cubicBezTo>
                  <a:pt x="56" y="282"/>
                  <a:pt x="55" y="283"/>
                  <a:pt x="49" y="284"/>
                </a:cubicBezTo>
                <a:cubicBezTo>
                  <a:pt x="47" y="285"/>
                  <a:pt x="44" y="286"/>
                  <a:pt x="41" y="287"/>
                </a:cubicBezTo>
                <a:cubicBezTo>
                  <a:pt x="34" y="289"/>
                  <a:pt x="29" y="290"/>
                  <a:pt x="28" y="290"/>
                </a:cubicBezTo>
                <a:cubicBezTo>
                  <a:pt x="27" y="289"/>
                  <a:pt x="24" y="285"/>
                  <a:pt x="24" y="284"/>
                </a:cubicBezTo>
                <a:cubicBezTo>
                  <a:pt x="25" y="283"/>
                  <a:pt x="28" y="279"/>
                  <a:pt x="34" y="274"/>
                </a:cubicBezTo>
                <a:cubicBezTo>
                  <a:pt x="36" y="272"/>
                  <a:pt x="38" y="270"/>
                  <a:pt x="39" y="269"/>
                </a:cubicBezTo>
                <a:cubicBezTo>
                  <a:pt x="45" y="264"/>
                  <a:pt x="45" y="263"/>
                  <a:pt x="45" y="262"/>
                </a:cubicBezTo>
                <a:cubicBezTo>
                  <a:pt x="46" y="262"/>
                  <a:pt x="46" y="262"/>
                  <a:pt x="46" y="261"/>
                </a:cubicBezTo>
                <a:cubicBezTo>
                  <a:pt x="46" y="260"/>
                  <a:pt x="45" y="259"/>
                  <a:pt x="44" y="256"/>
                </a:cubicBezTo>
                <a:cubicBezTo>
                  <a:pt x="44" y="254"/>
                  <a:pt x="44" y="254"/>
                  <a:pt x="44" y="254"/>
                </a:cubicBezTo>
                <a:cubicBezTo>
                  <a:pt x="43" y="254"/>
                  <a:pt x="43" y="254"/>
                  <a:pt x="43" y="254"/>
                </a:cubicBezTo>
                <a:cubicBezTo>
                  <a:pt x="42" y="250"/>
                  <a:pt x="41" y="250"/>
                  <a:pt x="40" y="249"/>
                </a:cubicBezTo>
                <a:cubicBezTo>
                  <a:pt x="39" y="249"/>
                  <a:pt x="38" y="249"/>
                  <a:pt x="32" y="249"/>
                </a:cubicBezTo>
                <a:cubicBezTo>
                  <a:pt x="29" y="249"/>
                  <a:pt x="26" y="249"/>
                  <a:pt x="24" y="250"/>
                </a:cubicBezTo>
                <a:cubicBezTo>
                  <a:pt x="16" y="250"/>
                  <a:pt x="11" y="250"/>
                  <a:pt x="9" y="249"/>
                </a:cubicBezTo>
                <a:cubicBezTo>
                  <a:pt x="9" y="248"/>
                  <a:pt x="7" y="245"/>
                  <a:pt x="7" y="243"/>
                </a:cubicBezTo>
                <a:cubicBezTo>
                  <a:pt x="7" y="243"/>
                  <a:pt x="7" y="243"/>
                  <a:pt x="7" y="243"/>
                </a:cubicBezTo>
                <a:cubicBezTo>
                  <a:pt x="8" y="242"/>
                  <a:pt x="12" y="239"/>
                  <a:pt x="19" y="235"/>
                </a:cubicBezTo>
                <a:cubicBezTo>
                  <a:pt x="22" y="234"/>
                  <a:pt x="24" y="233"/>
                  <a:pt x="26" y="231"/>
                </a:cubicBezTo>
                <a:cubicBezTo>
                  <a:pt x="32" y="228"/>
                  <a:pt x="33" y="228"/>
                  <a:pt x="33" y="227"/>
                </a:cubicBezTo>
                <a:cubicBezTo>
                  <a:pt x="33" y="226"/>
                  <a:pt x="33" y="225"/>
                  <a:pt x="33" y="225"/>
                </a:cubicBezTo>
                <a:cubicBezTo>
                  <a:pt x="33" y="223"/>
                  <a:pt x="33" y="221"/>
                  <a:pt x="33" y="220"/>
                </a:cubicBezTo>
                <a:cubicBezTo>
                  <a:pt x="34" y="218"/>
                  <a:pt x="34" y="218"/>
                  <a:pt x="34" y="218"/>
                </a:cubicBezTo>
                <a:cubicBezTo>
                  <a:pt x="33" y="218"/>
                  <a:pt x="33" y="218"/>
                  <a:pt x="33" y="218"/>
                </a:cubicBezTo>
                <a:cubicBezTo>
                  <a:pt x="32" y="214"/>
                  <a:pt x="31" y="213"/>
                  <a:pt x="30" y="213"/>
                </a:cubicBezTo>
                <a:cubicBezTo>
                  <a:pt x="30" y="212"/>
                  <a:pt x="29" y="212"/>
                  <a:pt x="23" y="211"/>
                </a:cubicBezTo>
                <a:cubicBezTo>
                  <a:pt x="20" y="210"/>
                  <a:pt x="18" y="210"/>
                  <a:pt x="15" y="209"/>
                </a:cubicBezTo>
                <a:cubicBezTo>
                  <a:pt x="7" y="208"/>
                  <a:pt x="2" y="206"/>
                  <a:pt x="1" y="206"/>
                </a:cubicBezTo>
                <a:cubicBezTo>
                  <a:pt x="1" y="205"/>
                  <a:pt x="0" y="203"/>
                  <a:pt x="0" y="201"/>
                </a:cubicBezTo>
                <a:close/>
                <a:moveTo>
                  <a:pt x="307" y="191"/>
                </a:moveTo>
                <a:cubicBezTo>
                  <a:pt x="307" y="127"/>
                  <a:pt x="255" y="76"/>
                  <a:pt x="191" y="76"/>
                </a:cubicBezTo>
                <a:cubicBezTo>
                  <a:pt x="128" y="76"/>
                  <a:pt x="76" y="127"/>
                  <a:pt x="76" y="191"/>
                </a:cubicBezTo>
                <a:cubicBezTo>
                  <a:pt x="76" y="255"/>
                  <a:pt x="128" y="306"/>
                  <a:pt x="191" y="306"/>
                </a:cubicBezTo>
                <a:cubicBezTo>
                  <a:pt x="255" y="306"/>
                  <a:pt x="307" y="255"/>
                  <a:pt x="307" y="191"/>
                </a:cubicBezTo>
                <a:close/>
              </a:path>
            </a:pathLst>
          </a:custGeom>
          <a:solidFill>
            <a:schemeClr val="accent1"/>
          </a:solidFill>
          <a:ln>
            <a:noFill/>
          </a:ln>
        </p:spPr>
        <p:txBody>
          <a:bodyPr vert="horz" wrap="square" lIns="91440" tIns="45720" rIns="91440" bIns="45720" numCol="1" anchor="t" anchorCtr="0" compatLnSpc="1"/>
          <a:lstStyle/>
          <a:p>
            <a:endParaRPr lang="id-ID">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TextBox 7"/>
          <p:cNvSpPr txBox="1"/>
          <p:nvPr/>
        </p:nvSpPr>
        <p:spPr>
          <a:xfrm>
            <a:off x="7048400" y="1805786"/>
            <a:ext cx="1425390" cy="338554"/>
          </a:xfrm>
          <a:prstGeom prst="rect">
            <a:avLst/>
          </a:prstGeom>
          <a:noFill/>
        </p:spPr>
        <p:txBody>
          <a:bodyPr wrap="none" rtlCol="0">
            <a:spAutoFit/>
          </a:bodyPr>
          <a:lstStyle/>
          <a:p>
            <a:r>
              <a:rPr lang="id-ID" sz="1600" b="1"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id-ID" sz="1600" b="1"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Rectangle 8"/>
          <p:cNvSpPr/>
          <p:nvPr/>
        </p:nvSpPr>
        <p:spPr>
          <a:xfrm>
            <a:off x="7048400" y="2120723"/>
            <a:ext cx="2756000" cy="737235"/>
          </a:xfrm>
          <a:prstGeom prst="rect">
            <a:avLst/>
          </a:prstGeom>
          <a:noFill/>
        </p:spPr>
        <p:txBody>
          <a:bodyPr wrap="square">
            <a:spAutoFit/>
          </a:bodyPr>
          <a:lstStyle/>
          <a:p>
            <a:r>
              <a:rPr lang="id-ID" sz="14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点击输入标题点击输入标题点击输入标题点击输入标题点击输入标题点击输入标题点击输入标题</a:t>
            </a:r>
            <a:endParaRPr lang="id-ID" sz="14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 name="TextBox 9"/>
          <p:cNvSpPr txBox="1"/>
          <p:nvPr/>
        </p:nvSpPr>
        <p:spPr>
          <a:xfrm>
            <a:off x="3138143" y="3770052"/>
            <a:ext cx="1425390" cy="338554"/>
          </a:xfrm>
          <a:prstGeom prst="rect">
            <a:avLst/>
          </a:prstGeom>
          <a:noFill/>
        </p:spPr>
        <p:txBody>
          <a:bodyPr wrap="none" rtlCol="0">
            <a:spAutoFit/>
          </a:bodyPr>
          <a:lstStyle/>
          <a:p>
            <a:pPr algn="r"/>
            <a:r>
              <a:rPr lang="id-ID" sz="1600" b="1"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id-ID" sz="1600" b="1"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 name="Rectangle 10"/>
          <p:cNvSpPr/>
          <p:nvPr/>
        </p:nvSpPr>
        <p:spPr>
          <a:xfrm>
            <a:off x="1807533" y="4084989"/>
            <a:ext cx="2756000" cy="737235"/>
          </a:xfrm>
          <a:prstGeom prst="rect">
            <a:avLst/>
          </a:prstGeom>
          <a:noFill/>
        </p:spPr>
        <p:txBody>
          <a:bodyPr wrap="square">
            <a:spAutoFit/>
          </a:bodyPr>
          <a:lstStyle/>
          <a:p>
            <a:pPr algn="r"/>
            <a:r>
              <a:rPr lang="id-ID" sz="14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点击输入标题点击输入标题点击输入标题点击输入标题点击输入标题点击输入标题点击输入标题</a:t>
            </a:r>
            <a:endParaRPr lang="id-ID" sz="14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TextBox 11"/>
          <p:cNvSpPr txBox="1"/>
          <p:nvPr/>
        </p:nvSpPr>
        <p:spPr>
          <a:xfrm>
            <a:off x="7988200" y="3372118"/>
            <a:ext cx="1425390" cy="338554"/>
          </a:xfrm>
          <a:prstGeom prst="rect">
            <a:avLst/>
          </a:prstGeom>
          <a:noFill/>
        </p:spPr>
        <p:txBody>
          <a:bodyPr wrap="none" rtlCol="0">
            <a:spAutoFit/>
          </a:bodyPr>
          <a:lstStyle/>
          <a:p>
            <a:r>
              <a:rPr lang="id-ID" sz="1600" b="1"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id-ID" sz="1600" b="1"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3" name="Rectangle 12"/>
          <p:cNvSpPr/>
          <p:nvPr/>
        </p:nvSpPr>
        <p:spPr>
          <a:xfrm>
            <a:off x="7988200" y="3687055"/>
            <a:ext cx="2756000" cy="737235"/>
          </a:xfrm>
          <a:prstGeom prst="rect">
            <a:avLst/>
          </a:prstGeom>
          <a:noFill/>
        </p:spPr>
        <p:txBody>
          <a:bodyPr wrap="square">
            <a:spAutoFit/>
          </a:bodyPr>
          <a:lstStyle/>
          <a:p>
            <a:r>
              <a:rPr lang="id-ID" sz="14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点击输入标题点击输入标题点击输入标题点击输入标题点击输入标题点击输入标题点击输入标题</a:t>
            </a:r>
            <a:endParaRPr lang="id-ID" sz="14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4" name="TextBox 13"/>
          <p:cNvSpPr txBox="1"/>
          <p:nvPr/>
        </p:nvSpPr>
        <p:spPr>
          <a:xfrm>
            <a:off x="3857810" y="5285585"/>
            <a:ext cx="1425390" cy="338554"/>
          </a:xfrm>
          <a:prstGeom prst="rect">
            <a:avLst/>
          </a:prstGeom>
          <a:noFill/>
        </p:spPr>
        <p:txBody>
          <a:bodyPr wrap="none" rtlCol="0">
            <a:spAutoFit/>
          </a:bodyPr>
          <a:lstStyle/>
          <a:p>
            <a:pPr algn="r"/>
            <a:r>
              <a:rPr lang="id-ID" sz="1600" b="1"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id-ID" sz="1600" b="1"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5" name="Rectangle 14"/>
          <p:cNvSpPr/>
          <p:nvPr/>
        </p:nvSpPr>
        <p:spPr>
          <a:xfrm>
            <a:off x="2527200" y="5600522"/>
            <a:ext cx="2756000" cy="737235"/>
          </a:xfrm>
          <a:prstGeom prst="rect">
            <a:avLst/>
          </a:prstGeom>
          <a:noFill/>
        </p:spPr>
        <p:txBody>
          <a:bodyPr wrap="square">
            <a:spAutoFit/>
          </a:bodyPr>
          <a:lstStyle/>
          <a:p>
            <a:pPr algn="r"/>
            <a:r>
              <a:rPr lang="id-ID" sz="14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点击输入标题点击输入标题点击输入标题点击输入标题点击输入标题点击输入标题点击输入标题</a:t>
            </a:r>
            <a:endParaRPr lang="id-ID" sz="14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16" name="Group 15"/>
          <p:cNvGrpSpPr/>
          <p:nvPr/>
        </p:nvGrpSpPr>
        <p:grpSpPr>
          <a:xfrm>
            <a:off x="5655734" y="2156293"/>
            <a:ext cx="374651" cy="580503"/>
            <a:chOff x="619125" y="4081463"/>
            <a:chExt cx="288925" cy="447675"/>
          </a:xfrm>
          <a:solidFill>
            <a:schemeClr val="accent1"/>
          </a:solidFill>
        </p:grpSpPr>
        <p:sp>
          <p:nvSpPr>
            <p:cNvPr id="17" name="Freeform 5"/>
            <p:cNvSpPr/>
            <p:nvPr/>
          </p:nvSpPr>
          <p:spPr bwMode="auto">
            <a:xfrm>
              <a:off x="619125" y="4081463"/>
              <a:ext cx="288925" cy="331788"/>
            </a:xfrm>
            <a:custGeom>
              <a:avLst/>
              <a:gdLst>
                <a:gd name="T0" fmla="*/ 39 w 77"/>
                <a:gd name="T1" fmla="*/ 0 h 88"/>
                <a:gd name="T2" fmla="*/ 0 w 77"/>
                <a:gd name="T3" fmla="*/ 38 h 88"/>
                <a:gd name="T4" fmla="*/ 7 w 77"/>
                <a:gd name="T5" fmla="*/ 60 h 88"/>
                <a:gd name="T6" fmla="*/ 11 w 77"/>
                <a:gd name="T7" fmla="*/ 67 h 88"/>
                <a:gd name="T8" fmla="*/ 13 w 77"/>
                <a:gd name="T9" fmla="*/ 73 h 88"/>
                <a:gd name="T10" fmla="*/ 18 w 77"/>
                <a:gd name="T11" fmla="*/ 87 h 88"/>
                <a:gd name="T12" fmla="*/ 18 w 77"/>
                <a:gd name="T13" fmla="*/ 88 h 88"/>
                <a:gd name="T14" fmla="*/ 25 w 77"/>
                <a:gd name="T15" fmla="*/ 88 h 88"/>
                <a:gd name="T16" fmla="*/ 25 w 77"/>
                <a:gd name="T17" fmla="*/ 85 h 88"/>
                <a:gd name="T18" fmla="*/ 20 w 77"/>
                <a:gd name="T19" fmla="*/ 71 h 88"/>
                <a:gd name="T20" fmla="*/ 17 w 77"/>
                <a:gd name="T21" fmla="*/ 64 h 88"/>
                <a:gd name="T22" fmla="*/ 14 w 77"/>
                <a:gd name="T23" fmla="*/ 57 h 88"/>
                <a:gd name="T24" fmla="*/ 14 w 77"/>
                <a:gd name="T25" fmla="*/ 57 h 88"/>
                <a:gd name="T26" fmla="*/ 8 w 77"/>
                <a:gd name="T27" fmla="*/ 38 h 88"/>
                <a:gd name="T28" fmla="*/ 39 w 77"/>
                <a:gd name="T29" fmla="*/ 7 h 88"/>
                <a:gd name="T30" fmla="*/ 70 w 77"/>
                <a:gd name="T31" fmla="*/ 38 h 88"/>
                <a:gd name="T32" fmla="*/ 64 w 77"/>
                <a:gd name="T33" fmla="*/ 57 h 88"/>
                <a:gd name="T34" fmla="*/ 61 w 77"/>
                <a:gd name="T35" fmla="*/ 64 h 88"/>
                <a:gd name="T36" fmla="*/ 58 w 77"/>
                <a:gd name="T37" fmla="*/ 71 h 88"/>
                <a:gd name="T38" fmla="*/ 53 w 77"/>
                <a:gd name="T39" fmla="*/ 85 h 88"/>
                <a:gd name="T40" fmla="*/ 52 w 77"/>
                <a:gd name="T41" fmla="*/ 88 h 88"/>
                <a:gd name="T42" fmla="*/ 60 w 77"/>
                <a:gd name="T43" fmla="*/ 88 h 88"/>
                <a:gd name="T44" fmla="*/ 60 w 77"/>
                <a:gd name="T45" fmla="*/ 87 h 88"/>
                <a:gd name="T46" fmla="*/ 64 w 77"/>
                <a:gd name="T47" fmla="*/ 73 h 88"/>
                <a:gd name="T48" fmla="*/ 67 w 77"/>
                <a:gd name="T49" fmla="*/ 67 h 88"/>
                <a:gd name="T50" fmla="*/ 71 w 77"/>
                <a:gd name="T51" fmla="*/ 60 h 88"/>
                <a:gd name="T52" fmla="*/ 77 w 77"/>
                <a:gd name="T53" fmla="*/ 38 h 88"/>
                <a:gd name="T54" fmla="*/ 39 w 77"/>
                <a:gd name="T5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88">
                  <a:moveTo>
                    <a:pt x="39" y="0"/>
                  </a:moveTo>
                  <a:cubicBezTo>
                    <a:pt x="18" y="0"/>
                    <a:pt x="0" y="17"/>
                    <a:pt x="0" y="38"/>
                  </a:cubicBezTo>
                  <a:cubicBezTo>
                    <a:pt x="0" y="47"/>
                    <a:pt x="4" y="54"/>
                    <a:pt x="7" y="60"/>
                  </a:cubicBezTo>
                  <a:cubicBezTo>
                    <a:pt x="7" y="60"/>
                    <a:pt x="10" y="65"/>
                    <a:pt x="11" y="67"/>
                  </a:cubicBezTo>
                  <a:cubicBezTo>
                    <a:pt x="12" y="69"/>
                    <a:pt x="12" y="71"/>
                    <a:pt x="13" y="73"/>
                  </a:cubicBezTo>
                  <a:cubicBezTo>
                    <a:pt x="15" y="78"/>
                    <a:pt x="16" y="82"/>
                    <a:pt x="18" y="87"/>
                  </a:cubicBezTo>
                  <a:cubicBezTo>
                    <a:pt x="18" y="87"/>
                    <a:pt x="18" y="88"/>
                    <a:pt x="18" y="88"/>
                  </a:cubicBezTo>
                  <a:cubicBezTo>
                    <a:pt x="25" y="88"/>
                    <a:pt x="25" y="88"/>
                    <a:pt x="25" y="88"/>
                  </a:cubicBezTo>
                  <a:cubicBezTo>
                    <a:pt x="25" y="87"/>
                    <a:pt x="25" y="86"/>
                    <a:pt x="25" y="85"/>
                  </a:cubicBezTo>
                  <a:cubicBezTo>
                    <a:pt x="23" y="80"/>
                    <a:pt x="22" y="75"/>
                    <a:pt x="20" y="71"/>
                  </a:cubicBezTo>
                  <a:cubicBezTo>
                    <a:pt x="19" y="68"/>
                    <a:pt x="18" y="66"/>
                    <a:pt x="17" y="64"/>
                  </a:cubicBezTo>
                  <a:cubicBezTo>
                    <a:pt x="16" y="61"/>
                    <a:pt x="14" y="57"/>
                    <a:pt x="14" y="57"/>
                  </a:cubicBezTo>
                  <a:cubicBezTo>
                    <a:pt x="14" y="57"/>
                    <a:pt x="14" y="57"/>
                    <a:pt x="14" y="57"/>
                  </a:cubicBezTo>
                  <a:cubicBezTo>
                    <a:pt x="10" y="50"/>
                    <a:pt x="8" y="44"/>
                    <a:pt x="8" y="38"/>
                  </a:cubicBezTo>
                  <a:cubicBezTo>
                    <a:pt x="8" y="21"/>
                    <a:pt x="22" y="7"/>
                    <a:pt x="39" y="7"/>
                  </a:cubicBezTo>
                  <a:cubicBezTo>
                    <a:pt x="56" y="7"/>
                    <a:pt x="70" y="21"/>
                    <a:pt x="70" y="38"/>
                  </a:cubicBezTo>
                  <a:cubicBezTo>
                    <a:pt x="70" y="45"/>
                    <a:pt x="68" y="50"/>
                    <a:pt x="64" y="57"/>
                  </a:cubicBezTo>
                  <a:cubicBezTo>
                    <a:pt x="64" y="57"/>
                    <a:pt x="62" y="61"/>
                    <a:pt x="61" y="64"/>
                  </a:cubicBezTo>
                  <a:cubicBezTo>
                    <a:pt x="60" y="66"/>
                    <a:pt x="59" y="68"/>
                    <a:pt x="58" y="71"/>
                  </a:cubicBezTo>
                  <a:cubicBezTo>
                    <a:pt x="56" y="75"/>
                    <a:pt x="54" y="80"/>
                    <a:pt x="53" y="85"/>
                  </a:cubicBezTo>
                  <a:cubicBezTo>
                    <a:pt x="53" y="86"/>
                    <a:pt x="53" y="87"/>
                    <a:pt x="52" y="88"/>
                  </a:cubicBezTo>
                  <a:cubicBezTo>
                    <a:pt x="60" y="88"/>
                    <a:pt x="60" y="88"/>
                    <a:pt x="60" y="88"/>
                  </a:cubicBezTo>
                  <a:cubicBezTo>
                    <a:pt x="60" y="88"/>
                    <a:pt x="60" y="87"/>
                    <a:pt x="60" y="87"/>
                  </a:cubicBezTo>
                  <a:cubicBezTo>
                    <a:pt x="61" y="82"/>
                    <a:pt x="63" y="78"/>
                    <a:pt x="64" y="73"/>
                  </a:cubicBezTo>
                  <a:cubicBezTo>
                    <a:pt x="65" y="71"/>
                    <a:pt x="66" y="69"/>
                    <a:pt x="67" y="67"/>
                  </a:cubicBezTo>
                  <a:cubicBezTo>
                    <a:pt x="68" y="65"/>
                    <a:pt x="70" y="60"/>
                    <a:pt x="71" y="60"/>
                  </a:cubicBezTo>
                  <a:cubicBezTo>
                    <a:pt x="75" y="53"/>
                    <a:pt x="77" y="46"/>
                    <a:pt x="77" y="38"/>
                  </a:cubicBezTo>
                  <a:cubicBezTo>
                    <a:pt x="77" y="17"/>
                    <a:pt x="60" y="0"/>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8" name="Freeform 6"/>
            <p:cNvSpPr/>
            <p:nvPr/>
          </p:nvSpPr>
          <p:spPr bwMode="auto">
            <a:xfrm>
              <a:off x="685800" y="4457700"/>
              <a:ext cx="158750" cy="71438"/>
            </a:xfrm>
            <a:custGeom>
              <a:avLst/>
              <a:gdLst>
                <a:gd name="T0" fmla="*/ 0 w 42"/>
                <a:gd name="T1" fmla="*/ 3 h 19"/>
                <a:gd name="T2" fmla="*/ 8 w 42"/>
                <a:gd name="T3" fmla="*/ 11 h 19"/>
                <a:gd name="T4" fmla="*/ 10 w 42"/>
                <a:gd name="T5" fmla="*/ 11 h 19"/>
                <a:gd name="T6" fmla="*/ 10 w 42"/>
                <a:gd name="T7" fmla="*/ 11 h 19"/>
                <a:gd name="T8" fmla="*/ 17 w 42"/>
                <a:gd name="T9" fmla="*/ 19 h 19"/>
                <a:gd name="T10" fmla="*/ 24 w 42"/>
                <a:gd name="T11" fmla="*/ 19 h 19"/>
                <a:gd name="T12" fmla="*/ 32 w 42"/>
                <a:gd name="T13" fmla="*/ 11 h 19"/>
                <a:gd name="T14" fmla="*/ 32 w 42"/>
                <a:gd name="T15" fmla="*/ 11 h 19"/>
                <a:gd name="T16" fmla="*/ 34 w 42"/>
                <a:gd name="T17" fmla="*/ 11 h 19"/>
                <a:gd name="T18" fmla="*/ 42 w 42"/>
                <a:gd name="T19" fmla="*/ 3 h 19"/>
                <a:gd name="T20" fmla="*/ 42 w 42"/>
                <a:gd name="T21" fmla="*/ 0 h 19"/>
                <a:gd name="T22" fmla="*/ 0 w 42"/>
                <a:gd name="T23" fmla="*/ 0 h 19"/>
                <a:gd name="T24" fmla="*/ 0 w 42"/>
                <a:gd name="T25"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19">
                  <a:moveTo>
                    <a:pt x="0" y="3"/>
                  </a:moveTo>
                  <a:cubicBezTo>
                    <a:pt x="0" y="7"/>
                    <a:pt x="3" y="11"/>
                    <a:pt x="8" y="11"/>
                  </a:cubicBezTo>
                  <a:cubicBezTo>
                    <a:pt x="10" y="11"/>
                    <a:pt x="10" y="11"/>
                    <a:pt x="10" y="11"/>
                  </a:cubicBezTo>
                  <a:cubicBezTo>
                    <a:pt x="10" y="11"/>
                    <a:pt x="10" y="11"/>
                    <a:pt x="10" y="11"/>
                  </a:cubicBezTo>
                  <a:cubicBezTo>
                    <a:pt x="10" y="15"/>
                    <a:pt x="13" y="19"/>
                    <a:pt x="17" y="19"/>
                  </a:cubicBezTo>
                  <a:cubicBezTo>
                    <a:pt x="24" y="19"/>
                    <a:pt x="24" y="19"/>
                    <a:pt x="24" y="19"/>
                  </a:cubicBezTo>
                  <a:cubicBezTo>
                    <a:pt x="28" y="19"/>
                    <a:pt x="32" y="15"/>
                    <a:pt x="32" y="11"/>
                  </a:cubicBezTo>
                  <a:cubicBezTo>
                    <a:pt x="32" y="11"/>
                    <a:pt x="32" y="11"/>
                    <a:pt x="32" y="11"/>
                  </a:cubicBezTo>
                  <a:cubicBezTo>
                    <a:pt x="34" y="11"/>
                    <a:pt x="34" y="11"/>
                    <a:pt x="34" y="11"/>
                  </a:cubicBezTo>
                  <a:cubicBezTo>
                    <a:pt x="38" y="11"/>
                    <a:pt x="42" y="7"/>
                    <a:pt x="42" y="3"/>
                  </a:cubicBezTo>
                  <a:cubicBezTo>
                    <a:pt x="42" y="0"/>
                    <a:pt x="42" y="0"/>
                    <a:pt x="42" y="0"/>
                  </a:cubicBezTo>
                  <a:cubicBezTo>
                    <a:pt x="0" y="0"/>
                    <a:pt x="0" y="0"/>
                    <a:pt x="0"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9" name="Rectangle 7"/>
            <p:cNvSpPr>
              <a:spLocks noChangeArrowheads="1"/>
            </p:cNvSpPr>
            <p:nvPr/>
          </p:nvSpPr>
          <p:spPr bwMode="auto">
            <a:xfrm>
              <a:off x="685800" y="4427538"/>
              <a:ext cx="15875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Freeform 8"/>
            <p:cNvSpPr/>
            <p:nvPr/>
          </p:nvSpPr>
          <p:spPr bwMode="auto">
            <a:xfrm>
              <a:off x="679450" y="4251325"/>
              <a:ext cx="173038" cy="161925"/>
            </a:xfrm>
            <a:custGeom>
              <a:avLst/>
              <a:gdLst>
                <a:gd name="T0" fmla="*/ 31 w 46"/>
                <a:gd name="T1" fmla="*/ 43 h 43"/>
                <a:gd name="T2" fmla="*/ 44 w 46"/>
                <a:gd name="T3" fmla="*/ 5 h 43"/>
                <a:gd name="T4" fmla="*/ 46 w 46"/>
                <a:gd name="T5" fmla="*/ 1 h 43"/>
                <a:gd name="T6" fmla="*/ 43 w 46"/>
                <a:gd name="T7" fmla="*/ 0 h 43"/>
                <a:gd name="T8" fmla="*/ 43 w 46"/>
                <a:gd name="T9" fmla="*/ 0 h 43"/>
                <a:gd name="T10" fmla="*/ 38 w 46"/>
                <a:gd name="T11" fmla="*/ 4 h 43"/>
                <a:gd name="T12" fmla="*/ 36 w 46"/>
                <a:gd name="T13" fmla="*/ 6 h 43"/>
                <a:gd name="T14" fmla="*/ 34 w 46"/>
                <a:gd name="T15" fmla="*/ 4 h 43"/>
                <a:gd name="T16" fmla="*/ 30 w 46"/>
                <a:gd name="T17" fmla="*/ 0 h 43"/>
                <a:gd name="T18" fmla="*/ 25 w 46"/>
                <a:gd name="T19" fmla="*/ 4 h 43"/>
                <a:gd name="T20" fmla="*/ 23 w 46"/>
                <a:gd name="T21" fmla="*/ 6 h 43"/>
                <a:gd name="T22" fmla="*/ 21 w 46"/>
                <a:gd name="T23" fmla="*/ 4 h 43"/>
                <a:gd name="T24" fmla="*/ 16 w 46"/>
                <a:gd name="T25" fmla="*/ 0 h 43"/>
                <a:gd name="T26" fmla="*/ 11 w 46"/>
                <a:gd name="T27" fmla="*/ 4 h 43"/>
                <a:gd name="T28" fmla="*/ 10 w 46"/>
                <a:gd name="T29" fmla="*/ 6 h 43"/>
                <a:gd name="T30" fmla="*/ 8 w 46"/>
                <a:gd name="T31" fmla="*/ 4 h 43"/>
                <a:gd name="T32" fmla="*/ 3 w 46"/>
                <a:gd name="T33" fmla="*/ 0 h 43"/>
                <a:gd name="T34" fmla="*/ 2 w 46"/>
                <a:gd name="T35" fmla="*/ 0 h 43"/>
                <a:gd name="T36" fmla="*/ 0 w 46"/>
                <a:gd name="T37" fmla="*/ 1 h 43"/>
                <a:gd name="T38" fmla="*/ 1 w 46"/>
                <a:gd name="T39" fmla="*/ 5 h 43"/>
                <a:gd name="T40" fmla="*/ 16 w 46"/>
                <a:gd name="T41" fmla="*/ 43 h 43"/>
                <a:gd name="T42" fmla="*/ 19 w 46"/>
                <a:gd name="T43" fmla="*/ 43 h 43"/>
                <a:gd name="T44" fmla="*/ 5 w 46"/>
                <a:gd name="T45" fmla="*/ 7 h 43"/>
                <a:gd name="T46" fmla="*/ 10 w 46"/>
                <a:gd name="T47" fmla="*/ 10 h 43"/>
                <a:gd name="T48" fmla="*/ 14 w 46"/>
                <a:gd name="T49" fmla="*/ 6 h 43"/>
                <a:gd name="T50" fmla="*/ 16 w 46"/>
                <a:gd name="T51" fmla="*/ 3 h 43"/>
                <a:gd name="T52" fmla="*/ 18 w 46"/>
                <a:gd name="T53" fmla="*/ 6 h 43"/>
                <a:gd name="T54" fmla="*/ 23 w 46"/>
                <a:gd name="T55" fmla="*/ 10 h 43"/>
                <a:gd name="T56" fmla="*/ 28 w 46"/>
                <a:gd name="T57" fmla="*/ 6 h 43"/>
                <a:gd name="T58" fmla="*/ 30 w 46"/>
                <a:gd name="T59" fmla="*/ 3 h 43"/>
                <a:gd name="T60" fmla="*/ 31 w 46"/>
                <a:gd name="T61" fmla="*/ 6 h 43"/>
                <a:gd name="T62" fmla="*/ 36 w 46"/>
                <a:gd name="T63" fmla="*/ 10 h 43"/>
                <a:gd name="T64" fmla="*/ 40 w 46"/>
                <a:gd name="T65" fmla="*/ 7 h 43"/>
                <a:gd name="T66" fmla="*/ 27 w 46"/>
                <a:gd name="T67" fmla="*/ 43 h 43"/>
                <a:gd name="T68" fmla="*/ 31 w 46"/>
                <a:gd name="T6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43">
                  <a:moveTo>
                    <a:pt x="31" y="43"/>
                  </a:moveTo>
                  <a:cubicBezTo>
                    <a:pt x="44" y="5"/>
                    <a:pt x="44" y="5"/>
                    <a:pt x="44" y="5"/>
                  </a:cubicBezTo>
                  <a:cubicBezTo>
                    <a:pt x="46" y="1"/>
                    <a:pt x="46" y="1"/>
                    <a:pt x="46" y="1"/>
                  </a:cubicBezTo>
                  <a:cubicBezTo>
                    <a:pt x="45" y="1"/>
                    <a:pt x="44" y="0"/>
                    <a:pt x="43" y="0"/>
                  </a:cubicBezTo>
                  <a:cubicBezTo>
                    <a:pt x="43" y="0"/>
                    <a:pt x="43" y="0"/>
                    <a:pt x="43" y="0"/>
                  </a:cubicBezTo>
                  <a:cubicBezTo>
                    <a:pt x="40" y="0"/>
                    <a:pt x="39" y="2"/>
                    <a:pt x="38" y="4"/>
                  </a:cubicBezTo>
                  <a:cubicBezTo>
                    <a:pt x="37" y="6"/>
                    <a:pt x="37" y="6"/>
                    <a:pt x="36" y="6"/>
                  </a:cubicBezTo>
                  <a:cubicBezTo>
                    <a:pt x="36" y="6"/>
                    <a:pt x="35" y="6"/>
                    <a:pt x="34" y="4"/>
                  </a:cubicBezTo>
                  <a:cubicBezTo>
                    <a:pt x="33" y="2"/>
                    <a:pt x="32" y="0"/>
                    <a:pt x="30" y="0"/>
                  </a:cubicBezTo>
                  <a:cubicBezTo>
                    <a:pt x="27" y="0"/>
                    <a:pt x="26" y="2"/>
                    <a:pt x="25" y="4"/>
                  </a:cubicBezTo>
                  <a:cubicBezTo>
                    <a:pt x="24" y="6"/>
                    <a:pt x="23" y="6"/>
                    <a:pt x="23" y="6"/>
                  </a:cubicBezTo>
                  <a:cubicBezTo>
                    <a:pt x="22" y="6"/>
                    <a:pt x="22" y="6"/>
                    <a:pt x="21" y="4"/>
                  </a:cubicBezTo>
                  <a:cubicBezTo>
                    <a:pt x="20" y="2"/>
                    <a:pt x="19" y="0"/>
                    <a:pt x="16" y="0"/>
                  </a:cubicBezTo>
                  <a:cubicBezTo>
                    <a:pt x="14" y="0"/>
                    <a:pt x="12" y="2"/>
                    <a:pt x="11" y="4"/>
                  </a:cubicBezTo>
                  <a:cubicBezTo>
                    <a:pt x="11" y="6"/>
                    <a:pt x="10" y="6"/>
                    <a:pt x="10" y="6"/>
                  </a:cubicBezTo>
                  <a:cubicBezTo>
                    <a:pt x="9" y="6"/>
                    <a:pt x="8" y="6"/>
                    <a:pt x="8" y="4"/>
                  </a:cubicBezTo>
                  <a:cubicBezTo>
                    <a:pt x="7" y="2"/>
                    <a:pt x="5" y="0"/>
                    <a:pt x="3" y="0"/>
                  </a:cubicBezTo>
                  <a:cubicBezTo>
                    <a:pt x="2" y="0"/>
                    <a:pt x="2" y="0"/>
                    <a:pt x="2" y="0"/>
                  </a:cubicBezTo>
                  <a:cubicBezTo>
                    <a:pt x="1" y="0"/>
                    <a:pt x="0" y="1"/>
                    <a:pt x="0" y="1"/>
                  </a:cubicBezTo>
                  <a:cubicBezTo>
                    <a:pt x="1" y="5"/>
                    <a:pt x="1" y="5"/>
                    <a:pt x="1" y="5"/>
                  </a:cubicBezTo>
                  <a:cubicBezTo>
                    <a:pt x="16" y="43"/>
                    <a:pt x="16" y="43"/>
                    <a:pt x="16" y="43"/>
                  </a:cubicBezTo>
                  <a:cubicBezTo>
                    <a:pt x="19" y="43"/>
                    <a:pt x="19" y="43"/>
                    <a:pt x="19" y="43"/>
                  </a:cubicBezTo>
                  <a:cubicBezTo>
                    <a:pt x="5" y="7"/>
                    <a:pt x="5" y="7"/>
                    <a:pt x="5" y="7"/>
                  </a:cubicBezTo>
                  <a:cubicBezTo>
                    <a:pt x="6" y="8"/>
                    <a:pt x="7" y="10"/>
                    <a:pt x="10" y="10"/>
                  </a:cubicBezTo>
                  <a:cubicBezTo>
                    <a:pt x="12" y="10"/>
                    <a:pt x="13" y="7"/>
                    <a:pt x="14" y="6"/>
                  </a:cubicBezTo>
                  <a:cubicBezTo>
                    <a:pt x="15" y="4"/>
                    <a:pt x="16" y="3"/>
                    <a:pt x="16" y="3"/>
                  </a:cubicBezTo>
                  <a:cubicBezTo>
                    <a:pt x="17" y="3"/>
                    <a:pt x="17" y="4"/>
                    <a:pt x="18" y="6"/>
                  </a:cubicBezTo>
                  <a:cubicBezTo>
                    <a:pt x="19" y="7"/>
                    <a:pt x="20" y="10"/>
                    <a:pt x="23" y="10"/>
                  </a:cubicBezTo>
                  <a:cubicBezTo>
                    <a:pt x="26" y="10"/>
                    <a:pt x="27" y="7"/>
                    <a:pt x="28" y="6"/>
                  </a:cubicBezTo>
                  <a:cubicBezTo>
                    <a:pt x="28" y="4"/>
                    <a:pt x="29" y="3"/>
                    <a:pt x="30" y="3"/>
                  </a:cubicBezTo>
                  <a:cubicBezTo>
                    <a:pt x="30" y="3"/>
                    <a:pt x="31" y="4"/>
                    <a:pt x="31" y="6"/>
                  </a:cubicBezTo>
                  <a:cubicBezTo>
                    <a:pt x="32" y="7"/>
                    <a:pt x="34" y="10"/>
                    <a:pt x="36" y="10"/>
                  </a:cubicBezTo>
                  <a:cubicBezTo>
                    <a:pt x="38" y="10"/>
                    <a:pt x="40" y="8"/>
                    <a:pt x="40" y="7"/>
                  </a:cubicBezTo>
                  <a:cubicBezTo>
                    <a:pt x="27" y="43"/>
                    <a:pt x="27" y="43"/>
                    <a:pt x="27" y="43"/>
                  </a:cubicBezTo>
                  <a:lnTo>
                    <a:pt x="3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1" name="Group 20"/>
          <p:cNvGrpSpPr/>
          <p:nvPr/>
        </p:nvGrpSpPr>
        <p:grpSpPr>
          <a:xfrm>
            <a:off x="6687080" y="3481332"/>
            <a:ext cx="504825" cy="531813"/>
            <a:chOff x="2513013" y="2098675"/>
            <a:chExt cx="504825" cy="531813"/>
          </a:xfrm>
          <a:solidFill>
            <a:schemeClr val="accent2"/>
          </a:solidFill>
        </p:grpSpPr>
        <p:sp>
          <p:nvSpPr>
            <p:cNvPr id="22" name="Freeform 9"/>
            <p:cNvSpPr>
              <a:spLocks noEditPoints="1"/>
            </p:cNvSpPr>
            <p:nvPr/>
          </p:nvSpPr>
          <p:spPr bwMode="auto">
            <a:xfrm>
              <a:off x="2513013" y="2287588"/>
              <a:ext cx="342900" cy="342900"/>
            </a:xfrm>
            <a:custGeom>
              <a:avLst/>
              <a:gdLst>
                <a:gd name="T0" fmla="*/ 76 w 91"/>
                <a:gd name="T1" fmla="*/ 63 h 91"/>
                <a:gd name="T2" fmla="*/ 79 w 91"/>
                <a:gd name="T3" fmla="*/ 56 h 91"/>
                <a:gd name="T4" fmla="*/ 91 w 91"/>
                <a:gd name="T5" fmla="*/ 52 h 91"/>
                <a:gd name="T6" fmla="*/ 91 w 91"/>
                <a:gd name="T7" fmla="*/ 46 h 91"/>
                <a:gd name="T8" fmla="*/ 91 w 91"/>
                <a:gd name="T9" fmla="*/ 40 h 91"/>
                <a:gd name="T10" fmla="*/ 79 w 91"/>
                <a:gd name="T11" fmla="*/ 36 h 91"/>
                <a:gd name="T12" fmla="*/ 76 w 91"/>
                <a:gd name="T13" fmla="*/ 29 h 91"/>
                <a:gd name="T14" fmla="*/ 82 w 91"/>
                <a:gd name="T15" fmla="*/ 18 h 91"/>
                <a:gd name="T16" fmla="*/ 73 w 91"/>
                <a:gd name="T17" fmla="*/ 10 h 91"/>
                <a:gd name="T18" fmla="*/ 63 w 91"/>
                <a:gd name="T19" fmla="*/ 15 h 91"/>
                <a:gd name="T20" fmla="*/ 55 w 91"/>
                <a:gd name="T21" fmla="*/ 12 h 91"/>
                <a:gd name="T22" fmla="*/ 51 w 91"/>
                <a:gd name="T23" fmla="*/ 1 h 91"/>
                <a:gd name="T24" fmla="*/ 45 w 91"/>
                <a:gd name="T25" fmla="*/ 0 h 91"/>
                <a:gd name="T26" fmla="*/ 40 w 91"/>
                <a:gd name="T27" fmla="*/ 1 h 91"/>
                <a:gd name="T28" fmla="*/ 36 w 91"/>
                <a:gd name="T29" fmla="*/ 12 h 91"/>
                <a:gd name="T30" fmla="*/ 28 w 91"/>
                <a:gd name="T31" fmla="*/ 15 h 91"/>
                <a:gd name="T32" fmla="*/ 18 w 91"/>
                <a:gd name="T33" fmla="*/ 10 h 91"/>
                <a:gd name="T34" fmla="*/ 9 w 91"/>
                <a:gd name="T35" fmla="*/ 18 h 91"/>
                <a:gd name="T36" fmla="*/ 14 w 91"/>
                <a:gd name="T37" fmla="*/ 29 h 91"/>
                <a:gd name="T38" fmla="*/ 11 w 91"/>
                <a:gd name="T39" fmla="*/ 36 h 91"/>
                <a:gd name="T40" fmla="*/ 0 w 91"/>
                <a:gd name="T41" fmla="*/ 40 h 91"/>
                <a:gd name="T42" fmla="*/ 0 w 91"/>
                <a:gd name="T43" fmla="*/ 46 h 91"/>
                <a:gd name="T44" fmla="*/ 0 w 91"/>
                <a:gd name="T45" fmla="*/ 52 h 91"/>
                <a:gd name="T46" fmla="*/ 11 w 91"/>
                <a:gd name="T47" fmla="*/ 56 h 91"/>
                <a:gd name="T48" fmla="*/ 14 w 91"/>
                <a:gd name="T49" fmla="*/ 63 h 91"/>
                <a:gd name="T50" fmla="*/ 9 w 91"/>
                <a:gd name="T51" fmla="*/ 74 h 91"/>
                <a:gd name="T52" fmla="*/ 18 w 91"/>
                <a:gd name="T53" fmla="*/ 82 h 91"/>
                <a:gd name="T54" fmla="*/ 28 w 91"/>
                <a:gd name="T55" fmla="*/ 77 h 91"/>
                <a:gd name="T56" fmla="*/ 36 w 91"/>
                <a:gd name="T57" fmla="*/ 80 h 91"/>
                <a:gd name="T58" fmla="*/ 40 w 91"/>
                <a:gd name="T59" fmla="*/ 91 h 91"/>
                <a:gd name="T60" fmla="*/ 45 w 91"/>
                <a:gd name="T61" fmla="*/ 91 h 91"/>
                <a:gd name="T62" fmla="*/ 51 w 91"/>
                <a:gd name="T63" fmla="*/ 91 h 91"/>
                <a:gd name="T64" fmla="*/ 55 w 91"/>
                <a:gd name="T65" fmla="*/ 80 h 91"/>
                <a:gd name="T66" fmla="*/ 63 w 91"/>
                <a:gd name="T67" fmla="*/ 77 h 91"/>
                <a:gd name="T68" fmla="*/ 73 w 91"/>
                <a:gd name="T69" fmla="*/ 82 h 91"/>
                <a:gd name="T70" fmla="*/ 82 w 91"/>
                <a:gd name="T71" fmla="*/ 74 h 91"/>
                <a:gd name="T72" fmla="*/ 76 w 91"/>
                <a:gd name="T73" fmla="*/ 63 h 91"/>
                <a:gd name="T74" fmla="*/ 45 w 91"/>
                <a:gd name="T75" fmla="*/ 62 h 91"/>
                <a:gd name="T76" fmla="*/ 29 w 91"/>
                <a:gd name="T77" fmla="*/ 46 h 91"/>
                <a:gd name="T78" fmla="*/ 45 w 91"/>
                <a:gd name="T79" fmla="*/ 30 h 91"/>
                <a:gd name="T80" fmla="*/ 61 w 91"/>
                <a:gd name="T81" fmla="*/ 46 h 91"/>
                <a:gd name="T82" fmla="*/ 45 w 91"/>
                <a:gd name="T83" fmla="*/ 6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 h="91">
                  <a:moveTo>
                    <a:pt x="76" y="63"/>
                  </a:moveTo>
                  <a:cubicBezTo>
                    <a:pt x="78" y="61"/>
                    <a:pt x="79" y="58"/>
                    <a:pt x="79" y="56"/>
                  </a:cubicBezTo>
                  <a:cubicBezTo>
                    <a:pt x="91" y="52"/>
                    <a:pt x="91" y="52"/>
                    <a:pt x="91" y="52"/>
                  </a:cubicBezTo>
                  <a:cubicBezTo>
                    <a:pt x="91" y="50"/>
                    <a:pt x="91" y="48"/>
                    <a:pt x="91" y="46"/>
                  </a:cubicBezTo>
                  <a:cubicBezTo>
                    <a:pt x="91" y="44"/>
                    <a:pt x="91" y="42"/>
                    <a:pt x="91" y="40"/>
                  </a:cubicBezTo>
                  <a:cubicBezTo>
                    <a:pt x="79" y="36"/>
                    <a:pt x="79" y="36"/>
                    <a:pt x="79" y="36"/>
                  </a:cubicBezTo>
                  <a:cubicBezTo>
                    <a:pt x="79" y="33"/>
                    <a:pt x="78" y="31"/>
                    <a:pt x="76" y="29"/>
                  </a:cubicBezTo>
                  <a:cubicBezTo>
                    <a:pt x="82" y="18"/>
                    <a:pt x="82" y="18"/>
                    <a:pt x="82" y="18"/>
                  </a:cubicBezTo>
                  <a:cubicBezTo>
                    <a:pt x="79" y="15"/>
                    <a:pt x="76" y="12"/>
                    <a:pt x="73" y="10"/>
                  </a:cubicBezTo>
                  <a:cubicBezTo>
                    <a:pt x="63" y="15"/>
                    <a:pt x="63" y="15"/>
                    <a:pt x="63" y="15"/>
                  </a:cubicBezTo>
                  <a:cubicBezTo>
                    <a:pt x="60" y="14"/>
                    <a:pt x="58" y="13"/>
                    <a:pt x="55" y="12"/>
                  </a:cubicBezTo>
                  <a:cubicBezTo>
                    <a:pt x="51" y="1"/>
                    <a:pt x="51" y="1"/>
                    <a:pt x="51" y="1"/>
                  </a:cubicBezTo>
                  <a:cubicBezTo>
                    <a:pt x="49" y="0"/>
                    <a:pt x="47" y="0"/>
                    <a:pt x="45" y="0"/>
                  </a:cubicBezTo>
                  <a:cubicBezTo>
                    <a:pt x="43" y="0"/>
                    <a:pt x="42" y="0"/>
                    <a:pt x="40" y="1"/>
                  </a:cubicBezTo>
                  <a:cubicBezTo>
                    <a:pt x="36" y="12"/>
                    <a:pt x="36" y="12"/>
                    <a:pt x="36" y="12"/>
                  </a:cubicBezTo>
                  <a:cubicBezTo>
                    <a:pt x="33" y="13"/>
                    <a:pt x="31" y="14"/>
                    <a:pt x="28" y="15"/>
                  </a:cubicBezTo>
                  <a:cubicBezTo>
                    <a:pt x="18" y="10"/>
                    <a:pt x="18" y="10"/>
                    <a:pt x="18" y="10"/>
                  </a:cubicBezTo>
                  <a:cubicBezTo>
                    <a:pt x="14" y="12"/>
                    <a:pt x="12" y="15"/>
                    <a:pt x="9" y="18"/>
                  </a:cubicBezTo>
                  <a:cubicBezTo>
                    <a:pt x="14" y="29"/>
                    <a:pt x="14" y="29"/>
                    <a:pt x="14" y="29"/>
                  </a:cubicBezTo>
                  <a:cubicBezTo>
                    <a:pt x="13" y="31"/>
                    <a:pt x="12" y="33"/>
                    <a:pt x="11" y="36"/>
                  </a:cubicBezTo>
                  <a:cubicBezTo>
                    <a:pt x="0" y="40"/>
                    <a:pt x="0" y="40"/>
                    <a:pt x="0" y="40"/>
                  </a:cubicBezTo>
                  <a:cubicBezTo>
                    <a:pt x="0" y="42"/>
                    <a:pt x="0" y="44"/>
                    <a:pt x="0" y="46"/>
                  </a:cubicBezTo>
                  <a:cubicBezTo>
                    <a:pt x="0" y="48"/>
                    <a:pt x="0" y="50"/>
                    <a:pt x="0" y="52"/>
                  </a:cubicBezTo>
                  <a:cubicBezTo>
                    <a:pt x="11" y="56"/>
                    <a:pt x="11" y="56"/>
                    <a:pt x="11" y="56"/>
                  </a:cubicBezTo>
                  <a:cubicBezTo>
                    <a:pt x="12" y="58"/>
                    <a:pt x="13" y="61"/>
                    <a:pt x="14" y="63"/>
                  </a:cubicBezTo>
                  <a:cubicBezTo>
                    <a:pt x="9" y="74"/>
                    <a:pt x="9" y="74"/>
                    <a:pt x="9" y="74"/>
                  </a:cubicBezTo>
                  <a:cubicBezTo>
                    <a:pt x="12" y="77"/>
                    <a:pt x="14" y="79"/>
                    <a:pt x="18" y="82"/>
                  </a:cubicBezTo>
                  <a:cubicBezTo>
                    <a:pt x="28" y="77"/>
                    <a:pt x="28" y="77"/>
                    <a:pt x="28" y="77"/>
                  </a:cubicBezTo>
                  <a:cubicBezTo>
                    <a:pt x="31" y="78"/>
                    <a:pt x="33" y="79"/>
                    <a:pt x="36" y="80"/>
                  </a:cubicBezTo>
                  <a:cubicBezTo>
                    <a:pt x="40" y="91"/>
                    <a:pt x="40" y="91"/>
                    <a:pt x="40" y="91"/>
                  </a:cubicBezTo>
                  <a:cubicBezTo>
                    <a:pt x="42" y="91"/>
                    <a:pt x="43" y="91"/>
                    <a:pt x="45" y="91"/>
                  </a:cubicBezTo>
                  <a:cubicBezTo>
                    <a:pt x="47" y="91"/>
                    <a:pt x="49" y="91"/>
                    <a:pt x="51" y="91"/>
                  </a:cubicBezTo>
                  <a:cubicBezTo>
                    <a:pt x="55" y="80"/>
                    <a:pt x="55" y="80"/>
                    <a:pt x="55" y="80"/>
                  </a:cubicBezTo>
                  <a:cubicBezTo>
                    <a:pt x="58" y="79"/>
                    <a:pt x="60" y="78"/>
                    <a:pt x="63" y="77"/>
                  </a:cubicBezTo>
                  <a:cubicBezTo>
                    <a:pt x="73" y="82"/>
                    <a:pt x="73" y="82"/>
                    <a:pt x="73" y="82"/>
                  </a:cubicBezTo>
                  <a:cubicBezTo>
                    <a:pt x="76" y="79"/>
                    <a:pt x="79" y="77"/>
                    <a:pt x="82" y="74"/>
                  </a:cubicBezTo>
                  <a:lnTo>
                    <a:pt x="76" y="63"/>
                  </a:lnTo>
                  <a:close/>
                  <a:moveTo>
                    <a:pt x="45" y="62"/>
                  </a:moveTo>
                  <a:cubicBezTo>
                    <a:pt x="37" y="62"/>
                    <a:pt x="29" y="55"/>
                    <a:pt x="29" y="46"/>
                  </a:cubicBezTo>
                  <a:cubicBezTo>
                    <a:pt x="29" y="37"/>
                    <a:pt x="37" y="30"/>
                    <a:pt x="45" y="30"/>
                  </a:cubicBezTo>
                  <a:cubicBezTo>
                    <a:pt x="54" y="30"/>
                    <a:pt x="61" y="37"/>
                    <a:pt x="61" y="46"/>
                  </a:cubicBezTo>
                  <a:cubicBezTo>
                    <a:pt x="61" y="55"/>
                    <a:pt x="54" y="62"/>
                    <a:pt x="4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3" name="Freeform 10"/>
            <p:cNvSpPr>
              <a:spLocks noEditPoints="1"/>
            </p:cNvSpPr>
            <p:nvPr/>
          </p:nvSpPr>
          <p:spPr bwMode="auto">
            <a:xfrm>
              <a:off x="2674938" y="2098675"/>
              <a:ext cx="225425" cy="227013"/>
            </a:xfrm>
            <a:custGeom>
              <a:avLst/>
              <a:gdLst>
                <a:gd name="T0" fmla="*/ 3 w 60"/>
                <a:gd name="T1" fmla="*/ 45 h 60"/>
                <a:gd name="T2" fmla="*/ 11 w 60"/>
                <a:gd name="T3" fmla="*/ 45 h 60"/>
                <a:gd name="T4" fmla="*/ 15 w 60"/>
                <a:gd name="T5" fmla="*/ 49 h 60"/>
                <a:gd name="T6" fmla="*/ 14 w 60"/>
                <a:gd name="T7" fmla="*/ 57 h 60"/>
                <a:gd name="T8" fmla="*/ 18 w 60"/>
                <a:gd name="T9" fmla="*/ 59 h 60"/>
                <a:gd name="T10" fmla="*/ 22 w 60"/>
                <a:gd name="T11" fmla="*/ 60 h 60"/>
                <a:gd name="T12" fmla="*/ 27 w 60"/>
                <a:gd name="T13" fmla="*/ 54 h 60"/>
                <a:gd name="T14" fmla="*/ 33 w 60"/>
                <a:gd name="T15" fmla="*/ 54 h 60"/>
                <a:gd name="T16" fmla="*/ 38 w 60"/>
                <a:gd name="T17" fmla="*/ 60 h 60"/>
                <a:gd name="T18" fmla="*/ 45 w 60"/>
                <a:gd name="T19" fmla="*/ 57 h 60"/>
                <a:gd name="T20" fmla="*/ 45 w 60"/>
                <a:gd name="T21" fmla="*/ 49 h 60"/>
                <a:gd name="T22" fmla="*/ 49 w 60"/>
                <a:gd name="T23" fmla="*/ 45 h 60"/>
                <a:gd name="T24" fmla="*/ 57 w 60"/>
                <a:gd name="T25" fmla="*/ 46 h 60"/>
                <a:gd name="T26" fmla="*/ 59 w 60"/>
                <a:gd name="T27" fmla="*/ 42 h 60"/>
                <a:gd name="T28" fmla="*/ 60 w 60"/>
                <a:gd name="T29" fmla="*/ 39 h 60"/>
                <a:gd name="T30" fmla="*/ 54 w 60"/>
                <a:gd name="T31" fmla="*/ 33 h 60"/>
                <a:gd name="T32" fmla="*/ 54 w 60"/>
                <a:gd name="T33" fmla="*/ 28 h 60"/>
                <a:gd name="T34" fmla="*/ 60 w 60"/>
                <a:gd name="T35" fmla="*/ 22 h 60"/>
                <a:gd name="T36" fmla="*/ 57 w 60"/>
                <a:gd name="T37" fmla="*/ 15 h 60"/>
                <a:gd name="T38" fmla="*/ 49 w 60"/>
                <a:gd name="T39" fmla="*/ 15 h 60"/>
                <a:gd name="T40" fmla="*/ 46 w 60"/>
                <a:gd name="T41" fmla="*/ 12 h 60"/>
                <a:gd name="T42" fmla="*/ 46 w 60"/>
                <a:gd name="T43" fmla="*/ 4 h 60"/>
                <a:gd name="T44" fmla="*/ 43 w 60"/>
                <a:gd name="T45" fmla="*/ 2 h 60"/>
                <a:gd name="T46" fmla="*/ 39 w 60"/>
                <a:gd name="T47" fmla="*/ 0 h 60"/>
                <a:gd name="T48" fmla="*/ 33 w 60"/>
                <a:gd name="T49" fmla="*/ 6 h 60"/>
                <a:gd name="T50" fmla="*/ 28 w 60"/>
                <a:gd name="T51" fmla="*/ 6 h 60"/>
                <a:gd name="T52" fmla="*/ 23 w 60"/>
                <a:gd name="T53" fmla="*/ 0 h 60"/>
                <a:gd name="T54" fmla="*/ 15 w 60"/>
                <a:gd name="T55" fmla="*/ 3 h 60"/>
                <a:gd name="T56" fmla="*/ 16 w 60"/>
                <a:gd name="T57" fmla="*/ 11 h 60"/>
                <a:gd name="T58" fmla="*/ 12 w 60"/>
                <a:gd name="T59" fmla="*/ 15 h 60"/>
                <a:gd name="T60" fmla="*/ 4 w 60"/>
                <a:gd name="T61" fmla="*/ 14 h 60"/>
                <a:gd name="T62" fmla="*/ 2 w 60"/>
                <a:gd name="T63" fmla="*/ 18 h 60"/>
                <a:gd name="T64" fmla="*/ 1 w 60"/>
                <a:gd name="T65" fmla="*/ 22 h 60"/>
                <a:gd name="T66" fmla="*/ 6 w 60"/>
                <a:gd name="T67" fmla="*/ 27 h 60"/>
                <a:gd name="T68" fmla="*/ 6 w 60"/>
                <a:gd name="T69" fmla="*/ 32 h 60"/>
                <a:gd name="T70" fmla="*/ 0 w 60"/>
                <a:gd name="T71" fmla="*/ 38 h 60"/>
                <a:gd name="T72" fmla="*/ 3 w 60"/>
                <a:gd name="T73" fmla="*/ 45 h 60"/>
                <a:gd name="T74" fmla="*/ 20 w 60"/>
                <a:gd name="T75" fmla="*/ 26 h 60"/>
                <a:gd name="T76" fmla="*/ 35 w 60"/>
                <a:gd name="T77" fmla="*/ 20 h 60"/>
                <a:gd name="T78" fmla="*/ 40 w 60"/>
                <a:gd name="T79" fmla="*/ 34 h 60"/>
                <a:gd name="T80" fmla="*/ 26 w 60"/>
                <a:gd name="T81" fmla="*/ 40 h 60"/>
                <a:gd name="T82" fmla="*/ 20 w 60"/>
                <a:gd name="T83" fmla="*/ 2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 h="60">
                  <a:moveTo>
                    <a:pt x="3" y="45"/>
                  </a:moveTo>
                  <a:cubicBezTo>
                    <a:pt x="11" y="45"/>
                    <a:pt x="11" y="45"/>
                    <a:pt x="11" y="45"/>
                  </a:cubicBezTo>
                  <a:cubicBezTo>
                    <a:pt x="12" y="46"/>
                    <a:pt x="14" y="47"/>
                    <a:pt x="15" y="49"/>
                  </a:cubicBezTo>
                  <a:cubicBezTo>
                    <a:pt x="14" y="57"/>
                    <a:pt x="14" y="57"/>
                    <a:pt x="14" y="57"/>
                  </a:cubicBezTo>
                  <a:cubicBezTo>
                    <a:pt x="16" y="57"/>
                    <a:pt x="17" y="58"/>
                    <a:pt x="18" y="59"/>
                  </a:cubicBezTo>
                  <a:cubicBezTo>
                    <a:pt x="19" y="59"/>
                    <a:pt x="20" y="59"/>
                    <a:pt x="22" y="60"/>
                  </a:cubicBezTo>
                  <a:cubicBezTo>
                    <a:pt x="27" y="54"/>
                    <a:pt x="27" y="54"/>
                    <a:pt x="27" y="54"/>
                  </a:cubicBezTo>
                  <a:cubicBezTo>
                    <a:pt x="29" y="54"/>
                    <a:pt x="31" y="54"/>
                    <a:pt x="33" y="54"/>
                  </a:cubicBezTo>
                  <a:cubicBezTo>
                    <a:pt x="38" y="60"/>
                    <a:pt x="38" y="60"/>
                    <a:pt x="38" y="60"/>
                  </a:cubicBezTo>
                  <a:cubicBezTo>
                    <a:pt x="40" y="59"/>
                    <a:pt x="43" y="58"/>
                    <a:pt x="45" y="57"/>
                  </a:cubicBezTo>
                  <a:cubicBezTo>
                    <a:pt x="45" y="49"/>
                    <a:pt x="45" y="49"/>
                    <a:pt x="45" y="49"/>
                  </a:cubicBezTo>
                  <a:cubicBezTo>
                    <a:pt x="46" y="48"/>
                    <a:pt x="48" y="47"/>
                    <a:pt x="49" y="45"/>
                  </a:cubicBezTo>
                  <a:cubicBezTo>
                    <a:pt x="57" y="46"/>
                    <a:pt x="57" y="46"/>
                    <a:pt x="57" y="46"/>
                  </a:cubicBezTo>
                  <a:cubicBezTo>
                    <a:pt x="58" y="45"/>
                    <a:pt x="58" y="44"/>
                    <a:pt x="59" y="42"/>
                  </a:cubicBezTo>
                  <a:cubicBezTo>
                    <a:pt x="59" y="41"/>
                    <a:pt x="60" y="40"/>
                    <a:pt x="60" y="39"/>
                  </a:cubicBezTo>
                  <a:cubicBezTo>
                    <a:pt x="54" y="33"/>
                    <a:pt x="54" y="33"/>
                    <a:pt x="54" y="33"/>
                  </a:cubicBezTo>
                  <a:cubicBezTo>
                    <a:pt x="54" y="31"/>
                    <a:pt x="54" y="30"/>
                    <a:pt x="54" y="28"/>
                  </a:cubicBezTo>
                  <a:cubicBezTo>
                    <a:pt x="60" y="22"/>
                    <a:pt x="60" y="22"/>
                    <a:pt x="60" y="22"/>
                  </a:cubicBezTo>
                  <a:cubicBezTo>
                    <a:pt x="60" y="20"/>
                    <a:pt x="59" y="17"/>
                    <a:pt x="57" y="15"/>
                  </a:cubicBezTo>
                  <a:cubicBezTo>
                    <a:pt x="49" y="15"/>
                    <a:pt x="49" y="15"/>
                    <a:pt x="49" y="15"/>
                  </a:cubicBezTo>
                  <a:cubicBezTo>
                    <a:pt x="48" y="14"/>
                    <a:pt x="47" y="13"/>
                    <a:pt x="46" y="12"/>
                  </a:cubicBezTo>
                  <a:cubicBezTo>
                    <a:pt x="46" y="4"/>
                    <a:pt x="46" y="4"/>
                    <a:pt x="46" y="4"/>
                  </a:cubicBezTo>
                  <a:cubicBezTo>
                    <a:pt x="45" y="3"/>
                    <a:pt x="44" y="2"/>
                    <a:pt x="43" y="2"/>
                  </a:cubicBezTo>
                  <a:cubicBezTo>
                    <a:pt x="41" y="1"/>
                    <a:pt x="40" y="1"/>
                    <a:pt x="39" y="0"/>
                  </a:cubicBezTo>
                  <a:cubicBezTo>
                    <a:pt x="33" y="6"/>
                    <a:pt x="33" y="6"/>
                    <a:pt x="33" y="6"/>
                  </a:cubicBezTo>
                  <a:cubicBezTo>
                    <a:pt x="32" y="6"/>
                    <a:pt x="30" y="6"/>
                    <a:pt x="28" y="6"/>
                  </a:cubicBezTo>
                  <a:cubicBezTo>
                    <a:pt x="23" y="0"/>
                    <a:pt x="23" y="0"/>
                    <a:pt x="23" y="0"/>
                  </a:cubicBezTo>
                  <a:cubicBezTo>
                    <a:pt x="20" y="1"/>
                    <a:pt x="18" y="2"/>
                    <a:pt x="15" y="3"/>
                  </a:cubicBezTo>
                  <a:cubicBezTo>
                    <a:pt x="16" y="11"/>
                    <a:pt x="16" y="11"/>
                    <a:pt x="16" y="11"/>
                  </a:cubicBezTo>
                  <a:cubicBezTo>
                    <a:pt x="14" y="12"/>
                    <a:pt x="13" y="13"/>
                    <a:pt x="12" y="15"/>
                  </a:cubicBezTo>
                  <a:cubicBezTo>
                    <a:pt x="4" y="14"/>
                    <a:pt x="4" y="14"/>
                    <a:pt x="4" y="14"/>
                  </a:cubicBezTo>
                  <a:cubicBezTo>
                    <a:pt x="3" y="15"/>
                    <a:pt x="2" y="17"/>
                    <a:pt x="2" y="18"/>
                  </a:cubicBezTo>
                  <a:cubicBezTo>
                    <a:pt x="1" y="19"/>
                    <a:pt x="1" y="20"/>
                    <a:pt x="1" y="22"/>
                  </a:cubicBezTo>
                  <a:cubicBezTo>
                    <a:pt x="6" y="27"/>
                    <a:pt x="6" y="27"/>
                    <a:pt x="6" y="27"/>
                  </a:cubicBezTo>
                  <a:cubicBezTo>
                    <a:pt x="6" y="29"/>
                    <a:pt x="6" y="31"/>
                    <a:pt x="6" y="32"/>
                  </a:cubicBezTo>
                  <a:cubicBezTo>
                    <a:pt x="0" y="38"/>
                    <a:pt x="0" y="38"/>
                    <a:pt x="0" y="38"/>
                  </a:cubicBezTo>
                  <a:cubicBezTo>
                    <a:pt x="1" y="40"/>
                    <a:pt x="2" y="43"/>
                    <a:pt x="3" y="45"/>
                  </a:cubicBezTo>
                  <a:close/>
                  <a:moveTo>
                    <a:pt x="20" y="26"/>
                  </a:moveTo>
                  <a:cubicBezTo>
                    <a:pt x="23" y="20"/>
                    <a:pt x="29" y="18"/>
                    <a:pt x="35" y="20"/>
                  </a:cubicBezTo>
                  <a:cubicBezTo>
                    <a:pt x="40" y="23"/>
                    <a:pt x="43" y="29"/>
                    <a:pt x="40" y="34"/>
                  </a:cubicBezTo>
                  <a:cubicBezTo>
                    <a:pt x="38" y="40"/>
                    <a:pt x="31" y="42"/>
                    <a:pt x="26" y="40"/>
                  </a:cubicBezTo>
                  <a:cubicBezTo>
                    <a:pt x="21" y="38"/>
                    <a:pt x="18" y="31"/>
                    <a:pt x="2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4" name="Freeform 11"/>
            <p:cNvSpPr>
              <a:spLocks noEditPoints="1"/>
            </p:cNvSpPr>
            <p:nvPr/>
          </p:nvSpPr>
          <p:spPr bwMode="auto">
            <a:xfrm>
              <a:off x="2833688" y="2257425"/>
              <a:ext cx="184150" cy="184150"/>
            </a:xfrm>
            <a:custGeom>
              <a:avLst/>
              <a:gdLst>
                <a:gd name="T0" fmla="*/ 43 w 49"/>
                <a:gd name="T1" fmla="*/ 29 h 49"/>
                <a:gd name="T2" fmla="*/ 49 w 49"/>
                <a:gd name="T3" fmla="*/ 27 h 49"/>
                <a:gd name="T4" fmla="*/ 49 w 49"/>
                <a:gd name="T5" fmla="*/ 24 h 49"/>
                <a:gd name="T6" fmla="*/ 48 w 49"/>
                <a:gd name="T7" fmla="*/ 21 h 49"/>
                <a:gd name="T8" fmla="*/ 42 w 49"/>
                <a:gd name="T9" fmla="*/ 19 h 49"/>
                <a:gd name="T10" fmla="*/ 41 w 49"/>
                <a:gd name="T11" fmla="*/ 15 h 49"/>
                <a:gd name="T12" fmla="*/ 43 w 49"/>
                <a:gd name="T13" fmla="*/ 9 h 49"/>
                <a:gd name="T14" fmla="*/ 39 w 49"/>
                <a:gd name="T15" fmla="*/ 5 h 49"/>
                <a:gd name="T16" fmla="*/ 33 w 49"/>
                <a:gd name="T17" fmla="*/ 8 h 49"/>
                <a:gd name="T18" fmla="*/ 29 w 49"/>
                <a:gd name="T19" fmla="*/ 6 h 49"/>
                <a:gd name="T20" fmla="*/ 27 w 49"/>
                <a:gd name="T21" fmla="*/ 1 h 49"/>
                <a:gd name="T22" fmla="*/ 24 w 49"/>
                <a:gd name="T23" fmla="*/ 0 h 49"/>
                <a:gd name="T24" fmla="*/ 21 w 49"/>
                <a:gd name="T25" fmla="*/ 1 h 49"/>
                <a:gd name="T26" fmla="*/ 19 w 49"/>
                <a:gd name="T27" fmla="*/ 7 h 49"/>
                <a:gd name="T28" fmla="*/ 15 w 49"/>
                <a:gd name="T29" fmla="*/ 8 h 49"/>
                <a:gd name="T30" fmla="*/ 9 w 49"/>
                <a:gd name="T31" fmla="*/ 6 h 49"/>
                <a:gd name="T32" fmla="*/ 5 w 49"/>
                <a:gd name="T33" fmla="*/ 10 h 49"/>
                <a:gd name="T34" fmla="*/ 8 w 49"/>
                <a:gd name="T35" fmla="*/ 16 h 49"/>
                <a:gd name="T36" fmla="*/ 6 w 49"/>
                <a:gd name="T37" fmla="*/ 20 h 49"/>
                <a:gd name="T38" fmla="*/ 0 w 49"/>
                <a:gd name="T39" fmla="*/ 22 h 49"/>
                <a:gd name="T40" fmla="*/ 0 w 49"/>
                <a:gd name="T41" fmla="*/ 25 h 49"/>
                <a:gd name="T42" fmla="*/ 1 w 49"/>
                <a:gd name="T43" fmla="*/ 28 h 49"/>
                <a:gd name="T44" fmla="*/ 7 w 49"/>
                <a:gd name="T45" fmla="*/ 30 h 49"/>
                <a:gd name="T46" fmla="*/ 8 w 49"/>
                <a:gd name="T47" fmla="*/ 34 h 49"/>
                <a:gd name="T48" fmla="*/ 6 w 49"/>
                <a:gd name="T49" fmla="*/ 40 h 49"/>
                <a:gd name="T50" fmla="*/ 10 w 49"/>
                <a:gd name="T51" fmla="*/ 44 h 49"/>
                <a:gd name="T52" fmla="*/ 16 w 49"/>
                <a:gd name="T53" fmla="*/ 41 h 49"/>
                <a:gd name="T54" fmla="*/ 20 w 49"/>
                <a:gd name="T55" fmla="*/ 43 h 49"/>
                <a:gd name="T56" fmla="*/ 22 w 49"/>
                <a:gd name="T57" fmla="*/ 49 h 49"/>
                <a:gd name="T58" fmla="*/ 25 w 49"/>
                <a:gd name="T59" fmla="*/ 49 h 49"/>
                <a:gd name="T60" fmla="*/ 28 w 49"/>
                <a:gd name="T61" fmla="*/ 48 h 49"/>
                <a:gd name="T62" fmla="*/ 30 w 49"/>
                <a:gd name="T63" fmla="*/ 42 h 49"/>
                <a:gd name="T64" fmla="*/ 34 w 49"/>
                <a:gd name="T65" fmla="*/ 41 h 49"/>
                <a:gd name="T66" fmla="*/ 40 w 49"/>
                <a:gd name="T67" fmla="*/ 43 h 49"/>
                <a:gd name="T68" fmla="*/ 44 w 49"/>
                <a:gd name="T69" fmla="*/ 39 h 49"/>
                <a:gd name="T70" fmla="*/ 41 w 49"/>
                <a:gd name="T71" fmla="*/ 33 h 49"/>
                <a:gd name="T72" fmla="*/ 43 w 49"/>
                <a:gd name="T73" fmla="*/ 29 h 49"/>
                <a:gd name="T74" fmla="*/ 25 w 49"/>
                <a:gd name="T75" fmla="*/ 33 h 49"/>
                <a:gd name="T76" fmla="*/ 16 w 49"/>
                <a:gd name="T77" fmla="*/ 25 h 49"/>
                <a:gd name="T78" fmla="*/ 24 w 49"/>
                <a:gd name="T79" fmla="*/ 16 h 49"/>
                <a:gd name="T80" fmla="*/ 33 w 49"/>
                <a:gd name="T81" fmla="*/ 24 h 49"/>
                <a:gd name="T82" fmla="*/ 25 w 49"/>
                <a:gd name="T83" fmla="*/ 3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 h="49">
                  <a:moveTo>
                    <a:pt x="43" y="29"/>
                  </a:moveTo>
                  <a:cubicBezTo>
                    <a:pt x="49" y="27"/>
                    <a:pt x="49" y="27"/>
                    <a:pt x="49" y="27"/>
                  </a:cubicBezTo>
                  <a:cubicBezTo>
                    <a:pt x="49" y="26"/>
                    <a:pt x="49" y="25"/>
                    <a:pt x="49" y="24"/>
                  </a:cubicBezTo>
                  <a:cubicBezTo>
                    <a:pt x="49" y="23"/>
                    <a:pt x="49" y="22"/>
                    <a:pt x="48" y="21"/>
                  </a:cubicBezTo>
                  <a:cubicBezTo>
                    <a:pt x="42" y="19"/>
                    <a:pt x="42" y="19"/>
                    <a:pt x="42" y="19"/>
                  </a:cubicBezTo>
                  <a:cubicBezTo>
                    <a:pt x="42" y="18"/>
                    <a:pt x="41" y="16"/>
                    <a:pt x="41" y="15"/>
                  </a:cubicBezTo>
                  <a:cubicBezTo>
                    <a:pt x="43" y="9"/>
                    <a:pt x="43" y="9"/>
                    <a:pt x="43" y="9"/>
                  </a:cubicBezTo>
                  <a:cubicBezTo>
                    <a:pt x="42" y="8"/>
                    <a:pt x="40" y="6"/>
                    <a:pt x="39" y="5"/>
                  </a:cubicBezTo>
                  <a:cubicBezTo>
                    <a:pt x="33" y="8"/>
                    <a:pt x="33" y="8"/>
                    <a:pt x="33" y="8"/>
                  </a:cubicBezTo>
                  <a:cubicBezTo>
                    <a:pt x="32" y="7"/>
                    <a:pt x="31" y="7"/>
                    <a:pt x="29" y="6"/>
                  </a:cubicBezTo>
                  <a:cubicBezTo>
                    <a:pt x="27" y="1"/>
                    <a:pt x="27" y="1"/>
                    <a:pt x="27" y="1"/>
                  </a:cubicBezTo>
                  <a:cubicBezTo>
                    <a:pt x="26" y="0"/>
                    <a:pt x="25" y="0"/>
                    <a:pt x="24" y="0"/>
                  </a:cubicBezTo>
                  <a:cubicBezTo>
                    <a:pt x="23" y="0"/>
                    <a:pt x="22" y="1"/>
                    <a:pt x="21" y="1"/>
                  </a:cubicBezTo>
                  <a:cubicBezTo>
                    <a:pt x="19" y="7"/>
                    <a:pt x="19" y="7"/>
                    <a:pt x="19" y="7"/>
                  </a:cubicBezTo>
                  <a:cubicBezTo>
                    <a:pt x="18" y="7"/>
                    <a:pt x="16" y="8"/>
                    <a:pt x="15" y="8"/>
                  </a:cubicBezTo>
                  <a:cubicBezTo>
                    <a:pt x="9" y="6"/>
                    <a:pt x="9" y="6"/>
                    <a:pt x="9" y="6"/>
                  </a:cubicBezTo>
                  <a:cubicBezTo>
                    <a:pt x="8" y="7"/>
                    <a:pt x="6" y="9"/>
                    <a:pt x="5" y="10"/>
                  </a:cubicBezTo>
                  <a:cubicBezTo>
                    <a:pt x="8" y="16"/>
                    <a:pt x="8" y="16"/>
                    <a:pt x="8" y="16"/>
                  </a:cubicBezTo>
                  <a:cubicBezTo>
                    <a:pt x="7" y="17"/>
                    <a:pt x="7" y="18"/>
                    <a:pt x="6" y="20"/>
                  </a:cubicBezTo>
                  <a:cubicBezTo>
                    <a:pt x="0" y="22"/>
                    <a:pt x="0" y="22"/>
                    <a:pt x="0" y="22"/>
                  </a:cubicBezTo>
                  <a:cubicBezTo>
                    <a:pt x="0" y="23"/>
                    <a:pt x="0" y="24"/>
                    <a:pt x="0" y="25"/>
                  </a:cubicBezTo>
                  <a:cubicBezTo>
                    <a:pt x="0" y="26"/>
                    <a:pt x="0" y="27"/>
                    <a:pt x="1" y="28"/>
                  </a:cubicBezTo>
                  <a:cubicBezTo>
                    <a:pt x="7" y="30"/>
                    <a:pt x="7" y="30"/>
                    <a:pt x="7" y="30"/>
                  </a:cubicBezTo>
                  <a:cubicBezTo>
                    <a:pt x="7" y="31"/>
                    <a:pt x="8" y="33"/>
                    <a:pt x="8" y="34"/>
                  </a:cubicBezTo>
                  <a:cubicBezTo>
                    <a:pt x="6" y="40"/>
                    <a:pt x="6" y="40"/>
                    <a:pt x="6" y="40"/>
                  </a:cubicBezTo>
                  <a:cubicBezTo>
                    <a:pt x="7" y="41"/>
                    <a:pt x="8" y="43"/>
                    <a:pt x="10" y="44"/>
                  </a:cubicBezTo>
                  <a:cubicBezTo>
                    <a:pt x="16" y="41"/>
                    <a:pt x="16" y="41"/>
                    <a:pt x="16" y="41"/>
                  </a:cubicBezTo>
                  <a:cubicBezTo>
                    <a:pt x="17" y="42"/>
                    <a:pt x="18" y="42"/>
                    <a:pt x="20" y="43"/>
                  </a:cubicBezTo>
                  <a:cubicBezTo>
                    <a:pt x="22" y="49"/>
                    <a:pt x="22" y="49"/>
                    <a:pt x="22" y="49"/>
                  </a:cubicBezTo>
                  <a:cubicBezTo>
                    <a:pt x="23" y="49"/>
                    <a:pt x="24" y="49"/>
                    <a:pt x="25" y="49"/>
                  </a:cubicBezTo>
                  <a:cubicBezTo>
                    <a:pt x="26" y="49"/>
                    <a:pt x="27" y="49"/>
                    <a:pt x="28" y="48"/>
                  </a:cubicBezTo>
                  <a:cubicBezTo>
                    <a:pt x="30" y="42"/>
                    <a:pt x="30" y="42"/>
                    <a:pt x="30" y="42"/>
                  </a:cubicBezTo>
                  <a:cubicBezTo>
                    <a:pt x="31" y="42"/>
                    <a:pt x="33" y="41"/>
                    <a:pt x="34" y="41"/>
                  </a:cubicBezTo>
                  <a:cubicBezTo>
                    <a:pt x="40" y="43"/>
                    <a:pt x="40" y="43"/>
                    <a:pt x="40" y="43"/>
                  </a:cubicBezTo>
                  <a:cubicBezTo>
                    <a:pt x="41" y="42"/>
                    <a:pt x="43" y="41"/>
                    <a:pt x="44" y="39"/>
                  </a:cubicBezTo>
                  <a:cubicBezTo>
                    <a:pt x="41" y="33"/>
                    <a:pt x="41" y="33"/>
                    <a:pt x="41" y="33"/>
                  </a:cubicBezTo>
                  <a:cubicBezTo>
                    <a:pt x="42" y="32"/>
                    <a:pt x="42" y="31"/>
                    <a:pt x="43" y="29"/>
                  </a:cubicBezTo>
                  <a:close/>
                  <a:moveTo>
                    <a:pt x="25" y="33"/>
                  </a:moveTo>
                  <a:cubicBezTo>
                    <a:pt x="20" y="33"/>
                    <a:pt x="16" y="29"/>
                    <a:pt x="16" y="25"/>
                  </a:cubicBezTo>
                  <a:cubicBezTo>
                    <a:pt x="16" y="20"/>
                    <a:pt x="20" y="16"/>
                    <a:pt x="24" y="16"/>
                  </a:cubicBezTo>
                  <a:cubicBezTo>
                    <a:pt x="29" y="16"/>
                    <a:pt x="33" y="20"/>
                    <a:pt x="33" y="24"/>
                  </a:cubicBezTo>
                  <a:cubicBezTo>
                    <a:pt x="33" y="29"/>
                    <a:pt x="29" y="33"/>
                    <a:pt x="2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5" name="Group 24"/>
          <p:cNvGrpSpPr/>
          <p:nvPr/>
        </p:nvGrpSpPr>
        <p:grpSpPr>
          <a:xfrm>
            <a:off x="6052077" y="5293197"/>
            <a:ext cx="619126" cy="482600"/>
            <a:chOff x="6094412" y="4918075"/>
            <a:chExt cx="619126" cy="482600"/>
          </a:xfrm>
          <a:solidFill>
            <a:schemeClr val="accent4"/>
          </a:solidFill>
        </p:grpSpPr>
        <p:sp>
          <p:nvSpPr>
            <p:cNvPr id="26" name="Freeform 15"/>
            <p:cNvSpPr/>
            <p:nvPr/>
          </p:nvSpPr>
          <p:spPr bwMode="auto">
            <a:xfrm>
              <a:off x="6443663" y="4918075"/>
              <a:ext cx="269875" cy="285750"/>
            </a:xfrm>
            <a:custGeom>
              <a:avLst/>
              <a:gdLst>
                <a:gd name="T0" fmla="*/ 95 w 123"/>
                <a:gd name="T1" fmla="*/ 78 h 130"/>
                <a:gd name="T2" fmla="*/ 84 w 123"/>
                <a:gd name="T3" fmla="*/ 46 h 130"/>
                <a:gd name="T4" fmla="*/ 62 w 123"/>
                <a:gd name="T5" fmla="*/ 19 h 130"/>
                <a:gd name="T6" fmla="*/ 32 w 123"/>
                <a:gd name="T7" fmla="*/ 4 h 130"/>
                <a:gd name="T8" fmla="*/ 0 w 123"/>
                <a:gd name="T9" fmla="*/ 1 h 130"/>
                <a:gd name="T10" fmla="*/ 0 w 123"/>
                <a:gd name="T11" fmla="*/ 2 h 130"/>
                <a:gd name="T12" fmla="*/ 29 w 123"/>
                <a:gd name="T13" fmla="*/ 11 h 130"/>
                <a:gd name="T14" fmla="*/ 50 w 123"/>
                <a:gd name="T15" fmla="*/ 30 h 130"/>
                <a:gd name="T16" fmla="*/ 62 w 123"/>
                <a:gd name="T17" fmla="*/ 55 h 130"/>
                <a:gd name="T18" fmla="*/ 64 w 123"/>
                <a:gd name="T19" fmla="*/ 78 h 130"/>
                <a:gd name="T20" fmla="*/ 36 w 123"/>
                <a:gd name="T21" fmla="*/ 78 h 130"/>
                <a:gd name="T22" fmla="*/ 57 w 123"/>
                <a:gd name="T23" fmla="*/ 104 h 130"/>
                <a:gd name="T24" fmla="*/ 79 w 123"/>
                <a:gd name="T25" fmla="*/ 130 h 130"/>
                <a:gd name="T26" fmla="*/ 101 w 123"/>
                <a:gd name="T27" fmla="*/ 104 h 130"/>
                <a:gd name="T28" fmla="*/ 123 w 123"/>
                <a:gd name="T29" fmla="*/ 78 h 130"/>
                <a:gd name="T30" fmla="*/ 95 w 123"/>
                <a:gd name="T31" fmla="*/ 7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0">
                  <a:moveTo>
                    <a:pt x="95" y="78"/>
                  </a:moveTo>
                  <a:cubicBezTo>
                    <a:pt x="93" y="67"/>
                    <a:pt x="90" y="56"/>
                    <a:pt x="84" y="46"/>
                  </a:cubicBezTo>
                  <a:cubicBezTo>
                    <a:pt x="78" y="35"/>
                    <a:pt x="71" y="26"/>
                    <a:pt x="62" y="19"/>
                  </a:cubicBezTo>
                  <a:cubicBezTo>
                    <a:pt x="53" y="12"/>
                    <a:pt x="42" y="7"/>
                    <a:pt x="32" y="4"/>
                  </a:cubicBezTo>
                  <a:cubicBezTo>
                    <a:pt x="21" y="1"/>
                    <a:pt x="10" y="0"/>
                    <a:pt x="0" y="1"/>
                  </a:cubicBezTo>
                  <a:cubicBezTo>
                    <a:pt x="0" y="2"/>
                    <a:pt x="0" y="2"/>
                    <a:pt x="0" y="2"/>
                  </a:cubicBezTo>
                  <a:cubicBezTo>
                    <a:pt x="10" y="3"/>
                    <a:pt x="20" y="6"/>
                    <a:pt x="29" y="11"/>
                  </a:cubicBezTo>
                  <a:cubicBezTo>
                    <a:pt x="37" y="16"/>
                    <a:pt x="45" y="23"/>
                    <a:pt x="50" y="30"/>
                  </a:cubicBezTo>
                  <a:cubicBezTo>
                    <a:pt x="56" y="38"/>
                    <a:pt x="60" y="46"/>
                    <a:pt x="62" y="55"/>
                  </a:cubicBezTo>
                  <a:cubicBezTo>
                    <a:pt x="64" y="63"/>
                    <a:pt x="65" y="71"/>
                    <a:pt x="64" y="78"/>
                  </a:cubicBezTo>
                  <a:cubicBezTo>
                    <a:pt x="36" y="78"/>
                    <a:pt x="36" y="78"/>
                    <a:pt x="36" y="78"/>
                  </a:cubicBezTo>
                  <a:cubicBezTo>
                    <a:pt x="57" y="104"/>
                    <a:pt x="57" y="104"/>
                    <a:pt x="57" y="104"/>
                  </a:cubicBezTo>
                  <a:cubicBezTo>
                    <a:pt x="79" y="130"/>
                    <a:pt x="79" y="130"/>
                    <a:pt x="79" y="130"/>
                  </a:cubicBezTo>
                  <a:cubicBezTo>
                    <a:pt x="101" y="104"/>
                    <a:pt x="101" y="104"/>
                    <a:pt x="101" y="104"/>
                  </a:cubicBezTo>
                  <a:cubicBezTo>
                    <a:pt x="123" y="78"/>
                    <a:pt x="123" y="78"/>
                    <a:pt x="123" y="78"/>
                  </a:cubicBezTo>
                  <a:lnTo>
                    <a:pt x="95"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7" name="Freeform 16"/>
            <p:cNvSpPr/>
            <p:nvPr/>
          </p:nvSpPr>
          <p:spPr bwMode="auto">
            <a:xfrm>
              <a:off x="6094412" y="5114925"/>
              <a:ext cx="268288" cy="285750"/>
            </a:xfrm>
            <a:custGeom>
              <a:avLst/>
              <a:gdLst>
                <a:gd name="T0" fmla="*/ 72 w 123"/>
                <a:gd name="T1" fmla="*/ 100 h 130"/>
                <a:gd name="T2" fmla="*/ 60 w 123"/>
                <a:gd name="T3" fmla="*/ 75 h 130"/>
                <a:gd name="T4" fmla="*/ 59 w 123"/>
                <a:gd name="T5" fmla="*/ 52 h 130"/>
                <a:gd name="T6" fmla="*/ 87 w 123"/>
                <a:gd name="T7" fmla="*/ 52 h 130"/>
                <a:gd name="T8" fmla="*/ 65 w 123"/>
                <a:gd name="T9" fmla="*/ 26 h 130"/>
                <a:gd name="T10" fmla="*/ 43 w 123"/>
                <a:gd name="T11" fmla="*/ 0 h 130"/>
                <a:gd name="T12" fmla="*/ 22 w 123"/>
                <a:gd name="T13" fmla="*/ 26 h 130"/>
                <a:gd name="T14" fmla="*/ 0 w 123"/>
                <a:gd name="T15" fmla="*/ 52 h 130"/>
                <a:gd name="T16" fmla="*/ 28 w 123"/>
                <a:gd name="T17" fmla="*/ 52 h 130"/>
                <a:gd name="T18" fmla="*/ 39 w 123"/>
                <a:gd name="T19" fmla="*/ 84 h 130"/>
                <a:gd name="T20" fmla="*/ 61 w 123"/>
                <a:gd name="T21" fmla="*/ 111 h 130"/>
                <a:gd name="T22" fmla="*/ 91 w 123"/>
                <a:gd name="T23" fmla="*/ 126 h 130"/>
                <a:gd name="T24" fmla="*/ 123 w 123"/>
                <a:gd name="T25" fmla="*/ 129 h 130"/>
                <a:gd name="T26" fmla="*/ 123 w 123"/>
                <a:gd name="T27" fmla="*/ 128 h 130"/>
                <a:gd name="T28" fmla="*/ 94 w 123"/>
                <a:gd name="T29" fmla="*/ 119 h 130"/>
                <a:gd name="T30" fmla="*/ 72 w 123"/>
                <a:gd name="T3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0">
                  <a:moveTo>
                    <a:pt x="72" y="100"/>
                  </a:moveTo>
                  <a:cubicBezTo>
                    <a:pt x="67" y="92"/>
                    <a:pt x="63" y="84"/>
                    <a:pt x="60" y="75"/>
                  </a:cubicBezTo>
                  <a:cubicBezTo>
                    <a:pt x="58" y="67"/>
                    <a:pt x="58" y="59"/>
                    <a:pt x="59" y="52"/>
                  </a:cubicBezTo>
                  <a:cubicBezTo>
                    <a:pt x="87" y="52"/>
                    <a:pt x="87" y="52"/>
                    <a:pt x="87" y="52"/>
                  </a:cubicBezTo>
                  <a:cubicBezTo>
                    <a:pt x="65" y="26"/>
                    <a:pt x="65" y="26"/>
                    <a:pt x="65" y="26"/>
                  </a:cubicBezTo>
                  <a:cubicBezTo>
                    <a:pt x="43" y="0"/>
                    <a:pt x="43" y="0"/>
                    <a:pt x="43" y="0"/>
                  </a:cubicBezTo>
                  <a:cubicBezTo>
                    <a:pt x="22" y="26"/>
                    <a:pt x="22" y="26"/>
                    <a:pt x="22" y="26"/>
                  </a:cubicBezTo>
                  <a:cubicBezTo>
                    <a:pt x="0" y="52"/>
                    <a:pt x="0" y="52"/>
                    <a:pt x="0" y="52"/>
                  </a:cubicBezTo>
                  <a:cubicBezTo>
                    <a:pt x="28" y="52"/>
                    <a:pt x="28" y="52"/>
                    <a:pt x="28" y="52"/>
                  </a:cubicBezTo>
                  <a:cubicBezTo>
                    <a:pt x="30" y="63"/>
                    <a:pt x="33" y="74"/>
                    <a:pt x="39" y="84"/>
                  </a:cubicBezTo>
                  <a:cubicBezTo>
                    <a:pt x="44" y="94"/>
                    <a:pt x="52" y="104"/>
                    <a:pt x="61" y="111"/>
                  </a:cubicBezTo>
                  <a:cubicBezTo>
                    <a:pt x="70" y="118"/>
                    <a:pt x="80" y="123"/>
                    <a:pt x="91" y="126"/>
                  </a:cubicBezTo>
                  <a:cubicBezTo>
                    <a:pt x="102" y="129"/>
                    <a:pt x="113" y="130"/>
                    <a:pt x="123" y="129"/>
                  </a:cubicBezTo>
                  <a:cubicBezTo>
                    <a:pt x="123" y="128"/>
                    <a:pt x="123" y="128"/>
                    <a:pt x="123" y="128"/>
                  </a:cubicBezTo>
                  <a:cubicBezTo>
                    <a:pt x="113" y="127"/>
                    <a:pt x="103" y="124"/>
                    <a:pt x="94" y="119"/>
                  </a:cubicBezTo>
                  <a:cubicBezTo>
                    <a:pt x="85" y="114"/>
                    <a:pt x="78" y="107"/>
                    <a:pt x="72"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8" name="Freeform 17"/>
            <p:cNvSpPr/>
            <p:nvPr/>
          </p:nvSpPr>
          <p:spPr bwMode="auto">
            <a:xfrm>
              <a:off x="6305550" y="4970463"/>
              <a:ext cx="204788" cy="377825"/>
            </a:xfrm>
            <a:custGeom>
              <a:avLst/>
              <a:gdLst>
                <a:gd name="T0" fmla="*/ 59 w 93"/>
                <a:gd name="T1" fmla="*/ 71 h 171"/>
                <a:gd name="T2" fmla="*/ 33 w 93"/>
                <a:gd name="T3" fmla="*/ 54 h 171"/>
                <a:gd name="T4" fmla="*/ 51 w 93"/>
                <a:gd name="T5" fmla="*/ 42 h 171"/>
                <a:gd name="T6" fmla="*/ 81 w 93"/>
                <a:gd name="T7" fmla="*/ 49 h 171"/>
                <a:gd name="T8" fmla="*/ 88 w 93"/>
                <a:gd name="T9" fmla="*/ 25 h 171"/>
                <a:gd name="T10" fmla="*/ 57 w 93"/>
                <a:gd name="T11" fmla="*/ 18 h 171"/>
                <a:gd name="T12" fmla="*/ 57 w 93"/>
                <a:gd name="T13" fmla="*/ 0 h 171"/>
                <a:gd name="T14" fmla="*/ 37 w 93"/>
                <a:gd name="T15" fmla="*/ 0 h 171"/>
                <a:gd name="T16" fmla="*/ 37 w 93"/>
                <a:gd name="T17" fmla="*/ 20 h 171"/>
                <a:gd name="T18" fmla="*/ 1 w 93"/>
                <a:gd name="T19" fmla="*/ 57 h 171"/>
                <a:gd name="T20" fmla="*/ 39 w 93"/>
                <a:gd name="T21" fmla="*/ 96 h 171"/>
                <a:gd name="T22" fmla="*/ 61 w 93"/>
                <a:gd name="T23" fmla="*/ 114 h 171"/>
                <a:gd name="T24" fmla="*/ 41 w 93"/>
                <a:gd name="T25" fmla="*/ 127 h 171"/>
                <a:gd name="T26" fmla="*/ 6 w 93"/>
                <a:gd name="T27" fmla="*/ 118 h 171"/>
                <a:gd name="T28" fmla="*/ 0 w 93"/>
                <a:gd name="T29" fmla="*/ 142 h 171"/>
                <a:gd name="T30" fmla="*/ 35 w 93"/>
                <a:gd name="T31" fmla="*/ 151 h 171"/>
                <a:gd name="T32" fmla="*/ 35 w 93"/>
                <a:gd name="T33" fmla="*/ 171 h 171"/>
                <a:gd name="T34" fmla="*/ 56 w 93"/>
                <a:gd name="T35" fmla="*/ 171 h 171"/>
                <a:gd name="T36" fmla="*/ 56 w 93"/>
                <a:gd name="T37" fmla="*/ 149 h 171"/>
                <a:gd name="T38" fmla="*/ 93 w 93"/>
                <a:gd name="T39" fmla="*/ 111 h 171"/>
                <a:gd name="T40" fmla="*/ 59 w 93"/>
                <a:gd name="T41" fmla="*/ 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71">
                  <a:moveTo>
                    <a:pt x="59" y="71"/>
                  </a:moveTo>
                  <a:cubicBezTo>
                    <a:pt x="41" y="65"/>
                    <a:pt x="33" y="60"/>
                    <a:pt x="33" y="54"/>
                  </a:cubicBezTo>
                  <a:cubicBezTo>
                    <a:pt x="33" y="48"/>
                    <a:pt x="38" y="42"/>
                    <a:pt x="51" y="42"/>
                  </a:cubicBezTo>
                  <a:cubicBezTo>
                    <a:pt x="66" y="42"/>
                    <a:pt x="76" y="47"/>
                    <a:pt x="81" y="49"/>
                  </a:cubicBezTo>
                  <a:cubicBezTo>
                    <a:pt x="88" y="25"/>
                    <a:pt x="88" y="25"/>
                    <a:pt x="88" y="25"/>
                  </a:cubicBezTo>
                  <a:cubicBezTo>
                    <a:pt x="80" y="22"/>
                    <a:pt x="71" y="19"/>
                    <a:pt x="57" y="18"/>
                  </a:cubicBezTo>
                  <a:cubicBezTo>
                    <a:pt x="57" y="0"/>
                    <a:pt x="57" y="0"/>
                    <a:pt x="57" y="0"/>
                  </a:cubicBezTo>
                  <a:cubicBezTo>
                    <a:pt x="37" y="0"/>
                    <a:pt x="37" y="0"/>
                    <a:pt x="37" y="0"/>
                  </a:cubicBezTo>
                  <a:cubicBezTo>
                    <a:pt x="37" y="20"/>
                    <a:pt x="37" y="20"/>
                    <a:pt x="37" y="20"/>
                  </a:cubicBezTo>
                  <a:cubicBezTo>
                    <a:pt x="14" y="24"/>
                    <a:pt x="1" y="39"/>
                    <a:pt x="1" y="57"/>
                  </a:cubicBezTo>
                  <a:cubicBezTo>
                    <a:pt x="1" y="78"/>
                    <a:pt x="16" y="88"/>
                    <a:pt x="39" y="96"/>
                  </a:cubicBezTo>
                  <a:cubicBezTo>
                    <a:pt x="55" y="101"/>
                    <a:pt x="61" y="106"/>
                    <a:pt x="61" y="114"/>
                  </a:cubicBezTo>
                  <a:cubicBezTo>
                    <a:pt x="61" y="122"/>
                    <a:pt x="53" y="127"/>
                    <a:pt x="41" y="127"/>
                  </a:cubicBezTo>
                  <a:cubicBezTo>
                    <a:pt x="27" y="127"/>
                    <a:pt x="15" y="122"/>
                    <a:pt x="6" y="118"/>
                  </a:cubicBezTo>
                  <a:cubicBezTo>
                    <a:pt x="0" y="142"/>
                    <a:pt x="0" y="142"/>
                    <a:pt x="0" y="142"/>
                  </a:cubicBezTo>
                  <a:cubicBezTo>
                    <a:pt x="8" y="146"/>
                    <a:pt x="21" y="150"/>
                    <a:pt x="35" y="151"/>
                  </a:cubicBezTo>
                  <a:cubicBezTo>
                    <a:pt x="35" y="171"/>
                    <a:pt x="35" y="171"/>
                    <a:pt x="35" y="171"/>
                  </a:cubicBezTo>
                  <a:cubicBezTo>
                    <a:pt x="56" y="171"/>
                    <a:pt x="56" y="171"/>
                    <a:pt x="56" y="171"/>
                  </a:cubicBezTo>
                  <a:cubicBezTo>
                    <a:pt x="56" y="149"/>
                    <a:pt x="56" y="149"/>
                    <a:pt x="56" y="149"/>
                  </a:cubicBezTo>
                  <a:cubicBezTo>
                    <a:pt x="80" y="145"/>
                    <a:pt x="93" y="129"/>
                    <a:pt x="93" y="111"/>
                  </a:cubicBezTo>
                  <a:cubicBezTo>
                    <a:pt x="93" y="92"/>
                    <a:pt x="83" y="80"/>
                    <a:pt x="5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9" name="Group 28"/>
          <p:cNvGrpSpPr/>
          <p:nvPr/>
        </p:nvGrpSpPr>
        <p:grpSpPr>
          <a:xfrm>
            <a:off x="5219700" y="4046482"/>
            <a:ext cx="368300" cy="366542"/>
            <a:chOff x="7886700" y="4848225"/>
            <a:chExt cx="665163" cy="661988"/>
          </a:xfrm>
          <a:solidFill>
            <a:schemeClr val="accent3"/>
          </a:solidFill>
        </p:grpSpPr>
        <p:sp>
          <p:nvSpPr>
            <p:cNvPr id="30" name="Freeform 21"/>
            <p:cNvSpPr/>
            <p:nvPr/>
          </p:nvSpPr>
          <p:spPr bwMode="auto">
            <a:xfrm>
              <a:off x="7886700" y="5243513"/>
              <a:ext cx="266700" cy="266700"/>
            </a:xfrm>
            <a:custGeom>
              <a:avLst/>
              <a:gdLst>
                <a:gd name="T0" fmla="*/ 168 w 168"/>
                <a:gd name="T1" fmla="*/ 86 h 168"/>
                <a:gd name="T2" fmla="*/ 0 w 168"/>
                <a:gd name="T3" fmla="*/ 168 h 168"/>
                <a:gd name="T4" fmla="*/ 82 w 168"/>
                <a:gd name="T5" fmla="*/ 0 h 168"/>
                <a:gd name="T6" fmla="*/ 168 w 168"/>
                <a:gd name="T7" fmla="*/ 86 h 168"/>
              </a:gdLst>
              <a:ahLst/>
              <a:cxnLst>
                <a:cxn ang="0">
                  <a:pos x="T0" y="T1"/>
                </a:cxn>
                <a:cxn ang="0">
                  <a:pos x="T2" y="T3"/>
                </a:cxn>
                <a:cxn ang="0">
                  <a:pos x="T4" y="T5"/>
                </a:cxn>
                <a:cxn ang="0">
                  <a:pos x="T6" y="T7"/>
                </a:cxn>
              </a:cxnLst>
              <a:rect l="0" t="0" r="r" b="b"/>
              <a:pathLst>
                <a:path w="168" h="168">
                  <a:moveTo>
                    <a:pt x="168" y="86"/>
                  </a:moveTo>
                  <a:lnTo>
                    <a:pt x="0" y="168"/>
                  </a:lnTo>
                  <a:lnTo>
                    <a:pt x="82" y="0"/>
                  </a:lnTo>
                  <a:lnTo>
                    <a:pt x="168"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1" name="Freeform 22"/>
            <p:cNvSpPr/>
            <p:nvPr/>
          </p:nvSpPr>
          <p:spPr bwMode="auto">
            <a:xfrm>
              <a:off x="8355013" y="4848225"/>
              <a:ext cx="196850" cy="193675"/>
            </a:xfrm>
            <a:custGeom>
              <a:avLst/>
              <a:gdLst>
                <a:gd name="T0" fmla="*/ 43 w 62"/>
                <a:gd name="T1" fmla="*/ 61 h 61"/>
                <a:gd name="T2" fmla="*/ 0 w 62"/>
                <a:gd name="T3" fmla="*/ 18 h 61"/>
                <a:gd name="T4" fmla="*/ 14 w 62"/>
                <a:gd name="T5" fmla="*/ 5 h 61"/>
                <a:gd name="T6" fmla="*/ 33 w 62"/>
                <a:gd name="T7" fmla="*/ 5 h 61"/>
                <a:gd name="T8" fmla="*/ 56 w 62"/>
                <a:gd name="T9" fmla="*/ 28 h 61"/>
                <a:gd name="T10" fmla="*/ 56 w 62"/>
                <a:gd name="T11" fmla="*/ 48 h 61"/>
                <a:gd name="T12" fmla="*/ 43 w 62"/>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62" h="61">
                  <a:moveTo>
                    <a:pt x="43" y="61"/>
                  </a:moveTo>
                  <a:cubicBezTo>
                    <a:pt x="0" y="18"/>
                    <a:pt x="0" y="18"/>
                    <a:pt x="0" y="18"/>
                  </a:cubicBezTo>
                  <a:cubicBezTo>
                    <a:pt x="14" y="5"/>
                    <a:pt x="14" y="5"/>
                    <a:pt x="14" y="5"/>
                  </a:cubicBezTo>
                  <a:cubicBezTo>
                    <a:pt x="19" y="0"/>
                    <a:pt x="27" y="0"/>
                    <a:pt x="33" y="5"/>
                  </a:cubicBezTo>
                  <a:cubicBezTo>
                    <a:pt x="56" y="28"/>
                    <a:pt x="56" y="28"/>
                    <a:pt x="56" y="28"/>
                  </a:cubicBezTo>
                  <a:cubicBezTo>
                    <a:pt x="62" y="34"/>
                    <a:pt x="62" y="42"/>
                    <a:pt x="56" y="48"/>
                  </a:cubicBezTo>
                  <a:lnTo>
                    <a:pt x="4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2" name="Freeform 23"/>
            <p:cNvSpPr/>
            <p:nvPr/>
          </p:nvSpPr>
          <p:spPr bwMode="auto">
            <a:xfrm>
              <a:off x="8039100" y="4937125"/>
              <a:ext cx="420688" cy="423863"/>
            </a:xfrm>
            <a:custGeom>
              <a:avLst/>
              <a:gdLst>
                <a:gd name="T0" fmla="*/ 65 w 133"/>
                <a:gd name="T1" fmla="*/ 91 h 134"/>
                <a:gd name="T2" fmla="*/ 65 w 133"/>
                <a:gd name="T3" fmla="*/ 80 h 134"/>
                <a:gd name="T4" fmla="*/ 117 w 133"/>
                <a:gd name="T5" fmla="*/ 28 h 134"/>
                <a:gd name="T6" fmla="*/ 89 w 133"/>
                <a:gd name="T7" fmla="*/ 0 h 134"/>
                <a:gd name="T8" fmla="*/ 0 w 133"/>
                <a:gd name="T9" fmla="*/ 90 h 134"/>
                <a:gd name="T10" fmla="*/ 43 w 133"/>
                <a:gd name="T11" fmla="*/ 134 h 134"/>
                <a:gd name="T12" fmla="*/ 133 w 133"/>
                <a:gd name="T13" fmla="*/ 44 h 134"/>
                <a:gd name="T14" fmla="*/ 128 w 133"/>
                <a:gd name="T15" fmla="*/ 39 h 134"/>
                <a:gd name="T16" fmla="*/ 75 w 133"/>
                <a:gd name="T17" fmla="*/ 91 h 134"/>
                <a:gd name="T18" fmla="*/ 65 w 133"/>
                <a:gd name="T19" fmla="*/ 9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4">
                  <a:moveTo>
                    <a:pt x="65" y="91"/>
                  </a:moveTo>
                  <a:cubicBezTo>
                    <a:pt x="62" y="88"/>
                    <a:pt x="62" y="83"/>
                    <a:pt x="65" y="80"/>
                  </a:cubicBezTo>
                  <a:cubicBezTo>
                    <a:pt x="117" y="28"/>
                    <a:pt x="117" y="28"/>
                    <a:pt x="117" y="28"/>
                  </a:cubicBezTo>
                  <a:cubicBezTo>
                    <a:pt x="89" y="0"/>
                    <a:pt x="89" y="0"/>
                    <a:pt x="89" y="0"/>
                  </a:cubicBezTo>
                  <a:cubicBezTo>
                    <a:pt x="0" y="90"/>
                    <a:pt x="0" y="90"/>
                    <a:pt x="0" y="90"/>
                  </a:cubicBezTo>
                  <a:cubicBezTo>
                    <a:pt x="43" y="134"/>
                    <a:pt x="43" y="134"/>
                    <a:pt x="43" y="134"/>
                  </a:cubicBezTo>
                  <a:cubicBezTo>
                    <a:pt x="133" y="44"/>
                    <a:pt x="133" y="44"/>
                    <a:pt x="133" y="44"/>
                  </a:cubicBezTo>
                  <a:cubicBezTo>
                    <a:pt x="128" y="39"/>
                    <a:pt x="128" y="39"/>
                    <a:pt x="128" y="39"/>
                  </a:cubicBezTo>
                  <a:cubicBezTo>
                    <a:pt x="75" y="91"/>
                    <a:pt x="75" y="91"/>
                    <a:pt x="75" y="91"/>
                  </a:cubicBezTo>
                  <a:cubicBezTo>
                    <a:pt x="73" y="94"/>
                    <a:pt x="68" y="94"/>
                    <a:pt x="65"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34" name="文本框 33"/>
          <p:cNvSpPr txBox="1"/>
          <p:nvPr/>
        </p:nvSpPr>
        <p:spPr>
          <a:xfrm>
            <a:off x="318210" y="448330"/>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0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14:presetBounceEnd="6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60000">
                                          <p:cBhvr additive="base">
                                            <p:cTn id="11" dur="500" fill="hold"/>
                                            <p:tgtEl>
                                              <p:spTgt spid="5"/>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0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60000">
                                          <p:cBhvr additive="base">
                                            <p:cTn id="15" dur="500" fill="hold"/>
                                            <p:tgtEl>
                                              <p:spTgt spid="4"/>
                                            </p:tgtEl>
                                            <p:attrNameLst>
                                              <p:attrName>ppt_x</p:attrName>
                                            </p:attrNameLst>
                                          </p:cBhvr>
                                          <p:tavLst>
                                            <p:tav tm="0">
                                              <p:val>
                                                <p:strVal val="1+#ppt_w/2"/>
                                              </p:val>
                                            </p:tav>
                                            <p:tav tm="100000">
                                              <p:val>
                                                <p:strVal val="#ppt_x"/>
                                              </p:val>
                                            </p:tav>
                                          </p:tavLst>
                                        </p:anim>
                                        <p:anim calcmode="lin" valueType="num" p14:bounceEnd="60000">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1" fill="hold" grpId="0" nodeType="withEffect" p14:presetBounceEnd="60000">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14:bounceEnd="60000">
                                          <p:cBhvr additive="base">
                                            <p:cTn id="19" dur="5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20" dur="500" fill="hold"/>
                                            <p:tgtEl>
                                              <p:spTgt spid="7"/>
                                            </p:tgtEl>
                                            <p:attrNameLst>
                                              <p:attrName>ppt_y</p:attrName>
                                            </p:attrNameLst>
                                          </p:cBhvr>
                                          <p:tavLst>
                                            <p:tav tm="0">
                                              <p:val>
                                                <p:strVal val="0-#ppt_h/2"/>
                                              </p:val>
                                            </p:tav>
                                            <p:tav tm="100000">
                                              <p:val>
                                                <p:strVal val="#ppt_y"/>
                                              </p:val>
                                            </p:tav>
                                          </p:tavLst>
                                        </p:anim>
                                      </p:childTnLst>
                                    </p:cTn>
                                  </p:par>
                                  <p:par>
                                    <p:cTn id="21" presetID="8" presetClass="emph" presetSubtype="0" fill="hold" grpId="1" nodeType="withEffect">
                                      <p:stCondLst>
                                        <p:cond delay="0"/>
                                      </p:stCondLst>
                                      <p:childTnLst>
                                        <p:animRot by="-21600000">
                                          <p:cBhvr>
                                            <p:cTn id="22" dur="1250" fill="hold"/>
                                            <p:tgtEl>
                                              <p:spTgt spid="6"/>
                                            </p:tgtEl>
                                            <p:attrNameLst>
                                              <p:attrName>r</p:attrName>
                                            </p:attrNameLst>
                                          </p:cBhvr>
                                        </p:animRot>
                                      </p:childTnLst>
                                    </p:cTn>
                                  </p:par>
                                  <p:par>
                                    <p:cTn id="23" presetID="8" presetClass="emph" presetSubtype="0" fill="hold" grpId="1" nodeType="withEffect">
                                      <p:stCondLst>
                                        <p:cond delay="0"/>
                                      </p:stCondLst>
                                      <p:childTnLst>
                                        <p:animRot by="21600000">
                                          <p:cBhvr>
                                            <p:cTn id="24" dur="1250" fill="hold"/>
                                            <p:tgtEl>
                                              <p:spTgt spid="5"/>
                                            </p:tgtEl>
                                            <p:attrNameLst>
                                              <p:attrName>r</p:attrName>
                                            </p:attrNameLst>
                                          </p:cBhvr>
                                        </p:animRot>
                                      </p:childTnLst>
                                    </p:cTn>
                                  </p:par>
                                  <p:par>
                                    <p:cTn id="25" presetID="8" presetClass="emph" presetSubtype="0" fill="hold" grpId="1" nodeType="withEffect">
                                      <p:stCondLst>
                                        <p:cond delay="0"/>
                                      </p:stCondLst>
                                      <p:childTnLst>
                                        <p:animRot by="-21600000">
                                          <p:cBhvr>
                                            <p:cTn id="26" dur="1250" fill="hold"/>
                                            <p:tgtEl>
                                              <p:spTgt spid="4"/>
                                            </p:tgtEl>
                                            <p:attrNameLst>
                                              <p:attrName>r</p:attrName>
                                            </p:attrNameLst>
                                          </p:cBhvr>
                                        </p:animRot>
                                      </p:childTnLst>
                                    </p:cTn>
                                  </p:par>
                                  <p:par>
                                    <p:cTn id="27" presetID="8" presetClass="emph" presetSubtype="0" fill="hold" grpId="1" nodeType="withEffect">
                                      <p:stCondLst>
                                        <p:cond delay="0"/>
                                      </p:stCondLst>
                                      <p:childTnLst>
                                        <p:animRot by="21600000">
                                          <p:cBhvr>
                                            <p:cTn id="28" dur="1250" fill="hold"/>
                                            <p:tgtEl>
                                              <p:spTgt spid="7"/>
                                            </p:tgtEl>
                                            <p:attrNameLst>
                                              <p:attrName>r</p:attrName>
                                            </p:attrNameLst>
                                          </p:cBhvr>
                                        </p:animRot>
                                      </p:childTnLst>
                                    </p:cTn>
                                  </p:par>
                                </p:childTnLst>
                              </p:cTn>
                            </p:par>
                            <p:par>
                              <p:cTn id="29" fill="hold">
                                <p:stCondLst>
                                  <p:cond delay="500"/>
                                </p:stCondLst>
                                <p:childTnLst>
                                  <p:par>
                                    <p:cTn id="30" presetID="5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53" presetClass="entr" presetSubtype="16"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par>
                              <p:cTn id="57" fill="hold">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par>
                              <p:cTn id="64" fill="hold">
                                <p:stCondLst>
                                  <p:cond delay="2000"/>
                                </p:stCondLst>
                                <p:childTnLst>
                                  <p:par>
                                    <p:cTn id="65" presetID="10" presetClass="entr" presetSubtype="0"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par>
                              <p:cTn id="71" fill="hold">
                                <p:stCondLst>
                                  <p:cond delay="2500"/>
                                </p:stCondLst>
                                <p:childTnLst>
                                  <p:par>
                                    <p:cTn id="72" presetID="10" presetClass="entr" presetSubtype="0"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7" grpId="0" bldLvl="0" animBg="1"/>
          <p:bldP spid="7" grpId="1" bldLvl="0" animBg="1"/>
          <p:bldP spid="8" grpId="0"/>
          <p:bldP spid="9" grpId="0"/>
          <p:bldP spid="10" grpId="0"/>
          <p:bldP spid="11" grpId="0"/>
          <p:bldP spid="12" grpId="0"/>
          <p:bldP spid="13" grpId="0"/>
          <p:bldP spid="14"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par>
                                    <p:cTn id="21" presetID="8" presetClass="emph" presetSubtype="0" fill="hold" grpId="1" nodeType="withEffect">
                                      <p:stCondLst>
                                        <p:cond delay="0"/>
                                      </p:stCondLst>
                                      <p:childTnLst>
                                        <p:animRot by="-21600000">
                                          <p:cBhvr>
                                            <p:cTn id="22" dur="1250" fill="hold"/>
                                            <p:tgtEl>
                                              <p:spTgt spid="6"/>
                                            </p:tgtEl>
                                            <p:attrNameLst>
                                              <p:attrName>r</p:attrName>
                                            </p:attrNameLst>
                                          </p:cBhvr>
                                        </p:animRot>
                                      </p:childTnLst>
                                    </p:cTn>
                                  </p:par>
                                  <p:par>
                                    <p:cTn id="23" presetID="8" presetClass="emph" presetSubtype="0" fill="hold" grpId="1" nodeType="withEffect">
                                      <p:stCondLst>
                                        <p:cond delay="0"/>
                                      </p:stCondLst>
                                      <p:childTnLst>
                                        <p:animRot by="21600000">
                                          <p:cBhvr>
                                            <p:cTn id="24" dur="1250" fill="hold"/>
                                            <p:tgtEl>
                                              <p:spTgt spid="5"/>
                                            </p:tgtEl>
                                            <p:attrNameLst>
                                              <p:attrName>r</p:attrName>
                                            </p:attrNameLst>
                                          </p:cBhvr>
                                        </p:animRot>
                                      </p:childTnLst>
                                    </p:cTn>
                                  </p:par>
                                  <p:par>
                                    <p:cTn id="25" presetID="8" presetClass="emph" presetSubtype="0" fill="hold" grpId="1" nodeType="withEffect">
                                      <p:stCondLst>
                                        <p:cond delay="0"/>
                                      </p:stCondLst>
                                      <p:childTnLst>
                                        <p:animRot by="-21600000">
                                          <p:cBhvr>
                                            <p:cTn id="26" dur="1250" fill="hold"/>
                                            <p:tgtEl>
                                              <p:spTgt spid="4"/>
                                            </p:tgtEl>
                                            <p:attrNameLst>
                                              <p:attrName>r</p:attrName>
                                            </p:attrNameLst>
                                          </p:cBhvr>
                                        </p:animRot>
                                      </p:childTnLst>
                                    </p:cTn>
                                  </p:par>
                                  <p:par>
                                    <p:cTn id="27" presetID="8" presetClass="emph" presetSubtype="0" fill="hold" grpId="1" nodeType="withEffect">
                                      <p:stCondLst>
                                        <p:cond delay="0"/>
                                      </p:stCondLst>
                                      <p:childTnLst>
                                        <p:animRot by="21600000">
                                          <p:cBhvr>
                                            <p:cTn id="28" dur="1250" fill="hold"/>
                                            <p:tgtEl>
                                              <p:spTgt spid="7"/>
                                            </p:tgtEl>
                                            <p:attrNameLst>
                                              <p:attrName>r</p:attrName>
                                            </p:attrNameLst>
                                          </p:cBhvr>
                                        </p:animRot>
                                      </p:childTnLst>
                                    </p:cTn>
                                  </p:par>
                                </p:childTnLst>
                              </p:cTn>
                            </p:par>
                            <p:par>
                              <p:cTn id="29" fill="hold">
                                <p:stCondLst>
                                  <p:cond delay="500"/>
                                </p:stCondLst>
                                <p:childTnLst>
                                  <p:par>
                                    <p:cTn id="30" presetID="5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53" presetClass="entr" presetSubtype="16"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par>
                              <p:cTn id="57" fill="hold">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par>
                              <p:cTn id="64" fill="hold">
                                <p:stCondLst>
                                  <p:cond delay="2000"/>
                                </p:stCondLst>
                                <p:childTnLst>
                                  <p:par>
                                    <p:cTn id="65" presetID="10" presetClass="entr" presetSubtype="0"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par>
                              <p:cTn id="71" fill="hold">
                                <p:stCondLst>
                                  <p:cond delay="2500"/>
                                </p:stCondLst>
                                <p:childTnLst>
                                  <p:par>
                                    <p:cTn id="72" presetID="10" presetClass="entr" presetSubtype="0"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7" grpId="0" bldLvl="0" animBg="1"/>
          <p:bldP spid="7" grpId="1" bldLvl="0" animBg="1"/>
          <p:bldP spid="8" grpId="0"/>
          <p:bldP spid="9" grpId="0"/>
          <p:bldP spid="10" grpId="0"/>
          <p:bldP spid="11" grpId="0"/>
          <p:bldP spid="12" grpId="0"/>
          <p:bldP spid="13" grpId="0"/>
          <p:bldP spid="14" grpId="0"/>
          <p:bldP spid="15"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6"/>
          <p:cNvSpPr txBox="1"/>
          <p:nvPr/>
        </p:nvSpPr>
        <p:spPr>
          <a:xfrm>
            <a:off x="1121410" y="4959985"/>
            <a:ext cx="1299845" cy="368300"/>
          </a:xfrm>
          <a:prstGeom prst="rect">
            <a:avLst/>
          </a:prstGeom>
          <a:noFill/>
        </p:spPr>
        <p:txBody>
          <a:bodyPr wrap="square" rtlCol="0">
            <a:spAutoFit/>
          </a:bodyPr>
          <a:lstStyle/>
          <a:p>
            <a:r>
              <a:rPr lang="zh-CN" altLang="en-US" b="1"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rPr>
              <a:t>添加标题</a:t>
            </a:r>
            <a:endParaRPr lang="zh-CN" altLang="en-US" b="1"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 name="文本框 6"/>
          <p:cNvSpPr txBox="1"/>
          <p:nvPr/>
        </p:nvSpPr>
        <p:spPr>
          <a:xfrm>
            <a:off x="1121212" y="5329285"/>
            <a:ext cx="3051344" cy="932563"/>
          </a:xfrm>
          <a:prstGeom prst="rect">
            <a:avLst/>
          </a:prstGeom>
          <a:noFill/>
        </p:spPr>
        <p:txBody>
          <a:bodyPr wrap="square" rtlCol="0">
            <a:spAutoFit/>
          </a:bodyPr>
          <a:lstStyle/>
          <a:p>
            <a:pPr>
              <a:lnSpc>
                <a:spcPct val="130000"/>
              </a:lnSpc>
            </a:pPr>
            <a:r>
              <a:rPr lang="zh-CN" altLang="en-US" sz="1400"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rPr>
              <a:t>请在此添加文字说明，单击此处编辑文字。请在此添加文字说明，单击此处编辑文字。</a:t>
            </a:r>
            <a:endParaRPr lang="en-US" altLang="zh-CN" sz="1400"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8" name="TextBox 76"/>
          <p:cNvSpPr txBox="1"/>
          <p:nvPr/>
        </p:nvSpPr>
        <p:spPr>
          <a:xfrm>
            <a:off x="4705350" y="4959985"/>
            <a:ext cx="1285240" cy="368300"/>
          </a:xfrm>
          <a:prstGeom prst="rect">
            <a:avLst/>
          </a:prstGeom>
          <a:noFill/>
        </p:spPr>
        <p:txBody>
          <a:bodyPr wrap="square" rtlCol="0">
            <a:spAutoFit/>
          </a:bodyPr>
          <a:lstStyle/>
          <a:p>
            <a:r>
              <a:rPr lang="zh-CN" altLang="en-US" b="1"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rPr>
              <a:t>添加标题</a:t>
            </a:r>
            <a:endParaRPr lang="zh-CN" altLang="en-US" b="1"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9" name="文本框 8"/>
          <p:cNvSpPr txBox="1"/>
          <p:nvPr/>
        </p:nvSpPr>
        <p:spPr>
          <a:xfrm>
            <a:off x="4705243" y="5329285"/>
            <a:ext cx="3051344" cy="932563"/>
          </a:xfrm>
          <a:prstGeom prst="rect">
            <a:avLst/>
          </a:prstGeom>
          <a:noFill/>
        </p:spPr>
        <p:txBody>
          <a:bodyPr wrap="square" rtlCol="0">
            <a:spAutoFit/>
          </a:bodyPr>
          <a:lstStyle/>
          <a:p>
            <a:pPr>
              <a:lnSpc>
                <a:spcPct val="130000"/>
              </a:lnSpc>
            </a:pPr>
            <a:r>
              <a:rPr lang="zh-CN" altLang="en-US" sz="1400"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rPr>
              <a:t>请在此添加文字说明，单击此处编辑文字。请在此添加文字说明，单击此处编辑文字。</a:t>
            </a:r>
            <a:endParaRPr lang="en-US" altLang="zh-CN" sz="1400"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0" name="TextBox 76"/>
          <p:cNvSpPr txBox="1"/>
          <p:nvPr/>
        </p:nvSpPr>
        <p:spPr>
          <a:xfrm>
            <a:off x="8289290" y="4959985"/>
            <a:ext cx="1242060" cy="368300"/>
          </a:xfrm>
          <a:prstGeom prst="rect">
            <a:avLst/>
          </a:prstGeom>
          <a:noFill/>
        </p:spPr>
        <p:txBody>
          <a:bodyPr wrap="square" rtlCol="0">
            <a:spAutoFit/>
          </a:bodyPr>
          <a:lstStyle/>
          <a:p>
            <a:r>
              <a:rPr lang="zh-CN" altLang="en-US" b="1"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rPr>
              <a:t>添加标题</a:t>
            </a:r>
            <a:endParaRPr lang="zh-CN" altLang="en-US" b="1"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1" name="文本框 10"/>
          <p:cNvSpPr txBox="1"/>
          <p:nvPr/>
        </p:nvSpPr>
        <p:spPr>
          <a:xfrm>
            <a:off x="8289274" y="5329285"/>
            <a:ext cx="3051344" cy="932563"/>
          </a:xfrm>
          <a:prstGeom prst="rect">
            <a:avLst/>
          </a:prstGeom>
          <a:noFill/>
        </p:spPr>
        <p:txBody>
          <a:bodyPr wrap="square" rtlCol="0">
            <a:spAutoFit/>
          </a:bodyPr>
          <a:lstStyle/>
          <a:p>
            <a:pPr>
              <a:lnSpc>
                <a:spcPct val="130000"/>
              </a:lnSpc>
            </a:pPr>
            <a:r>
              <a:rPr lang="zh-CN" altLang="en-US" sz="1400"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rPr>
              <a:t>请在此添加文字说明，单击此处编辑文字。请在此添加文字说明，单击此处编辑文字。</a:t>
            </a:r>
            <a:endParaRPr lang="en-US" altLang="zh-CN" sz="1400"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2" name="文本框 11"/>
          <p:cNvSpPr txBox="1"/>
          <p:nvPr/>
        </p:nvSpPr>
        <p:spPr>
          <a:xfrm>
            <a:off x="938819" y="1546505"/>
            <a:ext cx="10329840" cy="625812"/>
          </a:xfrm>
          <a:prstGeom prst="rect">
            <a:avLst/>
          </a:prstGeom>
          <a:noFill/>
        </p:spPr>
        <p:txBody>
          <a:bodyPr wrap="square" rtlCol="0">
            <a:spAutoFit/>
          </a:bodyPr>
          <a:lstStyle/>
          <a:p>
            <a:pPr>
              <a:lnSpc>
                <a:spcPct val="130000"/>
              </a:lnSpc>
            </a:pPr>
            <a:r>
              <a:rPr lang="zh-CN" altLang="en-US" sz="1400"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rPr>
              <a:t>请在此添加文字说明，单击此处编辑文字。请在此添加文字说明，单击此处编辑文字。请在此添加文字说明，单击此处编辑文字。请在此添加文字说明，单击此处编辑文字。</a:t>
            </a:r>
            <a:endParaRPr lang="en-US" altLang="zh-CN" sz="1400"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50202" y="2770743"/>
            <a:ext cx="2339102" cy="1559313"/>
          </a:xfrm>
          <a:prstGeom prst="rect">
            <a:avLst/>
          </a:prstGeom>
          <a:blipFill dpi="0" rotWithShape="1">
            <a:blip r:embed="rId1">
              <a:extLst>
                <a:ext uri="{28A0092B-C50C-407E-A947-70E740481C1C}">
                  <a14:useLocalDpi xmlns:a14="http://schemas.microsoft.com/office/drawing/2010/main" val="0"/>
                </a:ext>
              </a:extLst>
            </a:blip>
            <a:srcRect/>
            <a:stretch>
              <a:fillRect/>
            </a:stretch>
          </a:blipFill>
        </p:spPr>
      </p:pic>
      <p:sp>
        <p:nvSpPr>
          <p:cNvPr id="16" name="文本框 15"/>
          <p:cNvSpPr txBox="1"/>
          <p:nvPr/>
        </p:nvSpPr>
        <p:spPr>
          <a:xfrm>
            <a:off x="318210" y="448330"/>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60545" y="2770743"/>
            <a:ext cx="2339102" cy="1559313"/>
          </a:xfrm>
          <a:prstGeom prst="rect">
            <a:avLst/>
          </a:prstGeom>
          <a:blipFill dpi="0" rotWithShape="1">
            <a:blip r:embed="rId1">
              <a:extLst>
                <a:ext uri="{28A0092B-C50C-407E-A947-70E740481C1C}">
                  <a14:useLocalDpi xmlns:a14="http://schemas.microsoft.com/office/drawing/2010/main" val="0"/>
                </a:ext>
              </a:extLst>
            </a:blip>
            <a:srcRect/>
            <a:stretch>
              <a:fillRect/>
            </a:stretch>
          </a:blipFill>
        </p:spPr>
      </p:pic>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870887" y="2770743"/>
            <a:ext cx="2339102" cy="1559313"/>
          </a:xfrm>
          <a:prstGeom prst="rect">
            <a:avLst/>
          </a:prstGeom>
          <a:blipFill dpi="0" rotWithShape="1">
            <a:blip r:embed="rId1">
              <a:extLst>
                <a:ext uri="{28A0092B-C50C-407E-A947-70E740481C1C}">
                  <a14:useLocalDpi xmlns:a14="http://schemas.microsoft.com/office/drawing/2010/main" val="0"/>
                </a:ext>
              </a:extLst>
            </a:blip>
            <a:srcRect/>
            <a:stretch>
              <a:fillRect/>
            </a:stretch>
          </a:blipFill>
        </p:spPr>
      </p:pic>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srcRect r="3907"/>
          <a:stretch>
            <a:fillRect/>
          </a:stretch>
        </p:blipFill>
        <p:spPr>
          <a:xfrm>
            <a:off x="476250" y="0"/>
            <a:ext cx="11715750" cy="6858000"/>
          </a:xfrm>
          <a:prstGeom prst="rect">
            <a:avLst/>
          </a:prstGeom>
        </p:spPr>
      </p:pic>
      <p:cxnSp>
        <p:nvCxnSpPr>
          <p:cNvPr id="27" name="直接连接符 26"/>
          <p:cNvCxnSpPr/>
          <p:nvPr/>
        </p:nvCxnSpPr>
        <p:spPr>
          <a:xfrm rot="-5400000">
            <a:off x="6115050" y="2631933"/>
            <a:ext cx="0" cy="4752000"/>
          </a:xfrm>
          <a:prstGeom prst="line">
            <a:avLst/>
          </a:prstGeom>
          <a:ln w="19050">
            <a:gradFill>
              <a:gsLst>
                <a:gs pos="50000">
                  <a:schemeClr val="bg1"/>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28" name="文本框 35"/>
          <p:cNvSpPr txBox="1">
            <a:spLocks noChangeArrowheads="1"/>
          </p:cNvSpPr>
          <p:nvPr/>
        </p:nvSpPr>
        <p:spPr bwMode="auto">
          <a:xfrm>
            <a:off x="3825073" y="1550104"/>
            <a:ext cx="3459480" cy="206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defTabSz="1218565">
              <a:spcBef>
                <a:spcPts val="4800"/>
              </a:spcBef>
            </a:pPr>
            <a:r>
              <a:rPr lang="en-US" altLang="zh-CN" sz="12800" b="1" dirty="0">
                <a:solidFill>
                  <a:srgbClr val="FFFFFF">
                    <a:alpha val="99000"/>
                  </a:srgbClr>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202X</a:t>
            </a:r>
            <a:endParaRPr lang="zh-CN" altLang="en-US" sz="12800" b="1" dirty="0">
              <a:solidFill>
                <a:srgbClr val="FFFFFF">
                  <a:alpha val="99000"/>
                </a:srgbClr>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
        <p:nvSpPr>
          <p:cNvPr id="29" name="文本框 35"/>
          <p:cNvSpPr txBox="1">
            <a:spLocks noChangeArrowheads="1"/>
          </p:cNvSpPr>
          <p:nvPr/>
        </p:nvSpPr>
        <p:spPr bwMode="auto">
          <a:xfrm>
            <a:off x="5010686" y="3598272"/>
            <a:ext cx="26468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defTabSz="1218565">
              <a:spcBef>
                <a:spcPts val="4800"/>
              </a:spcBef>
            </a:pPr>
            <a:r>
              <a:rPr lang="zh-CN" altLang="en-US" sz="4800" b="1" dirty="0">
                <a:solidFill>
                  <a:srgbClr val="FFFFFF">
                    <a:alpha val="99000"/>
                  </a:srgbClr>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谢谢大家</a:t>
            </a:r>
            <a:endParaRPr lang="zh-CN" altLang="en-US" sz="4800" b="1" dirty="0">
              <a:solidFill>
                <a:srgbClr val="FFFFFF">
                  <a:alpha val="99000"/>
                </a:srgbClr>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
        <p:nvSpPr>
          <p:cNvPr id="30" name="文本框 35"/>
          <p:cNvSpPr txBox="1">
            <a:spLocks noChangeArrowheads="1"/>
          </p:cNvSpPr>
          <p:nvPr/>
        </p:nvSpPr>
        <p:spPr bwMode="auto">
          <a:xfrm>
            <a:off x="3581878" y="4386923"/>
            <a:ext cx="5064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defTabSz="1218565">
              <a:spcBef>
                <a:spcPts val="4800"/>
              </a:spcBef>
            </a:pPr>
            <a:r>
              <a:rPr lang="zh-CN" altLang="en-US" sz="2400" dirty="0">
                <a:solidFill>
                  <a:srgbClr val="FFFFFF">
                    <a:alpha val="99000"/>
                  </a:srgbClr>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适用于商务合作</a:t>
            </a:r>
            <a:r>
              <a:rPr lang="en-US" altLang="zh-CN" sz="2400" dirty="0">
                <a:solidFill>
                  <a:srgbClr val="FFFFFF">
                    <a:alpha val="99000"/>
                  </a:srgbClr>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a:t>
            </a:r>
            <a:r>
              <a:rPr lang="zh-CN" altLang="en-US" sz="2400" dirty="0">
                <a:solidFill>
                  <a:srgbClr val="FFFFFF">
                    <a:alpha val="99000"/>
                  </a:srgbClr>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工作汇报</a:t>
            </a:r>
            <a:r>
              <a:rPr lang="en-US" altLang="zh-CN" sz="2400" dirty="0">
                <a:solidFill>
                  <a:srgbClr val="FFFFFF">
                    <a:alpha val="99000"/>
                  </a:srgbClr>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a:t>
            </a:r>
            <a:r>
              <a:rPr lang="zh-CN" altLang="en-US" sz="2400" dirty="0">
                <a:solidFill>
                  <a:srgbClr val="FFFFFF">
                    <a:alpha val="99000"/>
                  </a:srgbClr>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公司简介</a:t>
            </a:r>
            <a:endParaRPr lang="zh-CN" altLang="en-US" sz="2400" dirty="0">
              <a:solidFill>
                <a:srgbClr val="FFFFFF">
                  <a:alpha val="99000"/>
                </a:srgbClr>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cxnSp>
        <p:nvCxnSpPr>
          <p:cNvPr id="31" name="直接连接符 30"/>
          <p:cNvCxnSpPr/>
          <p:nvPr/>
        </p:nvCxnSpPr>
        <p:spPr>
          <a:xfrm rot="5400000">
            <a:off x="9573647" y="1237154"/>
            <a:ext cx="0" cy="2688000"/>
          </a:xfrm>
          <a:prstGeom prst="line">
            <a:avLst/>
          </a:prstGeom>
          <a:ln w="19050">
            <a:gradFill>
              <a:gsLst>
                <a:gs pos="100000">
                  <a:schemeClr val="bg1"/>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6200000">
            <a:off x="2481072" y="1237154"/>
            <a:ext cx="0" cy="2688000"/>
          </a:xfrm>
          <a:prstGeom prst="line">
            <a:avLst/>
          </a:prstGeom>
          <a:ln w="19050">
            <a:gradFill>
              <a:gsLst>
                <a:gs pos="100000">
                  <a:schemeClr val="bg1"/>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5400000">
            <a:off x="6069647" y="-17850"/>
            <a:ext cx="0" cy="7008000"/>
          </a:xfrm>
          <a:prstGeom prst="line">
            <a:avLst/>
          </a:prstGeom>
          <a:ln w="19050">
            <a:gradFill>
              <a:gsLst>
                <a:gs pos="50000">
                  <a:schemeClr val="bg1"/>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1"/>
          <a:srcRect r="96094"/>
          <a:stretch>
            <a:fillRect/>
          </a:stretch>
        </p:blipFill>
        <p:spPr>
          <a:xfrm flipH="1">
            <a:off x="0" y="0"/>
            <a:ext cx="476250" cy="6858000"/>
          </a:xfrm>
          <a:prstGeom prst="rect">
            <a:avLst/>
          </a:prstGeom>
        </p:spPr>
      </p:pic>
      <p:grpSp>
        <p:nvGrpSpPr>
          <p:cNvPr id="35" name="组合 34"/>
          <p:cNvGrpSpPr/>
          <p:nvPr/>
        </p:nvGrpSpPr>
        <p:grpSpPr>
          <a:xfrm>
            <a:off x="10425346" y="612080"/>
            <a:ext cx="1290404" cy="235696"/>
            <a:chOff x="8971447" y="2172617"/>
            <a:chExt cx="759125" cy="568897"/>
          </a:xfrm>
          <a:solidFill>
            <a:schemeClr val="bg1"/>
          </a:solidFill>
        </p:grpSpPr>
        <p:sp>
          <p:nvSpPr>
            <p:cNvPr id="36" name="矩形 35"/>
            <p:cNvSpPr/>
            <p:nvPr/>
          </p:nvSpPr>
          <p:spPr>
            <a:xfrm>
              <a:off x="8971447" y="2172617"/>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7" name="矩形 36"/>
            <p:cNvSpPr/>
            <p:nvPr/>
          </p:nvSpPr>
          <p:spPr>
            <a:xfrm>
              <a:off x="9312857" y="2172617"/>
              <a:ext cx="107228"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8" name="矩形 37"/>
            <p:cNvSpPr/>
            <p:nvPr/>
          </p:nvSpPr>
          <p:spPr>
            <a:xfrm>
              <a:off x="9522704" y="2172617"/>
              <a:ext cx="6746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9" name="矩形 38"/>
            <p:cNvSpPr/>
            <p:nvPr/>
          </p:nvSpPr>
          <p:spPr>
            <a:xfrm>
              <a:off x="9692788" y="2172617"/>
              <a:ext cx="3778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sp>
        <p:nvSpPr>
          <p:cNvPr id="40" name="文本框 39"/>
          <p:cNvSpPr txBox="1"/>
          <p:nvPr/>
        </p:nvSpPr>
        <p:spPr>
          <a:xfrm>
            <a:off x="3978369" y="5191364"/>
            <a:ext cx="4338047" cy="461665"/>
          </a:xfrm>
          <a:prstGeom prst="rect">
            <a:avLst/>
          </a:prstGeom>
          <a:noFill/>
        </p:spPr>
        <p:txBody>
          <a:bodyPr wrap="none" rtlCol="0">
            <a:spAutoFit/>
          </a:bodyPr>
          <a:lstStyle/>
          <a:p>
            <a:r>
              <a:rPr lang="zh-CN" altLang="en-US" sz="2400" b="1" dirty="0">
                <a:solidFill>
                  <a:srgbClr val="FFFFFF"/>
                </a:solidFill>
                <a:latin typeface="FZHei-B01S" panose="02010601030101010101" pitchFamily="2" charset="-122"/>
                <a:ea typeface="FZHei-B01S" panose="02010601030101010101" pitchFamily="2" charset="-122"/>
                <a:sym typeface="FZHei-B01S" panose="02010601030101010101" pitchFamily="2" charset="-122"/>
              </a:rPr>
              <a:t>宣讲人：</a:t>
            </a:r>
            <a:r>
              <a:rPr lang="en-US" altLang="zh-CN" sz="2400" b="1" dirty="0">
                <a:solidFill>
                  <a:srgbClr val="FFFFFF"/>
                </a:solidFill>
                <a:latin typeface="FZHei-B01S" panose="02010601030101010101" pitchFamily="2" charset="-122"/>
                <a:ea typeface="FZHei-B01S" panose="02010601030101010101" pitchFamily="2" charset="-122"/>
                <a:sym typeface="FZHei-B01S" panose="02010601030101010101" pitchFamily="2" charset="-122"/>
              </a:rPr>
              <a:t>XXX  </a:t>
            </a:r>
            <a:r>
              <a:rPr lang="zh-CN" altLang="en-US" sz="2400" b="1" dirty="0">
                <a:solidFill>
                  <a:srgbClr val="FFFFFF"/>
                </a:solidFill>
                <a:latin typeface="FZHei-B01S" panose="02010601030101010101" pitchFamily="2" charset="-122"/>
                <a:ea typeface="FZHei-B01S" panose="02010601030101010101" pitchFamily="2" charset="-122"/>
                <a:sym typeface="FZHei-B01S" panose="02010601030101010101" pitchFamily="2" charset="-122"/>
              </a:rPr>
              <a:t>时间：</a:t>
            </a:r>
            <a:r>
              <a:rPr lang="en-US" altLang="zh-CN" sz="2400" b="1" dirty="0">
                <a:solidFill>
                  <a:srgbClr val="FFFFFF"/>
                </a:solidFill>
                <a:latin typeface="FZHei-B01S" panose="02010601030101010101" pitchFamily="2" charset="-122"/>
                <a:ea typeface="FZHei-B01S" panose="02010601030101010101" pitchFamily="2" charset="-122"/>
                <a:sym typeface="FZHei-B01S" panose="02010601030101010101" pitchFamily="2" charset="-122"/>
              </a:rPr>
              <a:t>XXX.X.X</a:t>
            </a:r>
            <a:endParaRPr lang="zh-CN" altLang="en-US" sz="2400" b="1" dirty="0">
              <a:solidFill>
                <a:srgbClr val="FFFFFF"/>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41" name="组合 40"/>
          <p:cNvGrpSpPr/>
          <p:nvPr/>
        </p:nvGrpSpPr>
        <p:grpSpPr>
          <a:xfrm flipH="1">
            <a:off x="476250" y="612080"/>
            <a:ext cx="1290404" cy="235696"/>
            <a:chOff x="8971447" y="2172617"/>
            <a:chExt cx="759125" cy="568897"/>
          </a:xfrm>
          <a:solidFill>
            <a:schemeClr val="bg1"/>
          </a:solidFill>
        </p:grpSpPr>
        <p:sp>
          <p:nvSpPr>
            <p:cNvPr id="42" name="矩形 41"/>
            <p:cNvSpPr/>
            <p:nvPr/>
          </p:nvSpPr>
          <p:spPr>
            <a:xfrm>
              <a:off x="8971447" y="2172617"/>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43" name="矩形 42"/>
            <p:cNvSpPr/>
            <p:nvPr/>
          </p:nvSpPr>
          <p:spPr>
            <a:xfrm>
              <a:off x="9312857" y="2172617"/>
              <a:ext cx="107228"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44" name="矩形 43"/>
            <p:cNvSpPr/>
            <p:nvPr/>
          </p:nvSpPr>
          <p:spPr>
            <a:xfrm>
              <a:off x="9522704" y="2172617"/>
              <a:ext cx="6746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45" name="矩形 44"/>
            <p:cNvSpPr/>
            <p:nvPr/>
          </p:nvSpPr>
          <p:spPr>
            <a:xfrm>
              <a:off x="9692788" y="2172617"/>
              <a:ext cx="3778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strVal val="(6*min(max(#ppt_w*#ppt_h,.3),1)-7.4)/-.7*#ppt_w"/>
                                          </p:val>
                                        </p:tav>
                                        <p:tav tm="100000">
                                          <p:val>
                                            <p:strVal val="#ppt_w"/>
                                          </p:val>
                                        </p:tav>
                                      </p:tavLst>
                                    </p:anim>
                                    <p:anim calcmode="lin" valueType="num">
                                      <p:cBhvr>
                                        <p:cTn id="8" dur="500" fill="hold"/>
                                        <p:tgtEl>
                                          <p:spTgt spid="28"/>
                                        </p:tgtEl>
                                        <p:attrNameLst>
                                          <p:attrName>ppt_h</p:attrName>
                                        </p:attrNameLst>
                                      </p:cBhvr>
                                      <p:tavLst>
                                        <p:tav tm="0">
                                          <p:val>
                                            <p:strVal val="(6*min(max(#ppt_w*#ppt_h,.3),1)-7.4)/-.7*#ppt_h"/>
                                          </p:val>
                                        </p:tav>
                                        <p:tav tm="100000">
                                          <p:val>
                                            <p:strVal val="#ppt_h"/>
                                          </p:val>
                                        </p:tav>
                                      </p:tavLst>
                                    </p:anim>
                                    <p:anim calcmode="lin" valueType="num">
                                      <p:cBhvr>
                                        <p:cTn id="9" dur="500" fill="hold"/>
                                        <p:tgtEl>
                                          <p:spTgt spid="28"/>
                                        </p:tgtEl>
                                        <p:attrNameLst>
                                          <p:attrName>ppt_x</p:attrName>
                                        </p:attrNameLst>
                                      </p:cBhvr>
                                      <p:tavLst>
                                        <p:tav tm="0">
                                          <p:val>
                                            <p:fltVal val="0.5"/>
                                          </p:val>
                                        </p:tav>
                                        <p:tav tm="100000">
                                          <p:val>
                                            <p:strVal val="#ppt_x"/>
                                          </p:val>
                                        </p:tav>
                                      </p:tavLst>
                                    </p:anim>
                                    <p:anim calcmode="lin" valueType="num">
                                      <p:cBhvr>
                                        <p:cTn id="10"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649"/>
                            </p:stCondLst>
                            <p:childTnLst>
                              <p:par>
                                <p:cTn id="12" presetID="2" presetClass="entr" presetSubtype="8"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500" fill="hold"/>
                                        <p:tgtEl>
                                          <p:spTgt spid="31"/>
                                        </p:tgtEl>
                                        <p:attrNameLst>
                                          <p:attrName>ppt_x</p:attrName>
                                        </p:attrNameLst>
                                      </p:cBhvr>
                                      <p:tavLst>
                                        <p:tav tm="0">
                                          <p:val>
                                            <p:strVal val="0-#ppt_w/2"/>
                                          </p:val>
                                        </p:tav>
                                        <p:tav tm="100000">
                                          <p:val>
                                            <p:strVal val="#ppt_x"/>
                                          </p:val>
                                        </p:tav>
                                      </p:tavLst>
                                    </p:anim>
                                    <p:anim calcmode="lin" valueType="num">
                                      <p:cBhvr additive="base">
                                        <p:cTn id="15" dur="500" fill="hold"/>
                                        <p:tgtEl>
                                          <p:spTgt spid="31"/>
                                        </p:tgtEl>
                                        <p:attrNameLst>
                                          <p:attrName>ppt_y</p:attrName>
                                        </p:attrNameLst>
                                      </p:cBhvr>
                                      <p:tavLst>
                                        <p:tav tm="0">
                                          <p:val>
                                            <p:strVal val="#ppt_y"/>
                                          </p:val>
                                        </p:tav>
                                        <p:tav tm="100000">
                                          <p:val>
                                            <p:strVal val="#ppt_y"/>
                                          </p:val>
                                        </p:tav>
                                      </p:tavLst>
                                    </p:anim>
                                  </p:childTnLst>
                                </p:cTn>
                              </p:par>
                            </p:childTnLst>
                          </p:cTn>
                        </p:par>
                        <p:par>
                          <p:cTn id="16" fill="hold">
                            <p:stCondLst>
                              <p:cond delay="1149"/>
                            </p:stCondLst>
                            <p:childTnLst>
                              <p:par>
                                <p:cTn id="17" presetID="2" presetClass="entr" presetSubtype="2"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par>
                          <p:cTn id="21" fill="hold">
                            <p:stCondLst>
                              <p:cond delay="1649"/>
                            </p:stCondLst>
                            <p:childTnLst>
                              <p:par>
                                <p:cTn id="22" presetID="16" presetClass="entr" presetSubtype="37"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barn(outVertical)">
                                      <p:cBhvr>
                                        <p:cTn id="24" dur="500"/>
                                        <p:tgtEl>
                                          <p:spTgt spid="33"/>
                                        </p:tgtEl>
                                      </p:cBhvr>
                                    </p:animEffect>
                                  </p:childTnLst>
                                </p:cTn>
                              </p:par>
                            </p:childTnLst>
                          </p:cTn>
                        </p:par>
                        <p:par>
                          <p:cTn id="25" fill="hold">
                            <p:stCondLst>
                              <p:cond delay="2149"/>
                            </p:stCondLst>
                            <p:childTnLst>
                              <p:par>
                                <p:cTn id="26" presetID="42" presetClass="entr" presetSubtype="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par>
                          <p:cTn id="31" fill="hold">
                            <p:stCondLst>
                              <p:cond delay="3149"/>
                            </p:stCondLst>
                            <p:childTnLst>
                              <p:par>
                                <p:cTn id="32" presetID="42" presetClass="entr" presetSubtype="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childTnLst>
                          </p:cTn>
                        </p:par>
                        <p:par>
                          <p:cTn id="37" fill="hold">
                            <p:stCondLst>
                              <p:cond delay="4149"/>
                            </p:stCondLst>
                            <p:childTnLst>
                              <p:par>
                                <p:cTn id="38" presetID="2" presetClass="entr" presetSubtype="4"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childTnLst>
                          </p:cTn>
                        </p:par>
                        <p:par>
                          <p:cTn id="42" fill="hold">
                            <p:stCondLst>
                              <p:cond delay="4649"/>
                            </p:stCondLst>
                            <p:childTnLst>
                              <p:par>
                                <p:cTn id="43" presetID="53" presetClass="entr" presetSubtype="16"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Effect transition="in" filter="fade">
                                      <p:cBhvr>
                                        <p:cTn id="47" dur="500"/>
                                        <p:tgtEl>
                                          <p:spTgt spid="35"/>
                                        </p:tgtEl>
                                      </p:cBhvr>
                                    </p:animEffect>
                                  </p:childTnLst>
                                </p:cTn>
                              </p:par>
                            </p:childTnLst>
                          </p:cTn>
                        </p:par>
                        <p:par>
                          <p:cTn id="48" fill="hold">
                            <p:stCondLst>
                              <p:cond delay="5149"/>
                            </p:stCondLst>
                            <p:childTnLst>
                              <p:par>
                                <p:cTn id="49" presetID="53" presetClass="entr" presetSubtype="16" fill="hold" nodeType="after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p:cTn id="51" dur="500" fill="hold"/>
                                        <p:tgtEl>
                                          <p:spTgt spid="41"/>
                                        </p:tgtEl>
                                        <p:attrNameLst>
                                          <p:attrName>ppt_w</p:attrName>
                                        </p:attrNameLst>
                                      </p:cBhvr>
                                      <p:tavLst>
                                        <p:tav tm="0">
                                          <p:val>
                                            <p:fltVal val="0"/>
                                          </p:val>
                                        </p:tav>
                                        <p:tav tm="100000">
                                          <p:val>
                                            <p:strVal val="#ppt_w"/>
                                          </p:val>
                                        </p:tav>
                                      </p:tavLst>
                                    </p:anim>
                                    <p:anim calcmode="lin" valueType="num">
                                      <p:cBhvr>
                                        <p:cTn id="52" dur="500" fill="hold"/>
                                        <p:tgtEl>
                                          <p:spTgt spid="41"/>
                                        </p:tgtEl>
                                        <p:attrNameLst>
                                          <p:attrName>ppt_h</p:attrName>
                                        </p:attrNameLst>
                                      </p:cBhvr>
                                      <p:tavLst>
                                        <p:tav tm="0">
                                          <p:val>
                                            <p:fltVal val="0"/>
                                          </p:val>
                                        </p:tav>
                                        <p:tav tm="100000">
                                          <p:val>
                                            <p:strVal val="#ppt_h"/>
                                          </p:val>
                                        </p:tav>
                                      </p:tavLst>
                                    </p:anim>
                                    <p:animEffect transition="in" filter="fade">
                                      <p:cBhvr>
                                        <p:cTn id="5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flipV="1">
            <a:off x="0" y="0"/>
            <a:ext cx="12191999" cy="6858000"/>
          </a:xfrm>
          <a:prstGeom prst="rect">
            <a:avLst/>
          </a:prstGeom>
        </p:spPr>
      </p:pic>
      <p:sp>
        <p:nvSpPr>
          <p:cNvPr id="3" name="矩形 69"/>
          <p:cNvSpPr>
            <a:spLocks noChangeArrowheads="1"/>
          </p:cNvSpPr>
          <p:nvPr/>
        </p:nvSpPr>
        <p:spPr bwMode="auto">
          <a:xfrm>
            <a:off x="3528055" y="3637917"/>
            <a:ext cx="5135887" cy="175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6000" b="1" dirty="0">
                <a:solidFill>
                  <a:srgbClr val="FFFFFF"/>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rPr>
              <a:t>营销模式</a:t>
            </a:r>
            <a:endParaRPr lang="en-US" altLang="zh-CN" sz="6000" b="1" dirty="0">
              <a:solidFill>
                <a:srgbClr val="FFFFFF"/>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endParaRPr>
          </a:p>
          <a:p>
            <a:pPr algn="ctr">
              <a:buFont typeface="Arial" panose="020B0604020202020204" pitchFamily="34" charset="0"/>
              <a:buNone/>
            </a:pPr>
            <a:endParaRPr lang="en-US" altLang="zh-CN" sz="4800" b="1" dirty="0">
              <a:solidFill>
                <a:srgbClr val="FFFF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 name="矩形 70"/>
          <p:cNvSpPr>
            <a:spLocks noChangeArrowheads="1"/>
          </p:cNvSpPr>
          <p:nvPr/>
        </p:nvSpPr>
        <p:spPr bwMode="auto">
          <a:xfrm>
            <a:off x="1311893" y="4611231"/>
            <a:ext cx="9568209" cy="40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rgbClr val="FFFFFF"/>
                </a:solidFill>
                <a:latin typeface="FZHei-B01S" panose="02010601030101010101" pitchFamily="2" charset="-122"/>
                <a:ea typeface="FZHei-B01S" panose="02010601030101010101" pitchFamily="2" charset="-122"/>
                <a:sym typeface="FZHei-B01S" panose="02010601030101010101" pitchFamily="2" charset="-122"/>
              </a:rPr>
              <a:t>在此处添加文字，在此处添加文字，在此处添加文字在此处添加文字</a:t>
            </a:r>
            <a:endParaRPr lang="zh-CN" altLang="en-US" sz="2000" dirty="0">
              <a:solidFill>
                <a:srgbClr val="FFFFFF"/>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5" name="直接连接符 4"/>
          <p:cNvCxnSpPr/>
          <p:nvPr/>
        </p:nvCxnSpPr>
        <p:spPr>
          <a:xfrm>
            <a:off x="2838405" y="4230364"/>
            <a:ext cx="1455927" cy="1"/>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974292" y="4210682"/>
            <a:ext cx="1379300" cy="1"/>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5388111" y="2114082"/>
            <a:ext cx="1415772" cy="1569660"/>
          </a:xfrm>
          <a:prstGeom prst="rect">
            <a:avLst/>
          </a:prstGeom>
          <a:noFill/>
        </p:spPr>
        <p:txBody>
          <a:bodyPr wrap="none" rtlCol="0">
            <a:spAutoFit/>
          </a:bodyPr>
          <a:lstStyle/>
          <a:p>
            <a:r>
              <a:rPr lang="zh-CN" altLang="en-US" sz="9600" b="1" dirty="0">
                <a:solidFill>
                  <a:srgbClr val="FFFFFF"/>
                </a:solidFill>
                <a:latin typeface="FZHei-B01S" panose="02010601030101010101" pitchFamily="2" charset="-122"/>
                <a:ea typeface="FZHei-B01S" panose="02010601030101010101" pitchFamily="2" charset="-122"/>
                <a:sym typeface="FZHei-B01S" panose="02010601030101010101" pitchFamily="2" charset="-122"/>
              </a:rPr>
              <a:t>壹</a:t>
            </a:r>
            <a:endParaRPr lang="zh-CN" altLang="en-US" sz="9600" b="1" dirty="0">
              <a:solidFill>
                <a:srgbClr val="FFFFFF"/>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8" name="组合 7"/>
          <p:cNvGrpSpPr/>
          <p:nvPr/>
        </p:nvGrpSpPr>
        <p:grpSpPr>
          <a:xfrm>
            <a:off x="5450795" y="1878386"/>
            <a:ext cx="1290404" cy="235696"/>
            <a:chOff x="8971447" y="2172617"/>
            <a:chExt cx="759125" cy="568897"/>
          </a:xfrm>
          <a:solidFill>
            <a:schemeClr val="bg1"/>
          </a:solidFill>
        </p:grpSpPr>
        <p:sp>
          <p:nvSpPr>
            <p:cNvPr id="9" name="矩形 8"/>
            <p:cNvSpPr/>
            <p:nvPr/>
          </p:nvSpPr>
          <p:spPr>
            <a:xfrm>
              <a:off x="8971447" y="2172617"/>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0" name="矩形 9"/>
            <p:cNvSpPr/>
            <p:nvPr/>
          </p:nvSpPr>
          <p:spPr>
            <a:xfrm>
              <a:off x="9312857" y="2172617"/>
              <a:ext cx="107228"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1" name="矩形 10"/>
            <p:cNvSpPr/>
            <p:nvPr/>
          </p:nvSpPr>
          <p:spPr>
            <a:xfrm>
              <a:off x="9522704" y="2172617"/>
              <a:ext cx="6746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2" name="矩形 11"/>
            <p:cNvSpPr/>
            <p:nvPr/>
          </p:nvSpPr>
          <p:spPr>
            <a:xfrm>
              <a:off x="9692788" y="2172617"/>
              <a:ext cx="3778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500"/>
                            </p:stCondLst>
                            <p:childTnLst>
                              <p:par>
                                <p:cTn id="17" presetID="3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5"/>
          <p:cNvSpPr txBox="1"/>
          <p:nvPr/>
        </p:nvSpPr>
        <p:spPr>
          <a:xfrm>
            <a:off x="572153" y="1310227"/>
            <a:ext cx="3914465" cy="2932125"/>
          </a:xfrm>
          <a:prstGeom prst="rect">
            <a:avLst/>
          </a:prstGeom>
          <a:noFill/>
        </p:spPr>
        <p:txBody>
          <a:bodyPr wrap="square" lIns="91417" tIns="45708" rIns="91417" bIns="45708" rtlCol="0">
            <a:spAutoFit/>
          </a:bodyPr>
          <a:lstStyle/>
          <a:p>
            <a:pPr defTabSz="455930">
              <a:lnSpc>
                <a:spcPct val="130000"/>
              </a:lnSpc>
            </a:pPr>
            <a:endPar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defTabSz="455930">
              <a:lnSpc>
                <a:spcPct val="130000"/>
              </a:lnSpc>
            </a:pPr>
            <a:r>
              <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数字等都可以通过点击和重新输入进行更改，顶部“开始”面板中可以对字体、字号、颜色、行距等进行修改。标题数字等都可以通过点击和重新输入进行更改，顶部“开始”面板中可以对字体、字号、颜色、行距等进行修改。建议正文</a:t>
            </a:r>
            <a:r>
              <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14</a:t>
            </a:r>
            <a:r>
              <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号字，</a:t>
            </a:r>
            <a:r>
              <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1.3</a:t>
            </a:r>
            <a:r>
              <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倍字间距。标题数字等都可以通过点击和重新输入进行更改</a:t>
            </a:r>
            <a:r>
              <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a:t>
            </a:r>
            <a:endPar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defTabSz="455930">
              <a:lnSpc>
                <a:spcPct val="130000"/>
              </a:lnSpc>
            </a:pPr>
            <a:r>
              <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标题数字等都可以通过点击和重新输入进行更改，顶部“开始”面板中可以对字体、字号、颜色、行距等进行修改。建议正文</a:t>
            </a:r>
            <a:r>
              <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14</a:t>
            </a:r>
            <a:r>
              <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号字，</a:t>
            </a:r>
            <a:r>
              <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1.3</a:t>
            </a:r>
            <a:r>
              <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倍字间距。标题数字等都可以通过点击和重新输入进行更改</a:t>
            </a:r>
            <a:r>
              <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a:t>
            </a:r>
            <a:endPar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defTabSz="455930">
              <a:lnSpc>
                <a:spcPct val="130000"/>
              </a:lnSpc>
            </a:pPr>
            <a:endPar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defTabSz="455930">
              <a:lnSpc>
                <a:spcPct val="130000"/>
              </a:lnSpc>
            </a:pPr>
            <a:endPar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文本框 5"/>
          <p:cNvSpPr txBox="1"/>
          <p:nvPr/>
        </p:nvSpPr>
        <p:spPr>
          <a:xfrm>
            <a:off x="572154" y="4242352"/>
            <a:ext cx="3914465" cy="1829066"/>
          </a:xfrm>
          <a:prstGeom prst="rect">
            <a:avLst/>
          </a:prstGeom>
          <a:noFill/>
        </p:spPr>
        <p:txBody>
          <a:bodyPr wrap="square" lIns="91417" tIns="45708" rIns="91417" bIns="45708" rtlCol="0">
            <a:spAutoFit/>
          </a:bodyPr>
          <a:lstStyle/>
          <a:p>
            <a:pPr defTabSz="455930">
              <a:lnSpc>
                <a:spcPct val="130000"/>
              </a:lnSpc>
            </a:pPr>
            <a:r>
              <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点击此处添加文本</a:t>
            </a:r>
            <a:endPar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defTabSz="455930">
              <a:lnSpc>
                <a:spcPct val="130000"/>
              </a:lnSpc>
            </a:pPr>
            <a:endPar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defTabSz="455930">
              <a:lnSpc>
                <a:spcPct val="130000"/>
              </a:lnSpc>
            </a:pPr>
            <a:r>
              <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标题数字等都可以通过点击和重新输入进行更改，顶部“开始”面板中可以对字体、字号、颜色、行距等进行修改。建议正文</a:t>
            </a:r>
            <a:r>
              <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14</a:t>
            </a:r>
            <a:r>
              <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号字，</a:t>
            </a:r>
            <a:r>
              <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1.3</a:t>
            </a:r>
            <a:r>
              <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倍字间距。标题数字等都可以通过点击和重新输入进行更改</a:t>
            </a:r>
            <a:r>
              <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a:t>
            </a:r>
            <a:endPar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defTabSz="455930">
              <a:lnSpc>
                <a:spcPct val="130000"/>
              </a:lnSpc>
            </a:pPr>
            <a:endPar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defTabSz="455930">
              <a:lnSpc>
                <a:spcPct val="130000"/>
              </a:lnSpc>
            </a:pPr>
            <a:endPar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29990" y="592438"/>
            <a:ext cx="4862010" cy="2836561"/>
          </a:xfrm>
          <a:prstGeom prst="rect">
            <a:avLst/>
          </a:prstGeom>
        </p:spPr>
      </p:pic>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651963" y="2730141"/>
            <a:ext cx="4109032" cy="3024422"/>
          </a:xfrm>
          <a:prstGeom prst="rect">
            <a:avLst/>
          </a:prstGeom>
        </p:spPr>
      </p:pic>
      <p:sp>
        <p:nvSpPr>
          <p:cNvPr id="8" name="文本框 7"/>
          <p:cNvSpPr txBox="1"/>
          <p:nvPr/>
        </p:nvSpPr>
        <p:spPr>
          <a:xfrm>
            <a:off x="318210" y="448330"/>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rot="20130239">
            <a:off x="8068387" y="4193853"/>
            <a:ext cx="2124771" cy="1714499"/>
          </a:xfrm>
          <a:custGeom>
            <a:avLst/>
            <a:gdLst>
              <a:gd name="T0" fmla="*/ 1126 w 1918"/>
              <a:gd name="T1" fmla="*/ 0 h 1099"/>
              <a:gd name="T2" fmla="*/ 334 w 1918"/>
              <a:gd name="T3" fmla="*/ 549 h 1099"/>
              <a:gd name="T4" fmla="*/ 455 w 1918"/>
              <a:gd name="T5" fmla="*/ 842 h 1099"/>
              <a:gd name="T6" fmla="*/ 75 w 1918"/>
              <a:gd name="T7" fmla="*/ 961 h 1099"/>
              <a:gd name="T8" fmla="*/ 0 w 1918"/>
              <a:gd name="T9" fmla="*/ 956 h 1099"/>
              <a:gd name="T10" fmla="*/ 344 w 1918"/>
              <a:gd name="T11" fmla="*/ 1030 h 1099"/>
              <a:gd name="T12" fmla="*/ 636 w 1918"/>
              <a:gd name="T13" fmla="*/ 981 h 1099"/>
              <a:gd name="T14" fmla="*/ 1126 w 1918"/>
              <a:gd name="T15" fmla="*/ 1099 h 1099"/>
              <a:gd name="T16" fmla="*/ 1918 w 1918"/>
              <a:gd name="T17" fmla="*/ 549 h 1099"/>
              <a:gd name="T18" fmla="*/ 1126 w 1918"/>
              <a:gd name="T19" fmla="*/ 0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8" h="1099">
                <a:moveTo>
                  <a:pt x="1126" y="0"/>
                </a:moveTo>
                <a:cubicBezTo>
                  <a:pt x="688" y="0"/>
                  <a:pt x="334" y="246"/>
                  <a:pt x="334" y="549"/>
                </a:cubicBezTo>
                <a:cubicBezTo>
                  <a:pt x="334" y="657"/>
                  <a:pt x="378" y="757"/>
                  <a:pt x="455" y="842"/>
                </a:cubicBezTo>
                <a:cubicBezTo>
                  <a:pt x="371" y="899"/>
                  <a:pt x="242" y="961"/>
                  <a:pt x="75" y="961"/>
                </a:cubicBezTo>
                <a:cubicBezTo>
                  <a:pt x="51" y="961"/>
                  <a:pt x="26" y="959"/>
                  <a:pt x="0" y="956"/>
                </a:cubicBezTo>
                <a:cubicBezTo>
                  <a:pt x="0" y="956"/>
                  <a:pt x="136" y="1030"/>
                  <a:pt x="344" y="1030"/>
                </a:cubicBezTo>
                <a:cubicBezTo>
                  <a:pt x="430" y="1030"/>
                  <a:pt x="529" y="1017"/>
                  <a:pt x="636" y="981"/>
                </a:cubicBezTo>
                <a:cubicBezTo>
                  <a:pt x="771" y="1055"/>
                  <a:pt x="941" y="1099"/>
                  <a:pt x="1126" y="1099"/>
                </a:cubicBezTo>
                <a:cubicBezTo>
                  <a:pt x="1564" y="1099"/>
                  <a:pt x="1918" y="853"/>
                  <a:pt x="1918" y="549"/>
                </a:cubicBezTo>
                <a:cubicBezTo>
                  <a:pt x="1918" y="246"/>
                  <a:pt x="1564" y="0"/>
                  <a:pt x="1126" y="0"/>
                </a:cubicBezTo>
              </a:path>
            </a:pathLst>
          </a:custGeom>
          <a:solidFill>
            <a:schemeClr val="accent2"/>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 name="Freeform 5"/>
          <p:cNvSpPr/>
          <p:nvPr/>
        </p:nvSpPr>
        <p:spPr bwMode="auto">
          <a:xfrm rot="4793094" flipH="1">
            <a:off x="8270178" y="2058219"/>
            <a:ext cx="2828940" cy="2311112"/>
          </a:xfrm>
          <a:custGeom>
            <a:avLst/>
            <a:gdLst>
              <a:gd name="T0" fmla="*/ 1126 w 1918"/>
              <a:gd name="T1" fmla="*/ 0 h 1099"/>
              <a:gd name="T2" fmla="*/ 334 w 1918"/>
              <a:gd name="T3" fmla="*/ 549 h 1099"/>
              <a:gd name="T4" fmla="*/ 455 w 1918"/>
              <a:gd name="T5" fmla="*/ 842 h 1099"/>
              <a:gd name="T6" fmla="*/ 75 w 1918"/>
              <a:gd name="T7" fmla="*/ 961 h 1099"/>
              <a:gd name="T8" fmla="*/ 0 w 1918"/>
              <a:gd name="T9" fmla="*/ 956 h 1099"/>
              <a:gd name="T10" fmla="*/ 344 w 1918"/>
              <a:gd name="T11" fmla="*/ 1030 h 1099"/>
              <a:gd name="T12" fmla="*/ 636 w 1918"/>
              <a:gd name="T13" fmla="*/ 981 h 1099"/>
              <a:gd name="T14" fmla="*/ 1126 w 1918"/>
              <a:gd name="T15" fmla="*/ 1099 h 1099"/>
              <a:gd name="T16" fmla="*/ 1918 w 1918"/>
              <a:gd name="T17" fmla="*/ 549 h 1099"/>
              <a:gd name="T18" fmla="*/ 1126 w 1918"/>
              <a:gd name="T19" fmla="*/ 0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8" h="1099">
                <a:moveTo>
                  <a:pt x="1126" y="0"/>
                </a:moveTo>
                <a:cubicBezTo>
                  <a:pt x="688" y="0"/>
                  <a:pt x="334" y="246"/>
                  <a:pt x="334" y="549"/>
                </a:cubicBezTo>
                <a:cubicBezTo>
                  <a:pt x="334" y="657"/>
                  <a:pt x="378" y="757"/>
                  <a:pt x="455" y="842"/>
                </a:cubicBezTo>
                <a:cubicBezTo>
                  <a:pt x="371" y="899"/>
                  <a:pt x="242" y="961"/>
                  <a:pt x="75" y="961"/>
                </a:cubicBezTo>
                <a:cubicBezTo>
                  <a:pt x="51" y="961"/>
                  <a:pt x="26" y="959"/>
                  <a:pt x="0" y="956"/>
                </a:cubicBezTo>
                <a:cubicBezTo>
                  <a:pt x="0" y="956"/>
                  <a:pt x="136" y="1030"/>
                  <a:pt x="344" y="1030"/>
                </a:cubicBezTo>
                <a:cubicBezTo>
                  <a:pt x="430" y="1030"/>
                  <a:pt x="529" y="1017"/>
                  <a:pt x="636" y="981"/>
                </a:cubicBezTo>
                <a:cubicBezTo>
                  <a:pt x="771" y="1055"/>
                  <a:pt x="941" y="1099"/>
                  <a:pt x="1126" y="1099"/>
                </a:cubicBezTo>
                <a:cubicBezTo>
                  <a:pt x="1564" y="1099"/>
                  <a:pt x="1918" y="853"/>
                  <a:pt x="1918" y="549"/>
                </a:cubicBezTo>
                <a:cubicBezTo>
                  <a:pt x="1918" y="246"/>
                  <a:pt x="1564" y="0"/>
                  <a:pt x="1126" y="0"/>
                </a:cubicBezTo>
              </a:path>
            </a:pathLst>
          </a:custGeom>
          <a:solidFill>
            <a:schemeClr val="accent2"/>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Freeform 5"/>
          <p:cNvSpPr/>
          <p:nvPr/>
        </p:nvSpPr>
        <p:spPr bwMode="auto">
          <a:xfrm rot="2244057" flipH="1">
            <a:off x="6923637" y="3673517"/>
            <a:ext cx="2018251" cy="1648819"/>
          </a:xfrm>
          <a:custGeom>
            <a:avLst/>
            <a:gdLst>
              <a:gd name="T0" fmla="*/ 1126 w 1918"/>
              <a:gd name="T1" fmla="*/ 0 h 1099"/>
              <a:gd name="T2" fmla="*/ 334 w 1918"/>
              <a:gd name="T3" fmla="*/ 549 h 1099"/>
              <a:gd name="T4" fmla="*/ 455 w 1918"/>
              <a:gd name="T5" fmla="*/ 842 h 1099"/>
              <a:gd name="T6" fmla="*/ 75 w 1918"/>
              <a:gd name="T7" fmla="*/ 961 h 1099"/>
              <a:gd name="T8" fmla="*/ 0 w 1918"/>
              <a:gd name="T9" fmla="*/ 956 h 1099"/>
              <a:gd name="T10" fmla="*/ 344 w 1918"/>
              <a:gd name="T11" fmla="*/ 1030 h 1099"/>
              <a:gd name="T12" fmla="*/ 636 w 1918"/>
              <a:gd name="T13" fmla="*/ 981 h 1099"/>
              <a:gd name="T14" fmla="*/ 1126 w 1918"/>
              <a:gd name="T15" fmla="*/ 1099 h 1099"/>
              <a:gd name="T16" fmla="*/ 1918 w 1918"/>
              <a:gd name="T17" fmla="*/ 549 h 1099"/>
              <a:gd name="T18" fmla="*/ 1126 w 1918"/>
              <a:gd name="T19" fmla="*/ 0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8" h="1099">
                <a:moveTo>
                  <a:pt x="1126" y="0"/>
                </a:moveTo>
                <a:cubicBezTo>
                  <a:pt x="688" y="0"/>
                  <a:pt x="334" y="246"/>
                  <a:pt x="334" y="549"/>
                </a:cubicBezTo>
                <a:cubicBezTo>
                  <a:pt x="334" y="657"/>
                  <a:pt x="378" y="757"/>
                  <a:pt x="455" y="842"/>
                </a:cubicBezTo>
                <a:cubicBezTo>
                  <a:pt x="371" y="899"/>
                  <a:pt x="242" y="961"/>
                  <a:pt x="75" y="961"/>
                </a:cubicBezTo>
                <a:cubicBezTo>
                  <a:pt x="51" y="961"/>
                  <a:pt x="26" y="959"/>
                  <a:pt x="0" y="956"/>
                </a:cubicBezTo>
                <a:cubicBezTo>
                  <a:pt x="0" y="956"/>
                  <a:pt x="136" y="1030"/>
                  <a:pt x="344" y="1030"/>
                </a:cubicBezTo>
                <a:cubicBezTo>
                  <a:pt x="430" y="1030"/>
                  <a:pt x="529" y="1017"/>
                  <a:pt x="636" y="981"/>
                </a:cubicBezTo>
                <a:cubicBezTo>
                  <a:pt x="771" y="1055"/>
                  <a:pt x="941" y="1099"/>
                  <a:pt x="1126" y="1099"/>
                </a:cubicBezTo>
                <a:cubicBezTo>
                  <a:pt x="1564" y="1099"/>
                  <a:pt x="1918" y="853"/>
                  <a:pt x="1918" y="549"/>
                </a:cubicBezTo>
                <a:cubicBezTo>
                  <a:pt x="1918" y="246"/>
                  <a:pt x="1564" y="0"/>
                  <a:pt x="1126" y="0"/>
                </a:cubicBezTo>
              </a:path>
            </a:pathLst>
          </a:custGeom>
          <a:solidFill>
            <a:schemeClr val="accent1"/>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Freeform 5"/>
          <p:cNvSpPr/>
          <p:nvPr/>
        </p:nvSpPr>
        <p:spPr bwMode="auto">
          <a:xfrm rot="19800000">
            <a:off x="5821211" y="2558846"/>
            <a:ext cx="1839912" cy="1484644"/>
          </a:xfrm>
          <a:custGeom>
            <a:avLst/>
            <a:gdLst>
              <a:gd name="T0" fmla="*/ 1126 w 1918"/>
              <a:gd name="T1" fmla="*/ 0 h 1099"/>
              <a:gd name="T2" fmla="*/ 334 w 1918"/>
              <a:gd name="T3" fmla="*/ 549 h 1099"/>
              <a:gd name="T4" fmla="*/ 455 w 1918"/>
              <a:gd name="T5" fmla="*/ 842 h 1099"/>
              <a:gd name="T6" fmla="*/ 75 w 1918"/>
              <a:gd name="T7" fmla="*/ 961 h 1099"/>
              <a:gd name="T8" fmla="*/ 0 w 1918"/>
              <a:gd name="T9" fmla="*/ 956 h 1099"/>
              <a:gd name="T10" fmla="*/ 344 w 1918"/>
              <a:gd name="T11" fmla="*/ 1030 h 1099"/>
              <a:gd name="T12" fmla="*/ 636 w 1918"/>
              <a:gd name="T13" fmla="*/ 981 h 1099"/>
              <a:gd name="T14" fmla="*/ 1126 w 1918"/>
              <a:gd name="T15" fmla="*/ 1099 h 1099"/>
              <a:gd name="T16" fmla="*/ 1918 w 1918"/>
              <a:gd name="T17" fmla="*/ 549 h 1099"/>
              <a:gd name="T18" fmla="*/ 1126 w 1918"/>
              <a:gd name="T19" fmla="*/ 0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8" h="1099">
                <a:moveTo>
                  <a:pt x="1126" y="0"/>
                </a:moveTo>
                <a:cubicBezTo>
                  <a:pt x="688" y="0"/>
                  <a:pt x="334" y="246"/>
                  <a:pt x="334" y="549"/>
                </a:cubicBezTo>
                <a:cubicBezTo>
                  <a:pt x="334" y="657"/>
                  <a:pt x="378" y="757"/>
                  <a:pt x="455" y="842"/>
                </a:cubicBezTo>
                <a:cubicBezTo>
                  <a:pt x="371" y="899"/>
                  <a:pt x="242" y="961"/>
                  <a:pt x="75" y="961"/>
                </a:cubicBezTo>
                <a:cubicBezTo>
                  <a:pt x="51" y="961"/>
                  <a:pt x="26" y="959"/>
                  <a:pt x="0" y="956"/>
                </a:cubicBezTo>
                <a:cubicBezTo>
                  <a:pt x="0" y="956"/>
                  <a:pt x="136" y="1030"/>
                  <a:pt x="344" y="1030"/>
                </a:cubicBezTo>
                <a:cubicBezTo>
                  <a:pt x="430" y="1030"/>
                  <a:pt x="529" y="1017"/>
                  <a:pt x="636" y="981"/>
                </a:cubicBezTo>
                <a:cubicBezTo>
                  <a:pt x="771" y="1055"/>
                  <a:pt x="941" y="1099"/>
                  <a:pt x="1126" y="1099"/>
                </a:cubicBezTo>
                <a:cubicBezTo>
                  <a:pt x="1564" y="1099"/>
                  <a:pt x="1918" y="853"/>
                  <a:pt x="1918" y="549"/>
                </a:cubicBezTo>
                <a:cubicBezTo>
                  <a:pt x="1918" y="246"/>
                  <a:pt x="1564" y="0"/>
                  <a:pt x="1126" y="0"/>
                </a:cubicBezTo>
              </a:path>
            </a:pathLst>
          </a:custGeom>
          <a:solidFill>
            <a:schemeClr val="accent2"/>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Freeform 5"/>
          <p:cNvSpPr/>
          <p:nvPr/>
        </p:nvSpPr>
        <p:spPr bwMode="auto">
          <a:xfrm rot="2568552" flipH="1">
            <a:off x="7194730" y="1833859"/>
            <a:ext cx="2454351" cy="2005091"/>
          </a:xfrm>
          <a:custGeom>
            <a:avLst/>
            <a:gdLst>
              <a:gd name="T0" fmla="*/ 1126 w 1918"/>
              <a:gd name="T1" fmla="*/ 0 h 1099"/>
              <a:gd name="T2" fmla="*/ 334 w 1918"/>
              <a:gd name="T3" fmla="*/ 549 h 1099"/>
              <a:gd name="T4" fmla="*/ 455 w 1918"/>
              <a:gd name="T5" fmla="*/ 842 h 1099"/>
              <a:gd name="T6" fmla="*/ 75 w 1918"/>
              <a:gd name="T7" fmla="*/ 961 h 1099"/>
              <a:gd name="T8" fmla="*/ 0 w 1918"/>
              <a:gd name="T9" fmla="*/ 956 h 1099"/>
              <a:gd name="T10" fmla="*/ 344 w 1918"/>
              <a:gd name="T11" fmla="*/ 1030 h 1099"/>
              <a:gd name="T12" fmla="*/ 636 w 1918"/>
              <a:gd name="T13" fmla="*/ 981 h 1099"/>
              <a:gd name="T14" fmla="*/ 1126 w 1918"/>
              <a:gd name="T15" fmla="*/ 1099 h 1099"/>
              <a:gd name="T16" fmla="*/ 1918 w 1918"/>
              <a:gd name="T17" fmla="*/ 549 h 1099"/>
              <a:gd name="T18" fmla="*/ 1126 w 1918"/>
              <a:gd name="T19" fmla="*/ 0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8" h="1099">
                <a:moveTo>
                  <a:pt x="1126" y="0"/>
                </a:moveTo>
                <a:cubicBezTo>
                  <a:pt x="688" y="0"/>
                  <a:pt x="334" y="246"/>
                  <a:pt x="334" y="549"/>
                </a:cubicBezTo>
                <a:cubicBezTo>
                  <a:pt x="334" y="657"/>
                  <a:pt x="378" y="757"/>
                  <a:pt x="455" y="842"/>
                </a:cubicBezTo>
                <a:cubicBezTo>
                  <a:pt x="371" y="899"/>
                  <a:pt x="242" y="961"/>
                  <a:pt x="75" y="961"/>
                </a:cubicBezTo>
                <a:cubicBezTo>
                  <a:pt x="51" y="961"/>
                  <a:pt x="26" y="959"/>
                  <a:pt x="0" y="956"/>
                </a:cubicBezTo>
                <a:cubicBezTo>
                  <a:pt x="0" y="956"/>
                  <a:pt x="136" y="1030"/>
                  <a:pt x="344" y="1030"/>
                </a:cubicBezTo>
                <a:cubicBezTo>
                  <a:pt x="430" y="1030"/>
                  <a:pt x="529" y="1017"/>
                  <a:pt x="636" y="981"/>
                </a:cubicBezTo>
                <a:cubicBezTo>
                  <a:pt x="771" y="1055"/>
                  <a:pt x="941" y="1099"/>
                  <a:pt x="1126" y="1099"/>
                </a:cubicBezTo>
                <a:cubicBezTo>
                  <a:pt x="1564" y="1099"/>
                  <a:pt x="1918" y="853"/>
                  <a:pt x="1918" y="549"/>
                </a:cubicBezTo>
                <a:cubicBezTo>
                  <a:pt x="1918" y="246"/>
                  <a:pt x="1564" y="0"/>
                  <a:pt x="1126" y="0"/>
                </a:cubicBezTo>
              </a:path>
            </a:pathLst>
          </a:custGeom>
          <a:solidFill>
            <a:schemeClr val="accent1"/>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矩形 8"/>
          <p:cNvSpPr/>
          <p:nvPr/>
        </p:nvSpPr>
        <p:spPr>
          <a:xfrm>
            <a:off x="1178154" y="2297539"/>
            <a:ext cx="2727029" cy="338554"/>
          </a:xfrm>
          <a:prstGeom prst="rect">
            <a:avLst/>
          </a:prstGeom>
        </p:spPr>
        <p:txBody>
          <a:bodyPr wrap="none">
            <a:spAutoFit/>
          </a:bodyPr>
          <a:lstStyle/>
          <a:p>
            <a:pPr defTabSz="1218565" eaLnBrk="0" fontAlgn="base" hangingPunct="0">
              <a:spcBef>
                <a:spcPct val="0"/>
              </a:spcBef>
              <a:spcAft>
                <a:spcPct val="0"/>
              </a:spcAft>
            </a:pPr>
            <a:r>
              <a:rPr lang="en-US" altLang="zh-CN" sz="1600" dirty="0">
                <a:solidFill>
                  <a:schemeClr val="tx1">
                    <a:lumMod val="85000"/>
                    <a:lumOff val="15000"/>
                  </a:schemeClr>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Please add your title in here</a:t>
            </a:r>
            <a:endParaRPr lang="zh-CN" altLang="en-US" sz="16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 name="椭圆 10"/>
          <p:cNvSpPr/>
          <p:nvPr/>
        </p:nvSpPr>
        <p:spPr>
          <a:xfrm>
            <a:off x="1146631" y="4905829"/>
            <a:ext cx="943428" cy="943428"/>
          </a:xfrm>
          <a:prstGeom prst="ellipse">
            <a:avLst/>
          </a:prstGeom>
          <a:solidFill>
            <a:schemeClr val="accent2"/>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椭圆 11"/>
          <p:cNvSpPr/>
          <p:nvPr/>
        </p:nvSpPr>
        <p:spPr>
          <a:xfrm>
            <a:off x="2743203" y="4905829"/>
            <a:ext cx="943428" cy="943428"/>
          </a:xfrm>
          <a:prstGeom prst="ellipse">
            <a:avLst/>
          </a:prstGeom>
          <a:solidFill>
            <a:schemeClr val="accent1"/>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3" name="椭圆 12"/>
          <p:cNvSpPr/>
          <p:nvPr/>
        </p:nvSpPr>
        <p:spPr>
          <a:xfrm>
            <a:off x="4339774" y="4905829"/>
            <a:ext cx="943428" cy="943428"/>
          </a:xfrm>
          <a:prstGeom prst="ellipse">
            <a:avLst/>
          </a:prstGeom>
          <a:solidFill>
            <a:schemeClr val="accent2"/>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4" name="文本框 23"/>
          <p:cNvSpPr txBox="1"/>
          <p:nvPr/>
        </p:nvSpPr>
        <p:spPr>
          <a:xfrm>
            <a:off x="7815593" y="2014639"/>
            <a:ext cx="755335" cy="707886"/>
          </a:xfrm>
          <a:prstGeom prst="rect">
            <a:avLst/>
          </a:prstGeom>
          <a:noFill/>
        </p:spPr>
        <p:txBody>
          <a:bodyPr wrap="none" rtlCol="0">
            <a:spAutoFit/>
          </a:bodyPr>
          <a:lstStyle/>
          <a:p>
            <a:pPr defTabSz="1218565" eaLnBrk="0" fontAlgn="base" hangingPunct="0">
              <a:spcBef>
                <a:spcPct val="0"/>
              </a:spcBef>
              <a:spcAft>
                <a:spcPct val="0"/>
              </a:spcAft>
            </a:pPr>
            <a:r>
              <a:rPr lang="en-US" altLang="zh-CN" sz="4000"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01</a:t>
            </a:r>
            <a:endParaRPr lang="zh-CN" altLang="en-US" sz="4000"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
        <p:nvSpPr>
          <p:cNvPr id="27" name="文本框 26"/>
          <p:cNvSpPr txBox="1"/>
          <p:nvPr/>
        </p:nvSpPr>
        <p:spPr>
          <a:xfrm>
            <a:off x="9368620" y="2188808"/>
            <a:ext cx="809837" cy="769441"/>
          </a:xfrm>
          <a:prstGeom prst="rect">
            <a:avLst/>
          </a:prstGeom>
          <a:noFill/>
        </p:spPr>
        <p:txBody>
          <a:bodyPr wrap="none" rtlCol="0">
            <a:spAutoFit/>
          </a:bodyPr>
          <a:lstStyle/>
          <a:p>
            <a:pPr defTabSz="1218565" eaLnBrk="0" fontAlgn="base" hangingPunct="0">
              <a:spcBef>
                <a:spcPct val="0"/>
              </a:spcBef>
              <a:spcAft>
                <a:spcPct val="0"/>
              </a:spcAft>
            </a:pPr>
            <a:r>
              <a:rPr lang="en-US" altLang="zh-CN" sz="4400"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02</a:t>
            </a:r>
            <a:endParaRPr lang="zh-CN" altLang="en-US" sz="4400"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
        <p:nvSpPr>
          <p:cNvPr id="30" name="文本框 29"/>
          <p:cNvSpPr txBox="1"/>
          <p:nvPr/>
        </p:nvSpPr>
        <p:spPr>
          <a:xfrm>
            <a:off x="8904164" y="4424009"/>
            <a:ext cx="697627" cy="646331"/>
          </a:xfrm>
          <a:prstGeom prst="rect">
            <a:avLst/>
          </a:prstGeom>
          <a:noFill/>
        </p:spPr>
        <p:txBody>
          <a:bodyPr wrap="none" rtlCol="0">
            <a:spAutoFit/>
          </a:bodyPr>
          <a:lstStyle/>
          <a:p>
            <a:pPr defTabSz="1218565" eaLnBrk="0" fontAlgn="base" hangingPunct="0">
              <a:spcBef>
                <a:spcPct val="0"/>
              </a:spcBef>
              <a:spcAft>
                <a:spcPct val="0"/>
              </a:spcAft>
            </a:pPr>
            <a:r>
              <a:rPr lang="en-US" altLang="zh-CN" sz="3600"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03</a:t>
            </a:r>
            <a:endParaRPr lang="zh-CN" altLang="en-US" sz="3600"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
        <p:nvSpPr>
          <p:cNvPr id="33" name="文本框 32"/>
          <p:cNvSpPr txBox="1"/>
          <p:nvPr/>
        </p:nvSpPr>
        <p:spPr>
          <a:xfrm>
            <a:off x="7380165" y="3741839"/>
            <a:ext cx="755335" cy="707886"/>
          </a:xfrm>
          <a:prstGeom prst="rect">
            <a:avLst/>
          </a:prstGeom>
          <a:noFill/>
        </p:spPr>
        <p:txBody>
          <a:bodyPr wrap="none" rtlCol="0">
            <a:spAutoFit/>
          </a:bodyPr>
          <a:lstStyle/>
          <a:p>
            <a:pPr defTabSz="1218565" eaLnBrk="0" fontAlgn="base" hangingPunct="0">
              <a:spcBef>
                <a:spcPct val="0"/>
              </a:spcBef>
              <a:spcAft>
                <a:spcPct val="0"/>
              </a:spcAft>
            </a:pPr>
            <a:r>
              <a:rPr lang="en-US" altLang="zh-CN" sz="4000"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04</a:t>
            </a:r>
            <a:endParaRPr lang="zh-CN" altLang="en-US" sz="4000"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
        <p:nvSpPr>
          <p:cNvPr id="36" name="文本框 35"/>
          <p:cNvSpPr txBox="1"/>
          <p:nvPr/>
        </p:nvSpPr>
        <p:spPr>
          <a:xfrm>
            <a:off x="6393193" y="2624240"/>
            <a:ext cx="639919" cy="584775"/>
          </a:xfrm>
          <a:prstGeom prst="rect">
            <a:avLst/>
          </a:prstGeom>
          <a:noFill/>
        </p:spPr>
        <p:txBody>
          <a:bodyPr wrap="none" rtlCol="0">
            <a:spAutoFit/>
          </a:bodyPr>
          <a:lstStyle/>
          <a:p>
            <a:pPr defTabSz="1218565" eaLnBrk="0" fontAlgn="base" hangingPunct="0">
              <a:spcBef>
                <a:spcPct val="0"/>
              </a:spcBef>
              <a:spcAft>
                <a:spcPct val="0"/>
              </a:spcAft>
            </a:pPr>
            <a:r>
              <a:rPr lang="en-US" altLang="zh-CN" sz="3200"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03</a:t>
            </a:r>
            <a:endParaRPr lang="zh-CN" altLang="en-US" sz="3200"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
        <p:nvSpPr>
          <p:cNvPr id="39" name="Subtitle 2"/>
          <p:cNvSpPr txBox="1"/>
          <p:nvPr/>
        </p:nvSpPr>
        <p:spPr bwMode="auto">
          <a:xfrm>
            <a:off x="1154220" y="3035232"/>
            <a:ext cx="3099916" cy="9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None/>
            </a:pPr>
            <a:r>
              <a:rPr lang="zh-CN" altLang="en-US" sz="1050" b="1" dirty="0">
                <a:solidFill>
                  <a:schemeClr val="tx1">
                    <a:lumMod val="85000"/>
                    <a:lumOff val="15000"/>
                  </a:schemeClr>
                </a:solidFill>
                <a:latin typeface="FZHei-B01S" panose="02010601030101010101" pitchFamily="2" charset="-122"/>
                <a:ea typeface="FZHei-B01S" panose="02010601030101010101" pitchFamily="2" charset="-122"/>
                <a:cs typeface="Lantinghei SC Demibold" charset="-122"/>
                <a:sym typeface="FZHei-B01S" panose="02010601030101010101" pitchFamily="2" charset="-122"/>
              </a:rPr>
              <a:t>输入你的标题</a:t>
            </a:r>
            <a:endParaRPr lang="zh-CN" altLang="en-US" sz="1050" b="1" dirty="0">
              <a:solidFill>
                <a:schemeClr val="tx1">
                  <a:lumMod val="85000"/>
                  <a:lumOff val="15000"/>
                </a:schemeClr>
              </a:solidFill>
              <a:latin typeface="FZHei-B01S" panose="02010601030101010101" pitchFamily="2" charset="-122"/>
              <a:ea typeface="FZHei-B01S" panose="02010601030101010101" pitchFamily="2" charset="-122"/>
              <a:cs typeface="Lantinghei SC Demibold" charset="-122"/>
              <a:sym typeface="FZHei-B01S" panose="02010601030101010101" pitchFamily="2" charset="-122"/>
            </a:endParaRPr>
          </a:p>
          <a:p>
            <a:pPr eaLnBrk="1" hangingPunct="1">
              <a:lnSpc>
                <a:spcPct val="120000"/>
              </a:lnSpc>
              <a:buFontTx/>
              <a:buNone/>
            </a:pPr>
            <a:r>
              <a:rPr lang="zh-CN" altLang="en-US" sz="1000" dirty="0">
                <a:solidFill>
                  <a:schemeClr val="tx1">
                    <a:lumMod val="85000"/>
                    <a:lumOff val="15000"/>
                  </a:schemeClr>
                </a:solidFill>
                <a:latin typeface="FZHei-B01S" panose="02010601030101010101" pitchFamily="2" charset="-122"/>
                <a:ea typeface="FZHei-B01S" panose="02010601030101010101" pitchFamily="2" charset="-122"/>
                <a:cs typeface="Lantinghei SC Demibold" charset="-122"/>
                <a:sym typeface="FZHei-B01S" panose="02010601030101010101" pitchFamily="2" charset="-122"/>
              </a:rPr>
              <a:t>根据你所需的内容输入你想要的文本</a:t>
            </a:r>
            <a:endParaRPr lang="zh-CN" altLang="en-US" sz="1000" dirty="0">
              <a:solidFill>
                <a:schemeClr val="tx1">
                  <a:lumMod val="85000"/>
                  <a:lumOff val="15000"/>
                </a:schemeClr>
              </a:solidFill>
              <a:latin typeface="FZHei-B01S" panose="02010601030101010101" pitchFamily="2" charset="-122"/>
              <a:ea typeface="FZHei-B01S" panose="02010601030101010101" pitchFamily="2" charset="-122"/>
              <a:cs typeface="Lantinghei SC Demibold" charset="-122"/>
              <a:sym typeface="FZHei-B01S" panose="02010601030101010101" pitchFamily="2" charset="-122"/>
            </a:endParaRPr>
          </a:p>
          <a:p>
            <a:pPr eaLnBrk="1" hangingPunct="1">
              <a:lnSpc>
                <a:spcPct val="120000"/>
              </a:lnSpc>
              <a:buFontTx/>
              <a:buNone/>
            </a:pPr>
            <a:r>
              <a:rPr lang="zh-CN" altLang="en-US" sz="1000" dirty="0">
                <a:solidFill>
                  <a:schemeClr val="tx1">
                    <a:lumMod val="85000"/>
                    <a:lumOff val="15000"/>
                  </a:schemeClr>
                </a:solidFill>
                <a:latin typeface="FZHei-B01S" panose="02010601030101010101" pitchFamily="2" charset="-122"/>
                <a:ea typeface="FZHei-B01S" panose="02010601030101010101" pitchFamily="2" charset="-122"/>
                <a:cs typeface="Open Sans Light" charset="0"/>
                <a:sym typeface="FZHei-B01S" panose="02010601030101010101" pitchFamily="2"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FZHei-B01S" panose="02010601030101010101" pitchFamily="2" charset="-122"/>
              <a:ea typeface="FZHei-B01S" panose="02010601030101010101" pitchFamily="2" charset="-122"/>
              <a:cs typeface="Open Sans Light" charset="0"/>
              <a:sym typeface="FZHei-B01S" panose="02010601030101010101" pitchFamily="2" charset="-122"/>
            </a:endParaRPr>
          </a:p>
        </p:txBody>
      </p:sp>
      <p:sp>
        <p:nvSpPr>
          <p:cNvPr id="40" name="Subtitle 2"/>
          <p:cNvSpPr txBox="1"/>
          <p:nvPr/>
        </p:nvSpPr>
        <p:spPr bwMode="auto">
          <a:xfrm>
            <a:off x="6291267" y="3086619"/>
            <a:ext cx="1234921" cy="5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None/>
            </a:pPr>
            <a:r>
              <a:rPr lang="zh-CN" altLang="en-US" sz="1000" dirty="0">
                <a:solidFill>
                  <a:schemeClr val="bg1"/>
                </a:solidFill>
                <a:latin typeface="FZHei-B01S" panose="02010601030101010101" pitchFamily="2" charset="-122"/>
                <a:ea typeface="FZHei-B01S" panose="02010601030101010101" pitchFamily="2" charset="-122"/>
                <a:cs typeface="Lantinghei SC Demibold" charset="-122"/>
                <a:sym typeface="FZHei-B01S" panose="02010601030101010101" pitchFamily="2" charset="-122"/>
              </a:rPr>
              <a:t>根据你所需的内容输入你想要的</a:t>
            </a:r>
            <a:endParaRPr lang="zh-CN" altLang="en-US" sz="1000" dirty="0">
              <a:solidFill>
                <a:schemeClr val="bg1"/>
              </a:solidFill>
              <a:latin typeface="FZHei-B01S" panose="02010601030101010101" pitchFamily="2" charset="-122"/>
              <a:ea typeface="FZHei-B01S" panose="02010601030101010101" pitchFamily="2" charset="-122"/>
              <a:cs typeface="Lantinghei SC Demibold" charset="-122"/>
              <a:sym typeface="FZHei-B01S" panose="02010601030101010101" pitchFamily="2" charset="-122"/>
            </a:endParaRPr>
          </a:p>
        </p:txBody>
      </p:sp>
      <p:sp>
        <p:nvSpPr>
          <p:cNvPr id="41" name="Subtitle 2"/>
          <p:cNvSpPr txBox="1"/>
          <p:nvPr/>
        </p:nvSpPr>
        <p:spPr bwMode="auto">
          <a:xfrm>
            <a:off x="7626694" y="2709243"/>
            <a:ext cx="1234921" cy="5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None/>
            </a:pPr>
            <a:r>
              <a:rPr lang="zh-CN" altLang="en-US" sz="1000" dirty="0">
                <a:solidFill>
                  <a:schemeClr val="bg1"/>
                </a:solidFill>
                <a:latin typeface="FZHei-B01S" panose="02010601030101010101" pitchFamily="2" charset="-122"/>
                <a:ea typeface="FZHei-B01S" panose="02010601030101010101" pitchFamily="2" charset="-122"/>
                <a:cs typeface="Lantinghei SC Demibold" charset="-122"/>
                <a:sym typeface="FZHei-B01S" panose="02010601030101010101" pitchFamily="2" charset="-122"/>
              </a:rPr>
              <a:t>根据你所需的内容输入你想要的</a:t>
            </a:r>
            <a:endParaRPr lang="zh-CN" altLang="en-US" sz="1000" dirty="0">
              <a:solidFill>
                <a:schemeClr val="bg1"/>
              </a:solidFill>
              <a:latin typeface="FZHei-B01S" panose="02010601030101010101" pitchFamily="2" charset="-122"/>
              <a:ea typeface="FZHei-B01S" panose="02010601030101010101" pitchFamily="2" charset="-122"/>
              <a:cs typeface="Lantinghei SC Demibold" charset="-122"/>
              <a:sym typeface="FZHei-B01S" panose="02010601030101010101" pitchFamily="2" charset="-122"/>
            </a:endParaRPr>
          </a:p>
        </p:txBody>
      </p:sp>
      <p:sp>
        <p:nvSpPr>
          <p:cNvPr id="42" name="Subtitle 2"/>
          <p:cNvSpPr txBox="1"/>
          <p:nvPr/>
        </p:nvSpPr>
        <p:spPr bwMode="auto">
          <a:xfrm>
            <a:off x="9286078" y="2980031"/>
            <a:ext cx="1234921" cy="5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None/>
            </a:pPr>
            <a:r>
              <a:rPr lang="zh-CN" altLang="en-US" sz="1000" dirty="0">
                <a:solidFill>
                  <a:schemeClr val="bg1"/>
                </a:solidFill>
                <a:latin typeface="FZHei-B01S" panose="02010601030101010101" pitchFamily="2" charset="-122"/>
                <a:ea typeface="FZHei-B01S" panose="02010601030101010101" pitchFamily="2" charset="-122"/>
                <a:cs typeface="Lantinghei SC Demibold" charset="-122"/>
                <a:sym typeface="FZHei-B01S" panose="02010601030101010101" pitchFamily="2" charset="-122"/>
              </a:rPr>
              <a:t>根据你所需的内容输入你想要的</a:t>
            </a:r>
            <a:endParaRPr lang="zh-CN" altLang="en-US" sz="1000" dirty="0">
              <a:solidFill>
                <a:schemeClr val="bg1"/>
              </a:solidFill>
              <a:latin typeface="FZHei-B01S" panose="02010601030101010101" pitchFamily="2" charset="-122"/>
              <a:ea typeface="FZHei-B01S" panose="02010601030101010101" pitchFamily="2" charset="-122"/>
              <a:cs typeface="Lantinghei SC Demibold" charset="-122"/>
              <a:sym typeface="FZHei-B01S" panose="02010601030101010101" pitchFamily="2" charset="-122"/>
            </a:endParaRPr>
          </a:p>
        </p:txBody>
      </p:sp>
      <p:sp>
        <p:nvSpPr>
          <p:cNvPr id="43" name="Subtitle 2"/>
          <p:cNvSpPr txBox="1"/>
          <p:nvPr/>
        </p:nvSpPr>
        <p:spPr bwMode="auto">
          <a:xfrm>
            <a:off x="7201610" y="4434600"/>
            <a:ext cx="1234921" cy="5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None/>
            </a:pPr>
            <a:r>
              <a:rPr lang="zh-CN" altLang="en-US" sz="1000" dirty="0">
                <a:solidFill>
                  <a:schemeClr val="bg1"/>
                </a:solidFill>
                <a:latin typeface="FZHei-B01S" panose="02010601030101010101" pitchFamily="2" charset="-122"/>
                <a:ea typeface="FZHei-B01S" panose="02010601030101010101" pitchFamily="2" charset="-122"/>
                <a:cs typeface="Lantinghei SC Demibold" charset="-122"/>
                <a:sym typeface="FZHei-B01S" panose="02010601030101010101" pitchFamily="2" charset="-122"/>
              </a:rPr>
              <a:t>根据你所需的内容输入你想要的</a:t>
            </a:r>
            <a:endParaRPr lang="zh-CN" altLang="en-US" sz="1000" dirty="0">
              <a:solidFill>
                <a:schemeClr val="bg1"/>
              </a:solidFill>
              <a:latin typeface="FZHei-B01S" panose="02010601030101010101" pitchFamily="2" charset="-122"/>
              <a:ea typeface="FZHei-B01S" panose="02010601030101010101" pitchFamily="2" charset="-122"/>
              <a:cs typeface="Lantinghei SC Demibold" charset="-122"/>
              <a:sym typeface="FZHei-B01S" panose="02010601030101010101" pitchFamily="2" charset="-122"/>
            </a:endParaRPr>
          </a:p>
        </p:txBody>
      </p:sp>
      <p:sp>
        <p:nvSpPr>
          <p:cNvPr id="44" name="Subtitle 2"/>
          <p:cNvSpPr txBox="1"/>
          <p:nvPr/>
        </p:nvSpPr>
        <p:spPr bwMode="auto">
          <a:xfrm>
            <a:off x="8683138" y="5040349"/>
            <a:ext cx="1234921" cy="5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None/>
            </a:pPr>
            <a:r>
              <a:rPr lang="zh-CN" altLang="en-US" sz="1000" dirty="0">
                <a:solidFill>
                  <a:schemeClr val="bg1"/>
                </a:solidFill>
                <a:latin typeface="FZHei-B01S" panose="02010601030101010101" pitchFamily="2" charset="-122"/>
                <a:ea typeface="FZHei-B01S" panose="02010601030101010101" pitchFamily="2" charset="-122"/>
                <a:cs typeface="Lantinghei SC Demibold" charset="-122"/>
                <a:sym typeface="FZHei-B01S" panose="02010601030101010101" pitchFamily="2" charset="-122"/>
              </a:rPr>
              <a:t>根据你所需的内容输入你想要的</a:t>
            </a:r>
            <a:endParaRPr lang="zh-CN" altLang="en-US" sz="1000" dirty="0">
              <a:solidFill>
                <a:schemeClr val="bg1"/>
              </a:solidFill>
              <a:latin typeface="FZHei-B01S" panose="02010601030101010101" pitchFamily="2" charset="-122"/>
              <a:ea typeface="FZHei-B01S" panose="02010601030101010101" pitchFamily="2" charset="-122"/>
              <a:cs typeface="Lantinghei SC Demibold" charset="-122"/>
              <a:sym typeface="FZHei-B01S" panose="02010601030101010101" pitchFamily="2" charset="-122"/>
            </a:endParaRPr>
          </a:p>
        </p:txBody>
      </p:sp>
      <p:sp>
        <p:nvSpPr>
          <p:cNvPr id="32" name="文本框 31"/>
          <p:cNvSpPr txBox="1"/>
          <p:nvPr/>
        </p:nvSpPr>
        <p:spPr>
          <a:xfrm>
            <a:off x="1212380" y="5023600"/>
            <a:ext cx="755335" cy="707886"/>
          </a:xfrm>
          <a:prstGeom prst="rect">
            <a:avLst/>
          </a:prstGeom>
          <a:noFill/>
        </p:spPr>
        <p:txBody>
          <a:bodyPr wrap="none" rtlCol="0">
            <a:spAutoFit/>
          </a:bodyPr>
          <a:lstStyle/>
          <a:p>
            <a:pPr defTabSz="1218565" eaLnBrk="0" fontAlgn="base" hangingPunct="0">
              <a:spcBef>
                <a:spcPct val="0"/>
              </a:spcBef>
              <a:spcAft>
                <a:spcPct val="0"/>
              </a:spcAft>
            </a:pPr>
            <a:r>
              <a:rPr lang="en-US" altLang="zh-CN" sz="4000"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01</a:t>
            </a:r>
            <a:endParaRPr lang="zh-CN" altLang="en-US" sz="4000"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
        <p:nvSpPr>
          <p:cNvPr id="34" name="文本框 33"/>
          <p:cNvSpPr txBox="1"/>
          <p:nvPr/>
        </p:nvSpPr>
        <p:spPr>
          <a:xfrm>
            <a:off x="2832434" y="5047449"/>
            <a:ext cx="755335" cy="707886"/>
          </a:xfrm>
          <a:prstGeom prst="rect">
            <a:avLst/>
          </a:prstGeom>
          <a:noFill/>
        </p:spPr>
        <p:txBody>
          <a:bodyPr wrap="none" rtlCol="0">
            <a:spAutoFit/>
          </a:bodyPr>
          <a:lstStyle/>
          <a:p>
            <a:pPr defTabSz="1218565" eaLnBrk="0" fontAlgn="base" hangingPunct="0">
              <a:spcBef>
                <a:spcPct val="0"/>
              </a:spcBef>
              <a:spcAft>
                <a:spcPct val="0"/>
              </a:spcAft>
            </a:pPr>
            <a:r>
              <a:rPr lang="en-US" altLang="zh-CN" sz="4000"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01</a:t>
            </a:r>
            <a:endParaRPr lang="zh-CN" altLang="en-US" sz="4000"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
        <p:nvSpPr>
          <p:cNvPr id="35" name="文本框 34"/>
          <p:cNvSpPr txBox="1"/>
          <p:nvPr/>
        </p:nvSpPr>
        <p:spPr>
          <a:xfrm>
            <a:off x="4417842" y="5047449"/>
            <a:ext cx="755335" cy="707886"/>
          </a:xfrm>
          <a:prstGeom prst="rect">
            <a:avLst/>
          </a:prstGeom>
          <a:noFill/>
        </p:spPr>
        <p:txBody>
          <a:bodyPr wrap="none" rtlCol="0">
            <a:spAutoFit/>
          </a:bodyPr>
          <a:lstStyle/>
          <a:p>
            <a:pPr defTabSz="1218565" eaLnBrk="0" fontAlgn="base" hangingPunct="0">
              <a:spcBef>
                <a:spcPct val="0"/>
              </a:spcBef>
              <a:spcAft>
                <a:spcPct val="0"/>
              </a:spcAft>
            </a:pPr>
            <a:r>
              <a:rPr lang="en-US" altLang="zh-CN" sz="4000"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01</a:t>
            </a:r>
            <a:endParaRPr lang="zh-CN" altLang="en-US" sz="4000"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
        <p:nvSpPr>
          <p:cNvPr id="26" name="文本框 25"/>
          <p:cNvSpPr txBox="1"/>
          <p:nvPr/>
        </p:nvSpPr>
        <p:spPr>
          <a:xfrm>
            <a:off x="318210" y="448330"/>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500"/>
                                        <p:tgtEl>
                                          <p:spTgt spid="41"/>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500"/>
                                        <p:tgtEl>
                                          <p:spTgt spid="42"/>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1" grpId="0" animBg="1"/>
      <p:bldP spid="12" grpId="0" animBg="1"/>
      <p:bldP spid="13" grpId="0" animBg="1"/>
      <p:bldP spid="24" grpId="0"/>
      <p:bldP spid="27" grpId="0"/>
      <p:bldP spid="30" grpId="0"/>
      <p:bldP spid="33" grpId="0"/>
      <p:bldP spid="36" grpId="0"/>
      <p:bldP spid="39" grpId="0"/>
      <p:bldP spid="40" grpId="0"/>
      <p:bldP spid="41" grpId="0"/>
      <p:bldP spid="42" grpId="0"/>
      <p:bldP spid="43" grpId="0"/>
      <p:bldP spid="44" grpId="0"/>
      <p:bldP spid="32"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库_椭圆 5"/>
          <p:cNvSpPr/>
          <p:nvPr>
            <p:custDataLst>
              <p:tags r:id="rId1"/>
            </p:custDataLst>
          </p:nvPr>
        </p:nvSpPr>
        <p:spPr>
          <a:xfrm>
            <a:off x="5093439" y="2574906"/>
            <a:ext cx="2005124" cy="2005124"/>
          </a:xfrm>
          <a:prstGeom prst="ellipse">
            <a:avLst/>
          </a:prstGeom>
          <a:noFill/>
          <a:ln w="28575">
            <a:solidFill>
              <a:schemeClr val="accent3"/>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nchorCtr="1">
            <a:normAutofit/>
          </a:bodyPr>
          <a:lstStyle/>
          <a:p>
            <a:pPr algn="ctr">
              <a:lnSpc>
                <a:spcPct val="120000"/>
              </a:lnSpc>
              <a:defRPr/>
            </a:pPr>
            <a:r>
              <a:rPr lang="zh-CN" altLang="en-US" sz="100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a:t>
            </a:r>
            <a:br>
              <a:rPr lang="zh-CN" altLang="en-US" sz="100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100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版占位显示（建议使</a:t>
            </a:r>
            <a:br>
              <a:rPr lang="zh-CN" altLang="en-US" sz="100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100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用主题字体）。</a:t>
            </a:r>
            <a:endParaRPr lang="zh-CN" altLang="en-US" sz="100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27" name="PA_库_组合 26"/>
          <p:cNvGrpSpPr/>
          <p:nvPr>
            <p:custDataLst>
              <p:tags r:id="rId2"/>
            </p:custDataLst>
          </p:nvPr>
        </p:nvGrpSpPr>
        <p:grpSpPr>
          <a:xfrm>
            <a:off x="4507373" y="1891819"/>
            <a:ext cx="3177256" cy="3274277"/>
            <a:chOff x="4507373" y="1891819"/>
            <a:chExt cx="3177256" cy="3274277"/>
          </a:xfrm>
        </p:grpSpPr>
        <p:sp>
          <p:nvSpPr>
            <p:cNvPr id="5" name="Isosceles Triangle 7"/>
            <p:cNvSpPr/>
            <p:nvPr/>
          </p:nvSpPr>
          <p:spPr>
            <a:xfrm rot="14400000" flipH="1" flipV="1">
              <a:off x="5319689" y="1936839"/>
              <a:ext cx="652791" cy="56275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3" name="Block Arc 6"/>
            <p:cNvSpPr/>
            <p:nvPr/>
          </p:nvSpPr>
          <p:spPr>
            <a:xfrm rot="17100000" flipH="1" flipV="1">
              <a:off x="4507373" y="1988840"/>
              <a:ext cx="3177256" cy="3177256"/>
            </a:xfrm>
            <a:prstGeom prst="blockArc">
              <a:avLst>
                <a:gd name="adj1" fmla="val 21599999"/>
                <a:gd name="adj2" fmla="val 8180671"/>
                <a:gd name="adj3" fmla="val 1191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8" name="PA_库_组合 27"/>
          <p:cNvGrpSpPr/>
          <p:nvPr>
            <p:custDataLst>
              <p:tags r:id="rId3"/>
            </p:custDataLst>
          </p:nvPr>
        </p:nvGrpSpPr>
        <p:grpSpPr>
          <a:xfrm>
            <a:off x="4507373" y="1988840"/>
            <a:ext cx="3177256" cy="3270771"/>
            <a:chOff x="4507373" y="1988840"/>
            <a:chExt cx="3177256" cy="3270771"/>
          </a:xfrm>
        </p:grpSpPr>
        <p:sp>
          <p:nvSpPr>
            <p:cNvPr id="24" name="Block Arc 8"/>
            <p:cNvSpPr/>
            <p:nvPr/>
          </p:nvSpPr>
          <p:spPr>
            <a:xfrm rot="17100000">
              <a:off x="4507373" y="1988840"/>
              <a:ext cx="3177256" cy="3177256"/>
            </a:xfrm>
            <a:prstGeom prst="blockArc">
              <a:avLst>
                <a:gd name="adj1" fmla="val 21599999"/>
                <a:gd name="adj2" fmla="val 8180671"/>
                <a:gd name="adj3" fmla="val 119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Isosceles Triangle 9"/>
            <p:cNvSpPr/>
            <p:nvPr/>
          </p:nvSpPr>
          <p:spPr>
            <a:xfrm rot="3600000" flipV="1">
              <a:off x="6237385" y="4651840"/>
              <a:ext cx="652791" cy="56275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8" name="PA_库_椭圆 13"/>
          <p:cNvSpPr/>
          <p:nvPr>
            <p:custDataLst>
              <p:tags r:id="rId4"/>
            </p:custDataLst>
          </p:nvPr>
        </p:nvSpPr>
        <p:spPr>
          <a:xfrm>
            <a:off x="1998721" y="3872348"/>
            <a:ext cx="1081372" cy="10813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PA_库_椭圆 14"/>
          <p:cNvSpPr/>
          <p:nvPr>
            <p:custDataLst>
              <p:tags r:id="rId5"/>
            </p:custDataLst>
          </p:nvPr>
        </p:nvSpPr>
        <p:spPr>
          <a:xfrm>
            <a:off x="3191959" y="3872348"/>
            <a:ext cx="1081372" cy="10813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 name="PA_库_椭圆 15"/>
          <p:cNvSpPr/>
          <p:nvPr>
            <p:custDataLst>
              <p:tags r:id="rId6"/>
            </p:custDataLst>
          </p:nvPr>
        </p:nvSpPr>
        <p:spPr>
          <a:xfrm>
            <a:off x="8041667" y="3872348"/>
            <a:ext cx="1081372" cy="10813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 name="PA_库_椭圆 16"/>
          <p:cNvSpPr/>
          <p:nvPr>
            <p:custDataLst>
              <p:tags r:id="rId7"/>
            </p:custDataLst>
          </p:nvPr>
        </p:nvSpPr>
        <p:spPr>
          <a:xfrm>
            <a:off x="9234905" y="3872348"/>
            <a:ext cx="1081372" cy="10813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PA_库_Freeform: Shape 20"/>
          <p:cNvSpPr/>
          <p:nvPr>
            <p:custDataLst>
              <p:tags r:id="rId8"/>
            </p:custDataLst>
          </p:nvPr>
        </p:nvSpPr>
        <p:spPr bwMode="auto">
          <a:xfrm>
            <a:off x="2264906" y="4139028"/>
            <a:ext cx="548999" cy="548007"/>
          </a:xfrm>
          <a:custGeom>
            <a:avLst/>
            <a:gdLst>
              <a:gd name="T0" fmla="*/ 616 w 1108"/>
              <a:gd name="T1" fmla="*/ 812 h 1105"/>
              <a:gd name="T2" fmla="*/ 660 w 1108"/>
              <a:gd name="T3" fmla="*/ 767 h 1105"/>
              <a:gd name="T4" fmla="*/ 766 w 1108"/>
              <a:gd name="T5" fmla="*/ 654 h 1105"/>
              <a:gd name="T6" fmla="*/ 879 w 1108"/>
              <a:gd name="T7" fmla="*/ 449 h 1105"/>
              <a:gd name="T8" fmla="*/ 856 w 1108"/>
              <a:gd name="T9" fmla="*/ 277 h 1105"/>
              <a:gd name="T10" fmla="*/ 749 w 1108"/>
              <a:gd name="T11" fmla="*/ 142 h 1105"/>
              <a:gd name="T12" fmla="*/ 588 w 1108"/>
              <a:gd name="T13" fmla="*/ 80 h 1105"/>
              <a:gd name="T14" fmla="*/ 427 w 1108"/>
              <a:gd name="T15" fmla="*/ 104 h 1105"/>
              <a:gd name="T16" fmla="*/ 292 w 1108"/>
              <a:gd name="T17" fmla="*/ 209 h 1105"/>
              <a:gd name="T18" fmla="*/ 229 w 1108"/>
              <a:gd name="T19" fmla="*/ 371 h 1105"/>
              <a:gd name="T20" fmla="*/ 273 w 1108"/>
              <a:gd name="T21" fmla="*/ 571 h 1105"/>
              <a:gd name="T22" fmla="*/ 420 w 1108"/>
              <a:gd name="T23" fmla="*/ 708 h 1105"/>
              <a:gd name="T24" fmla="*/ 623 w 1108"/>
              <a:gd name="T25" fmla="*/ 1079 h 1105"/>
              <a:gd name="T26" fmla="*/ 506 w 1108"/>
              <a:gd name="T27" fmla="*/ 1098 h 1105"/>
              <a:gd name="T28" fmla="*/ 424 w 1108"/>
              <a:gd name="T29" fmla="*/ 1055 h 1105"/>
              <a:gd name="T30" fmla="*/ 373 w 1108"/>
              <a:gd name="T31" fmla="*/ 989 h 1105"/>
              <a:gd name="T32" fmla="*/ 292 w 1108"/>
              <a:gd name="T33" fmla="*/ 714 h 1105"/>
              <a:gd name="T34" fmla="*/ 153 w 1108"/>
              <a:gd name="T35" fmla="*/ 459 h 1105"/>
              <a:gd name="T36" fmla="*/ 181 w 1108"/>
              <a:gd name="T37" fmla="*/ 247 h 1105"/>
              <a:gd name="T38" fmla="*/ 312 w 1108"/>
              <a:gd name="T39" fmla="*/ 81 h 1105"/>
              <a:gd name="T40" fmla="*/ 513 w 1108"/>
              <a:gd name="T41" fmla="*/ 2 h 1105"/>
              <a:gd name="T42" fmla="*/ 712 w 1108"/>
              <a:gd name="T43" fmla="*/ 32 h 1105"/>
              <a:gd name="T44" fmla="*/ 879 w 1108"/>
              <a:gd name="T45" fmla="*/ 163 h 1105"/>
              <a:gd name="T46" fmla="*/ 956 w 1108"/>
              <a:gd name="T47" fmla="*/ 363 h 1105"/>
              <a:gd name="T48" fmla="*/ 903 w 1108"/>
              <a:gd name="T49" fmla="*/ 611 h 1105"/>
              <a:gd name="T50" fmla="*/ 739 w 1108"/>
              <a:gd name="T51" fmla="*/ 770 h 1105"/>
              <a:gd name="T52" fmla="*/ 716 w 1108"/>
              <a:gd name="T53" fmla="*/ 1032 h 1105"/>
              <a:gd name="T54" fmla="*/ 631 w 1108"/>
              <a:gd name="T55" fmla="*/ 1062 h 1105"/>
              <a:gd name="T56" fmla="*/ 939 w 1108"/>
              <a:gd name="T57" fmla="*/ 623 h 1105"/>
              <a:gd name="T58" fmla="*/ 1029 w 1108"/>
              <a:gd name="T59" fmla="*/ 646 h 1105"/>
              <a:gd name="T60" fmla="*/ 1023 w 1108"/>
              <a:gd name="T61" fmla="*/ 688 h 1105"/>
              <a:gd name="T62" fmla="*/ 965 w 1108"/>
              <a:gd name="T63" fmla="*/ 191 h 1105"/>
              <a:gd name="T64" fmla="*/ 937 w 1108"/>
              <a:gd name="T65" fmla="*/ 159 h 1105"/>
              <a:gd name="T66" fmla="*/ 1023 w 1108"/>
              <a:gd name="T67" fmla="*/ 113 h 1105"/>
              <a:gd name="T68" fmla="*/ 1029 w 1108"/>
              <a:gd name="T69" fmla="*/ 156 h 1105"/>
              <a:gd name="T70" fmla="*/ 1002 w 1108"/>
              <a:gd name="T71" fmla="*/ 411 h 1105"/>
              <a:gd name="T72" fmla="*/ 1025 w 1108"/>
              <a:gd name="T73" fmla="*/ 375 h 1105"/>
              <a:gd name="T74" fmla="*/ 1108 w 1108"/>
              <a:gd name="T75" fmla="*/ 401 h 1105"/>
              <a:gd name="T76" fmla="*/ 160 w 1108"/>
              <a:gd name="T77" fmla="*/ 143 h 1105"/>
              <a:gd name="T78" fmla="*/ 166 w 1108"/>
              <a:gd name="T79" fmla="*/ 182 h 1105"/>
              <a:gd name="T80" fmla="*/ 76 w 1108"/>
              <a:gd name="T81" fmla="*/ 152 h 1105"/>
              <a:gd name="T82" fmla="*/ 90 w 1108"/>
              <a:gd name="T83" fmla="*/ 112 h 1105"/>
              <a:gd name="T84" fmla="*/ 148 w 1108"/>
              <a:gd name="T85" fmla="*/ 610 h 1105"/>
              <a:gd name="T86" fmla="*/ 169 w 1108"/>
              <a:gd name="T87" fmla="*/ 648 h 1105"/>
              <a:gd name="T88" fmla="*/ 81 w 1108"/>
              <a:gd name="T89" fmla="*/ 686 h 1105"/>
              <a:gd name="T90" fmla="*/ 84 w 1108"/>
              <a:gd name="T91" fmla="*/ 643 h 1105"/>
              <a:gd name="T92" fmla="*/ 109 w 1108"/>
              <a:gd name="T93" fmla="*/ 396 h 1105"/>
              <a:gd name="T94" fmla="*/ 26 w 1108"/>
              <a:gd name="T95" fmla="*/ 427 h 1105"/>
              <a:gd name="T96" fmla="*/ 0 w 1108"/>
              <a:gd name="T97" fmla="*/ 396 h 1105"/>
              <a:gd name="T98" fmla="*/ 359 w 1108"/>
              <a:gd name="T99" fmla="*/ 286 h 1105"/>
              <a:gd name="T100" fmla="*/ 387 w 1108"/>
              <a:gd name="T101" fmla="*/ 253 h 1105"/>
              <a:gd name="T102" fmla="*/ 479 w 1108"/>
              <a:gd name="T103" fmla="*/ 306 h 1105"/>
              <a:gd name="T104" fmla="*/ 540 w 1108"/>
              <a:gd name="T105" fmla="*/ 238 h 1105"/>
              <a:gd name="T106" fmla="*/ 579 w 1108"/>
              <a:gd name="T107" fmla="*/ 254 h 1105"/>
              <a:gd name="T108" fmla="*/ 700 w 1108"/>
              <a:gd name="T109" fmla="*/ 272 h 1105"/>
              <a:gd name="T110" fmla="*/ 737 w 1108"/>
              <a:gd name="T111" fmla="*/ 256 h 1105"/>
              <a:gd name="T112" fmla="*/ 649 w 1108"/>
              <a:gd name="T113" fmla="*/ 620 h 1105"/>
              <a:gd name="T114" fmla="*/ 607 w 1108"/>
              <a:gd name="T115" fmla="*/ 616 h 1105"/>
              <a:gd name="T116" fmla="*/ 600 w 1108"/>
              <a:gd name="T117" fmla="*/ 353 h 1105"/>
              <a:gd name="T118" fmla="*/ 554 w 1108"/>
              <a:gd name="T119" fmla="*/ 440 h 1105"/>
              <a:gd name="T120" fmla="*/ 528 w 1108"/>
              <a:gd name="T121" fmla="*/ 350 h 1105"/>
              <a:gd name="T122" fmla="*/ 505 w 1108"/>
              <a:gd name="T123" fmla="*/ 607 h 1105"/>
              <a:gd name="T124" fmla="*/ 467 w 1108"/>
              <a:gd name="T125" fmla="*/ 626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8" h="1105">
                <a:moveTo>
                  <a:pt x="451" y="781"/>
                </a:moveTo>
                <a:lnTo>
                  <a:pt x="451" y="781"/>
                </a:lnTo>
                <a:lnTo>
                  <a:pt x="453" y="787"/>
                </a:lnTo>
                <a:lnTo>
                  <a:pt x="455" y="794"/>
                </a:lnTo>
                <a:lnTo>
                  <a:pt x="459" y="799"/>
                </a:lnTo>
                <a:lnTo>
                  <a:pt x="465" y="803"/>
                </a:lnTo>
                <a:lnTo>
                  <a:pt x="471" y="808"/>
                </a:lnTo>
                <a:lnTo>
                  <a:pt x="478" y="810"/>
                </a:lnTo>
                <a:lnTo>
                  <a:pt x="485" y="812"/>
                </a:lnTo>
                <a:lnTo>
                  <a:pt x="493" y="812"/>
                </a:lnTo>
                <a:lnTo>
                  <a:pt x="616" y="812"/>
                </a:lnTo>
                <a:lnTo>
                  <a:pt x="616" y="812"/>
                </a:lnTo>
                <a:lnTo>
                  <a:pt x="623" y="812"/>
                </a:lnTo>
                <a:lnTo>
                  <a:pt x="631" y="810"/>
                </a:lnTo>
                <a:lnTo>
                  <a:pt x="637" y="806"/>
                </a:lnTo>
                <a:lnTo>
                  <a:pt x="644" y="803"/>
                </a:lnTo>
                <a:lnTo>
                  <a:pt x="649" y="799"/>
                </a:lnTo>
                <a:lnTo>
                  <a:pt x="654" y="794"/>
                </a:lnTo>
                <a:lnTo>
                  <a:pt x="656" y="787"/>
                </a:lnTo>
                <a:lnTo>
                  <a:pt x="658" y="781"/>
                </a:lnTo>
                <a:lnTo>
                  <a:pt x="658" y="781"/>
                </a:lnTo>
                <a:lnTo>
                  <a:pt x="660" y="767"/>
                </a:lnTo>
                <a:lnTo>
                  <a:pt x="663" y="754"/>
                </a:lnTo>
                <a:lnTo>
                  <a:pt x="668" y="741"/>
                </a:lnTo>
                <a:lnTo>
                  <a:pt x="674" y="729"/>
                </a:lnTo>
                <a:lnTo>
                  <a:pt x="680" y="718"/>
                </a:lnTo>
                <a:lnTo>
                  <a:pt x="689" y="708"/>
                </a:lnTo>
                <a:lnTo>
                  <a:pt x="700" y="700"/>
                </a:lnTo>
                <a:lnTo>
                  <a:pt x="712" y="692"/>
                </a:lnTo>
                <a:lnTo>
                  <a:pt x="712" y="692"/>
                </a:lnTo>
                <a:lnTo>
                  <a:pt x="731" y="680"/>
                </a:lnTo>
                <a:lnTo>
                  <a:pt x="748" y="668"/>
                </a:lnTo>
                <a:lnTo>
                  <a:pt x="766" y="654"/>
                </a:lnTo>
                <a:lnTo>
                  <a:pt x="782" y="639"/>
                </a:lnTo>
                <a:lnTo>
                  <a:pt x="797" y="624"/>
                </a:lnTo>
                <a:lnTo>
                  <a:pt x="811" y="607"/>
                </a:lnTo>
                <a:lnTo>
                  <a:pt x="824" y="590"/>
                </a:lnTo>
                <a:lnTo>
                  <a:pt x="836" y="571"/>
                </a:lnTo>
                <a:lnTo>
                  <a:pt x="846" y="553"/>
                </a:lnTo>
                <a:lnTo>
                  <a:pt x="855" y="533"/>
                </a:lnTo>
                <a:lnTo>
                  <a:pt x="863" y="513"/>
                </a:lnTo>
                <a:lnTo>
                  <a:pt x="869" y="492"/>
                </a:lnTo>
                <a:lnTo>
                  <a:pt x="875" y="471"/>
                </a:lnTo>
                <a:lnTo>
                  <a:pt x="879" y="449"/>
                </a:lnTo>
                <a:lnTo>
                  <a:pt x="881" y="427"/>
                </a:lnTo>
                <a:lnTo>
                  <a:pt x="881" y="404"/>
                </a:lnTo>
                <a:lnTo>
                  <a:pt x="881" y="404"/>
                </a:lnTo>
                <a:lnTo>
                  <a:pt x="881" y="388"/>
                </a:lnTo>
                <a:lnTo>
                  <a:pt x="880" y="371"/>
                </a:lnTo>
                <a:lnTo>
                  <a:pt x="878" y="355"/>
                </a:lnTo>
                <a:lnTo>
                  <a:pt x="875" y="339"/>
                </a:lnTo>
                <a:lnTo>
                  <a:pt x="871" y="323"/>
                </a:lnTo>
                <a:lnTo>
                  <a:pt x="867" y="307"/>
                </a:lnTo>
                <a:lnTo>
                  <a:pt x="862" y="292"/>
                </a:lnTo>
                <a:lnTo>
                  <a:pt x="856" y="277"/>
                </a:lnTo>
                <a:lnTo>
                  <a:pt x="849" y="263"/>
                </a:lnTo>
                <a:lnTo>
                  <a:pt x="842" y="249"/>
                </a:lnTo>
                <a:lnTo>
                  <a:pt x="834" y="235"/>
                </a:lnTo>
                <a:lnTo>
                  <a:pt x="826" y="222"/>
                </a:lnTo>
                <a:lnTo>
                  <a:pt x="816" y="209"/>
                </a:lnTo>
                <a:lnTo>
                  <a:pt x="807" y="196"/>
                </a:lnTo>
                <a:lnTo>
                  <a:pt x="797" y="184"/>
                </a:lnTo>
                <a:lnTo>
                  <a:pt x="785" y="174"/>
                </a:lnTo>
                <a:lnTo>
                  <a:pt x="774" y="163"/>
                </a:lnTo>
                <a:lnTo>
                  <a:pt x="762" y="152"/>
                </a:lnTo>
                <a:lnTo>
                  <a:pt x="749" y="142"/>
                </a:lnTo>
                <a:lnTo>
                  <a:pt x="738" y="134"/>
                </a:lnTo>
                <a:lnTo>
                  <a:pt x="724" y="125"/>
                </a:lnTo>
                <a:lnTo>
                  <a:pt x="711" y="118"/>
                </a:lnTo>
                <a:lnTo>
                  <a:pt x="697" y="110"/>
                </a:lnTo>
                <a:lnTo>
                  <a:pt x="682" y="104"/>
                </a:lnTo>
                <a:lnTo>
                  <a:pt x="666" y="97"/>
                </a:lnTo>
                <a:lnTo>
                  <a:pt x="651" y="93"/>
                </a:lnTo>
                <a:lnTo>
                  <a:pt x="636" y="88"/>
                </a:lnTo>
                <a:lnTo>
                  <a:pt x="620" y="84"/>
                </a:lnTo>
                <a:lnTo>
                  <a:pt x="604" y="82"/>
                </a:lnTo>
                <a:lnTo>
                  <a:pt x="588" y="80"/>
                </a:lnTo>
                <a:lnTo>
                  <a:pt x="572" y="78"/>
                </a:lnTo>
                <a:lnTo>
                  <a:pt x="554" y="78"/>
                </a:lnTo>
                <a:lnTo>
                  <a:pt x="554" y="78"/>
                </a:lnTo>
                <a:lnTo>
                  <a:pt x="537" y="78"/>
                </a:lnTo>
                <a:lnTo>
                  <a:pt x="521" y="80"/>
                </a:lnTo>
                <a:lnTo>
                  <a:pt x="505" y="82"/>
                </a:lnTo>
                <a:lnTo>
                  <a:pt x="489" y="84"/>
                </a:lnTo>
                <a:lnTo>
                  <a:pt x="472" y="88"/>
                </a:lnTo>
                <a:lnTo>
                  <a:pt x="457" y="93"/>
                </a:lnTo>
                <a:lnTo>
                  <a:pt x="442" y="97"/>
                </a:lnTo>
                <a:lnTo>
                  <a:pt x="427" y="104"/>
                </a:lnTo>
                <a:lnTo>
                  <a:pt x="412" y="110"/>
                </a:lnTo>
                <a:lnTo>
                  <a:pt x="398" y="118"/>
                </a:lnTo>
                <a:lnTo>
                  <a:pt x="385" y="125"/>
                </a:lnTo>
                <a:lnTo>
                  <a:pt x="371" y="134"/>
                </a:lnTo>
                <a:lnTo>
                  <a:pt x="359" y="142"/>
                </a:lnTo>
                <a:lnTo>
                  <a:pt x="346" y="152"/>
                </a:lnTo>
                <a:lnTo>
                  <a:pt x="334" y="163"/>
                </a:lnTo>
                <a:lnTo>
                  <a:pt x="324" y="174"/>
                </a:lnTo>
                <a:lnTo>
                  <a:pt x="312" y="184"/>
                </a:lnTo>
                <a:lnTo>
                  <a:pt x="302" y="196"/>
                </a:lnTo>
                <a:lnTo>
                  <a:pt x="292" y="209"/>
                </a:lnTo>
                <a:lnTo>
                  <a:pt x="283" y="222"/>
                </a:lnTo>
                <a:lnTo>
                  <a:pt x="275" y="235"/>
                </a:lnTo>
                <a:lnTo>
                  <a:pt x="266" y="249"/>
                </a:lnTo>
                <a:lnTo>
                  <a:pt x="260" y="263"/>
                </a:lnTo>
                <a:lnTo>
                  <a:pt x="252" y="277"/>
                </a:lnTo>
                <a:lnTo>
                  <a:pt x="247" y="292"/>
                </a:lnTo>
                <a:lnTo>
                  <a:pt x="242" y="307"/>
                </a:lnTo>
                <a:lnTo>
                  <a:pt x="237" y="323"/>
                </a:lnTo>
                <a:lnTo>
                  <a:pt x="234" y="339"/>
                </a:lnTo>
                <a:lnTo>
                  <a:pt x="231" y="355"/>
                </a:lnTo>
                <a:lnTo>
                  <a:pt x="229" y="371"/>
                </a:lnTo>
                <a:lnTo>
                  <a:pt x="228" y="388"/>
                </a:lnTo>
                <a:lnTo>
                  <a:pt x="228" y="404"/>
                </a:lnTo>
                <a:lnTo>
                  <a:pt x="228" y="404"/>
                </a:lnTo>
                <a:lnTo>
                  <a:pt x="228" y="427"/>
                </a:lnTo>
                <a:lnTo>
                  <a:pt x="230" y="449"/>
                </a:lnTo>
                <a:lnTo>
                  <a:pt x="234" y="471"/>
                </a:lnTo>
                <a:lnTo>
                  <a:pt x="240" y="492"/>
                </a:lnTo>
                <a:lnTo>
                  <a:pt x="246" y="513"/>
                </a:lnTo>
                <a:lnTo>
                  <a:pt x="254" y="533"/>
                </a:lnTo>
                <a:lnTo>
                  <a:pt x="262" y="553"/>
                </a:lnTo>
                <a:lnTo>
                  <a:pt x="273" y="571"/>
                </a:lnTo>
                <a:lnTo>
                  <a:pt x="285" y="590"/>
                </a:lnTo>
                <a:lnTo>
                  <a:pt x="298" y="607"/>
                </a:lnTo>
                <a:lnTo>
                  <a:pt x="312" y="624"/>
                </a:lnTo>
                <a:lnTo>
                  <a:pt x="327" y="639"/>
                </a:lnTo>
                <a:lnTo>
                  <a:pt x="343" y="654"/>
                </a:lnTo>
                <a:lnTo>
                  <a:pt x="360" y="668"/>
                </a:lnTo>
                <a:lnTo>
                  <a:pt x="379" y="680"/>
                </a:lnTo>
                <a:lnTo>
                  <a:pt x="397" y="692"/>
                </a:lnTo>
                <a:lnTo>
                  <a:pt x="397" y="692"/>
                </a:lnTo>
                <a:lnTo>
                  <a:pt x="409" y="700"/>
                </a:lnTo>
                <a:lnTo>
                  <a:pt x="420" y="708"/>
                </a:lnTo>
                <a:lnTo>
                  <a:pt x="428" y="718"/>
                </a:lnTo>
                <a:lnTo>
                  <a:pt x="435" y="729"/>
                </a:lnTo>
                <a:lnTo>
                  <a:pt x="441" y="741"/>
                </a:lnTo>
                <a:lnTo>
                  <a:pt x="445" y="754"/>
                </a:lnTo>
                <a:lnTo>
                  <a:pt x="449" y="767"/>
                </a:lnTo>
                <a:lnTo>
                  <a:pt x="451" y="781"/>
                </a:lnTo>
                <a:lnTo>
                  <a:pt x="451" y="781"/>
                </a:lnTo>
                <a:close/>
                <a:moveTo>
                  <a:pt x="631" y="1062"/>
                </a:moveTo>
                <a:lnTo>
                  <a:pt x="631" y="1062"/>
                </a:lnTo>
                <a:lnTo>
                  <a:pt x="628" y="1071"/>
                </a:lnTo>
                <a:lnTo>
                  <a:pt x="623" y="1079"/>
                </a:lnTo>
                <a:lnTo>
                  <a:pt x="618" y="1087"/>
                </a:lnTo>
                <a:lnTo>
                  <a:pt x="610" y="1093"/>
                </a:lnTo>
                <a:lnTo>
                  <a:pt x="603" y="1098"/>
                </a:lnTo>
                <a:lnTo>
                  <a:pt x="594" y="1102"/>
                </a:lnTo>
                <a:lnTo>
                  <a:pt x="586" y="1104"/>
                </a:lnTo>
                <a:lnTo>
                  <a:pt x="576" y="1105"/>
                </a:lnTo>
                <a:lnTo>
                  <a:pt x="533" y="1105"/>
                </a:lnTo>
                <a:lnTo>
                  <a:pt x="533" y="1105"/>
                </a:lnTo>
                <a:lnTo>
                  <a:pt x="523" y="1104"/>
                </a:lnTo>
                <a:lnTo>
                  <a:pt x="513" y="1102"/>
                </a:lnTo>
                <a:lnTo>
                  <a:pt x="506" y="1098"/>
                </a:lnTo>
                <a:lnTo>
                  <a:pt x="497" y="1093"/>
                </a:lnTo>
                <a:lnTo>
                  <a:pt x="491" y="1087"/>
                </a:lnTo>
                <a:lnTo>
                  <a:pt x="485" y="1079"/>
                </a:lnTo>
                <a:lnTo>
                  <a:pt x="481" y="1071"/>
                </a:lnTo>
                <a:lnTo>
                  <a:pt x="478" y="1062"/>
                </a:lnTo>
                <a:lnTo>
                  <a:pt x="456" y="1062"/>
                </a:lnTo>
                <a:lnTo>
                  <a:pt x="456" y="1062"/>
                </a:lnTo>
                <a:lnTo>
                  <a:pt x="448" y="1062"/>
                </a:lnTo>
                <a:lnTo>
                  <a:pt x="439" y="1060"/>
                </a:lnTo>
                <a:lnTo>
                  <a:pt x="431" y="1059"/>
                </a:lnTo>
                <a:lnTo>
                  <a:pt x="424" y="1055"/>
                </a:lnTo>
                <a:lnTo>
                  <a:pt x="416" y="1052"/>
                </a:lnTo>
                <a:lnTo>
                  <a:pt x="410" y="1048"/>
                </a:lnTo>
                <a:lnTo>
                  <a:pt x="403" y="1044"/>
                </a:lnTo>
                <a:lnTo>
                  <a:pt x="398" y="1038"/>
                </a:lnTo>
                <a:lnTo>
                  <a:pt x="393" y="1032"/>
                </a:lnTo>
                <a:lnTo>
                  <a:pt x="387" y="1025"/>
                </a:lnTo>
                <a:lnTo>
                  <a:pt x="383" y="1019"/>
                </a:lnTo>
                <a:lnTo>
                  <a:pt x="380" y="1012"/>
                </a:lnTo>
                <a:lnTo>
                  <a:pt x="378" y="1005"/>
                </a:lnTo>
                <a:lnTo>
                  <a:pt x="375" y="996"/>
                </a:lnTo>
                <a:lnTo>
                  <a:pt x="373" y="989"/>
                </a:lnTo>
                <a:lnTo>
                  <a:pt x="373" y="980"/>
                </a:lnTo>
                <a:lnTo>
                  <a:pt x="374" y="783"/>
                </a:lnTo>
                <a:lnTo>
                  <a:pt x="374" y="783"/>
                </a:lnTo>
                <a:lnTo>
                  <a:pt x="373" y="775"/>
                </a:lnTo>
                <a:lnTo>
                  <a:pt x="370" y="770"/>
                </a:lnTo>
                <a:lnTo>
                  <a:pt x="366" y="764"/>
                </a:lnTo>
                <a:lnTo>
                  <a:pt x="360" y="760"/>
                </a:lnTo>
                <a:lnTo>
                  <a:pt x="360" y="760"/>
                </a:lnTo>
                <a:lnTo>
                  <a:pt x="337" y="746"/>
                </a:lnTo>
                <a:lnTo>
                  <a:pt x="314" y="730"/>
                </a:lnTo>
                <a:lnTo>
                  <a:pt x="292" y="714"/>
                </a:lnTo>
                <a:lnTo>
                  <a:pt x="273" y="695"/>
                </a:lnTo>
                <a:lnTo>
                  <a:pt x="254" y="676"/>
                </a:lnTo>
                <a:lnTo>
                  <a:pt x="236" y="656"/>
                </a:lnTo>
                <a:lnTo>
                  <a:pt x="221" y="634"/>
                </a:lnTo>
                <a:lnTo>
                  <a:pt x="206" y="611"/>
                </a:lnTo>
                <a:lnTo>
                  <a:pt x="193" y="588"/>
                </a:lnTo>
                <a:lnTo>
                  <a:pt x="182" y="564"/>
                </a:lnTo>
                <a:lnTo>
                  <a:pt x="173" y="538"/>
                </a:lnTo>
                <a:lnTo>
                  <a:pt x="164" y="512"/>
                </a:lnTo>
                <a:lnTo>
                  <a:pt x="158" y="486"/>
                </a:lnTo>
                <a:lnTo>
                  <a:pt x="153" y="459"/>
                </a:lnTo>
                <a:lnTo>
                  <a:pt x="151" y="432"/>
                </a:lnTo>
                <a:lnTo>
                  <a:pt x="150" y="404"/>
                </a:lnTo>
                <a:lnTo>
                  <a:pt x="150" y="404"/>
                </a:lnTo>
                <a:lnTo>
                  <a:pt x="150" y="384"/>
                </a:lnTo>
                <a:lnTo>
                  <a:pt x="152" y="363"/>
                </a:lnTo>
                <a:lnTo>
                  <a:pt x="154" y="343"/>
                </a:lnTo>
                <a:lnTo>
                  <a:pt x="158" y="323"/>
                </a:lnTo>
                <a:lnTo>
                  <a:pt x="162" y="304"/>
                </a:lnTo>
                <a:lnTo>
                  <a:pt x="168" y="285"/>
                </a:lnTo>
                <a:lnTo>
                  <a:pt x="174" y="265"/>
                </a:lnTo>
                <a:lnTo>
                  <a:pt x="181" y="247"/>
                </a:lnTo>
                <a:lnTo>
                  <a:pt x="190" y="230"/>
                </a:lnTo>
                <a:lnTo>
                  <a:pt x="199" y="211"/>
                </a:lnTo>
                <a:lnTo>
                  <a:pt x="208" y="195"/>
                </a:lnTo>
                <a:lnTo>
                  <a:pt x="219" y="179"/>
                </a:lnTo>
                <a:lnTo>
                  <a:pt x="230" y="163"/>
                </a:lnTo>
                <a:lnTo>
                  <a:pt x="242" y="148"/>
                </a:lnTo>
                <a:lnTo>
                  <a:pt x="255" y="133"/>
                </a:lnTo>
                <a:lnTo>
                  <a:pt x="269" y="119"/>
                </a:lnTo>
                <a:lnTo>
                  <a:pt x="283" y="106"/>
                </a:lnTo>
                <a:lnTo>
                  <a:pt x="297" y="93"/>
                </a:lnTo>
                <a:lnTo>
                  <a:pt x="312" y="81"/>
                </a:lnTo>
                <a:lnTo>
                  <a:pt x="328" y="69"/>
                </a:lnTo>
                <a:lnTo>
                  <a:pt x="344" y="58"/>
                </a:lnTo>
                <a:lnTo>
                  <a:pt x="361" y="49"/>
                </a:lnTo>
                <a:lnTo>
                  <a:pt x="379" y="40"/>
                </a:lnTo>
                <a:lnTo>
                  <a:pt x="397" y="32"/>
                </a:lnTo>
                <a:lnTo>
                  <a:pt x="415" y="25"/>
                </a:lnTo>
                <a:lnTo>
                  <a:pt x="434" y="18"/>
                </a:lnTo>
                <a:lnTo>
                  <a:pt x="453" y="13"/>
                </a:lnTo>
                <a:lnTo>
                  <a:pt x="472" y="9"/>
                </a:lnTo>
                <a:lnTo>
                  <a:pt x="493" y="4"/>
                </a:lnTo>
                <a:lnTo>
                  <a:pt x="513" y="2"/>
                </a:lnTo>
                <a:lnTo>
                  <a:pt x="534" y="1"/>
                </a:lnTo>
                <a:lnTo>
                  <a:pt x="554" y="0"/>
                </a:lnTo>
                <a:lnTo>
                  <a:pt x="554" y="0"/>
                </a:lnTo>
                <a:lnTo>
                  <a:pt x="575" y="1"/>
                </a:lnTo>
                <a:lnTo>
                  <a:pt x="595" y="2"/>
                </a:lnTo>
                <a:lnTo>
                  <a:pt x="616" y="4"/>
                </a:lnTo>
                <a:lnTo>
                  <a:pt x="636" y="9"/>
                </a:lnTo>
                <a:lnTo>
                  <a:pt x="656" y="13"/>
                </a:lnTo>
                <a:lnTo>
                  <a:pt x="675" y="18"/>
                </a:lnTo>
                <a:lnTo>
                  <a:pt x="693" y="25"/>
                </a:lnTo>
                <a:lnTo>
                  <a:pt x="712" y="32"/>
                </a:lnTo>
                <a:lnTo>
                  <a:pt x="730" y="40"/>
                </a:lnTo>
                <a:lnTo>
                  <a:pt x="747" y="49"/>
                </a:lnTo>
                <a:lnTo>
                  <a:pt x="765" y="58"/>
                </a:lnTo>
                <a:lnTo>
                  <a:pt x="781" y="69"/>
                </a:lnTo>
                <a:lnTo>
                  <a:pt x="797" y="81"/>
                </a:lnTo>
                <a:lnTo>
                  <a:pt x="812" y="93"/>
                </a:lnTo>
                <a:lnTo>
                  <a:pt x="826" y="106"/>
                </a:lnTo>
                <a:lnTo>
                  <a:pt x="840" y="119"/>
                </a:lnTo>
                <a:lnTo>
                  <a:pt x="854" y="133"/>
                </a:lnTo>
                <a:lnTo>
                  <a:pt x="867" y="148"/>
                </a:lnTo>
                <a:lnTo>
                  <a:pt x="879" y="163"/>
                </a:lnTo>
                <a:lnTo>
                  <a:pt x="890" y="179"/>
                </a:lnTo>
                <a:lnTo>
                  <a:pt x="900" y="195"/>
                </a:lnTo>
                <a:lnTo>
                  <a:pt x="910" y="211"/>
                </a:lnTo>
                <a:lnTo>
                  <a:pt x="919" y="230"/>
                </a:lnTo>
                <a:lnTo>
                  <a:pt x="927" y="247"/>
                </a:lnTo>
                <a:lnTo>
                  <a:pt x="935" y="265"/>
                </a:lnTo>
                <a:lnTo>
                  <a:pt x="940" y="285"/>
                </a:lnTo>
                <a:lnTo>
                  <a:pt x="947" y="304"/>
                </a:lnTo>
                <a:lnTo>
                  <a:pt x="951" y="323"/>
                </a:lnTo>
                <a:lnTo>
                  <a:pt x="954" y="343"/>
                </a:lnTo>
                <a:lnTo>
                  <a:pt x="956" y="363"/>
                </a:lnTo>
                <a:lnTo>
                  <a:pt x="959" y="384"/>
                </a:lnTo>
                <a:lnTo>
                  <a:pt x="959" y="404"/>
                </a:lnTo>
                <a:lnTo>
                  <a:pt x="959" y="404"/>
                </a:lnTo>
                <a:lnTo>
                  <a:pt x="958" y="432"/>
                </a:lnTo>
                <a:lnTo>
                  <a:pt x="955" y="459"/>
                </a:lnTo>
                <a:lnTo>
                  <a:pt x="951" y="486"/>
                </a:lnTo>
                <a:lnTo>
                  <a:pt x="945" y="512"/>
                </a:lnTo>
                <a:lnTo>
                  <a:pt x="936" y="538"/>
                </a:lnTo>
                <a:lnTo>
                  <a:pt x="926" y="564"/>
                </a:lnTo>
                <a:lnTo>
                  <a:pt x="915" y="588"/>
                </a:lnTo>
                <a:lnTo>
                  <a:pt x="903" y="611"/>
                </a:lnTo>
                <a:lnTo>
                  <a:pt x="887" y="634"/>
                </a:lnTo>
                <a:lnTo>
                  <a:pt x="872" y="656"/>
                </a:lnTo>
                <a:lnTo>
                  <a:pt x="855" y="676"/>
                </a:lnTo>
                <a:lnTo>
                  <a:pt x="836" y="695"/>
                </a:lnTo>
                <a:lnTo>
                  <a:pt x="816" y="714"/>
                </a:lnTo>
                <a:lnTo>
                  <a:pt x="795" y="730"/>
                </a:lnTo>
                <a:lnTo>
                  <a:pt x="772" y="746"/>
                </a:lnTo>
                <a:lnTo>
                  <a:pt x="748" y="760"/>
                </a:lnTo>
                <a:lnTo>
                  <a:pt x="748" y="760"/>
                </a:lnTo>
                <a:lnTo>
                  <a:pt x="743" y="764"/>
                </a:lnTo>
                <a:lnTo>
                  <a:pt x="739" y="770"/>
                </a:lnTo>
                <a:lnTo>
                  <a:pt x="735" y="775"/>
                </a:lnTo>
                <a:lnTo>
                  <a:pt x="735" y="783"/>
                </a:lnTo>
                <a:lnTo>
                  <a:pt x="735" y="980"/>
                </a:lnTo>
                <a:lnTo>
                  <a:pt x="735" y="980"/>
                </a:lnTo>
                <a:lnTo>
                  <a:pt x="735" y="989"/>
                </a:lnTo>
                <a:lnTo>
                  <a:pt x="733" y="996"/>
                </a:lnTo>
                <a:lnTo>
                  <a:pt x="732" y="1005"/>
                </a:lnTo>
                <a:lnTo>
                  <a:pt x="729" y="1012"/>
                </a:lnTo>
                <a:lnTo>
                  <a:pt x="726" y="1019"/>
                </a:lnTo>
                <a:lnTo>
                  <a:pt x="721" y="1025"/>
                </a:lnTo>
                <a:lnTo>
                  <a:pt x="716" y="1032"/>
                </a:lnTo>
                <a:lnTo>
                  <a:pt x="711" y="1038"/>
                </a:lnTo>
                <a:lnTo>
                  <a:pt x="705" y="1044"/>
                </a:lnTo>
                <a:lnTo>
                  <a:pt x="699" y="1048"/>
                </a:lnTo>
                <a:lnTo>
                  <a:pt x="692" y="1052"/>
                </a:lnTo>
                <a:lnTo>
                  <a:pt x="685" y="1055"/>
                </a:lnTo>
                <a:lnTo>
                  <a:pt x="677" y="1059"/>
                </a:lnTo>
                <a:lnTo>
                  <a:pt x="670" y="1060"/>
                </a:lnTo>
                <a:lnTo>
                  <a:pt x="661" y="1062"/>
                </a:lnTo>
                <a:lnTo>
                  <a:pt x="652" y="1062"/>
                </a:lnTo>
                <a:lnTo>
                  <a:pt x="631" y="1062"/>
                </a:lnTo>
                <a:lnTo>
                  <a:pt x="631" y="1062"/>
                </a:lnTo>
                <a:close/>
                <a:moveTo>
                  <a:pt x="949" y="659"/>
                </a:moveTo>
                <a:lnTo>
                  <a:pt x="949" y="659"/>
                </a:lnTo>
                <a:lnTo>
                  <a:pt x="945" y="656"/>
                </a:lnTo>
                <a:lnTo>
                  <a:pt x="941" y="651"/>
                </a:lnTo>
                <a:lnTo>
                  <a:pt x="939" y="648"/>
                </a:lnTo>
                <a:lnTo>
                  <a:pt x="937" y="643"/>
                </a:lnTo>
                <a:lnTo>
                  <a:pt x="936" y="638"/>
                </a:lnTo>
                <a:lnTo>
                  <a:pt x="936" y="633"/>
                </a:lnTo>
                <a:lnTo>
                  <a:pt x="937" y="627"/>
                </a:lnTo>
                <a:lnTo>
                  <a:pt x="939" y="623"/>
                </a:lnTo>
                <a:lnTo>
                  <a:pt x="939" y="623"/>
                </a:lnTo>
                <a:lnTo>
                  <a:pt x="942" y="619"/>
                </a:lnTo>
                <a:lnTo>
                  <a:pt x="947" y="616"/>
                </a:lnTo>
                <a:lnTo>
                  <a:pt x="951" y="613"/>
                </a:lnTo>
                <a:lnTo>
                  <a:pt x="955" y="611"/>
                </a:lnTo>
                <a:lnTo>
                  <a:pt x="961" y="610"/>
                </a:lnTo>
                <a:lnTo>
                  <a:pt x="965" y="610"/>
                </a:lnTo>
                <a:lnTo>
                  <a:pt x="970" y="611"/>
                </a:lnTo>
                <a:lnTo>
                  <a:pt x="975" y="613"/>
                </a:lnTo>
                <a:lnTo>
                  <a:pt x="1024" y="643"/>
                </a:lnTo>
                <a:lnTo>
                  <a:pt x="1024" y="643"/>
                </a:lnTo>
                <a:lnTo>
                  <a:pt x="1029" y="646"/>
                </a:lnTo>
                <a:lnTo>
                  <a:pt x="1033" y="649"/>
                </a:lnTo>
                <a:lnTo>
                  <a:pt x="1035" y="653"/>
                </a:lnTo>
                <a:lnTo>
                  <a:pt x="1037" y="659"/>
                </a:lnTo>
                <a:lnTo>
                  <a:pt x="1037" y="663"/>
                </a:lnTo>
                <a:lnTo>
                  <a:pt x="1037" y="668"/>
                </a:lnTo>
                <a:lnTo>
                  <a:pt x="1036" y="673"/>
                </a:lnTo>
                <a:lnTo>
                  <a:pt x="1034" y="678"/>
                </a:lnTo>
                <a:lnTo>
                  <a:pt x="1034" y="678"/>
                </a:lnTo>
                <a:lnTo>
                  <a:pt x="1031" y="682"/>
                </a:lnTo>
                <a:lnTo>
                  <a:pt x="1028" y="686"/>
                </a:lnTo>
                <a:lnTo>
                  <a:pt x="1023" y="688"/>
                </a:lnTo>
                <a:lnTo>
                  <a:pt x="1019" y="690"/>
                </a:lnTo>
                <a:lnTo>
                  <a:pt x="1014" y="691"/>
                </a:lnTo>
                <a:lnTo>
                  <a:pt x="1008" y="691"/>
                </a:lnTo>
                <a:lnTo>
                  <a:pt x="1004" y="690"/>
                </a:lnTo>
                <a:lnTo>
                  <a:pt x="999" y="688"/>
                </a:lnTo>
                <a:lnTo>
                  <a:pt x="949" y="659"/>
                </a:lnTo>
                <a:lnTo>
                  <a:pt x="949" y="659"/>
                </a:lnTo>
                <a:close/>
                <a:moveTo>
                  <a:pt x="975" y="188"/>
                </a:moveTo>
                <a:lnTo>
                  <a:pt x="975" y="188"/>
                </a:lnTo>
                <a:lnTo>
                  <a:pt x="970" y="190"/>
                </a:lnTo>
                <a:lnTo>
                  <a:pt x="965" y="191"/>
                </a:lnTo>
                <a:lnTo>
                  <a:pt x="961" y="191"/>
                </a:lnTo>
                <a:lnTo>
                  <a:pt x="955" y="191"/>
                </a:lnTo>
                <a:lnTo>
                  <a:pt x="951" y="189"/>
                </a:lnTo>
                <a:lnTo>
                  <a:pt x="947" y="187"/>
                </a:lnTo>
                <a:lnTo>
                  <a:pt x="942" y="182"/>
                </a:lnTo>
                <a:lnTo>
                  <a:pt x="939" y="178"/>
                </a:lnTo>
                <a:lnTo>
                  <a:pt x="939" y="178"/>
                </a:lnTo>
                <a:lnTo>
                  <a:pt x="937" y="174"/>
                </a:lnTo>
                <a:lnTo>
                  <a:pt x="936" y="168"/>
                </a:lnTo>
                <a:lnTo>
                  <a:pt x="936" y="164"/>
                </a:lnTo>
                <a:lnTo>
                  <a:pt x="937" y="159"/>
                </a:lnTo>
                <a:lnTo>
                  <a:pt x="939" y="154"/>
                </a:lnTo>
                <a:lnTo>
                  <a:pt x="941" y="150"/>
                </a:lnTo>
                <a:lnTo>
                  <a:pt x="945" y="147"/>
                </a:lnTo>
                <a:lnTo>
                  <a:pt x="949" y="143"/>
                </a:lnTo>
                <a:lnTo>
                  <a:pt x="999" y="114"/>
                </a:lnTo>
                <a:lnTo>
                  <a:pt x="999" y="114"/>
                </a:lnTo>
                <a:lnTo>
                  <a:pt x="1004" y="112"/>
                </a:lnTo>
                <a:lnTo>
                  <a:pt x="1008" y="111"/>
                </a:lnTo>
                <a:lnTo>
                  <a:pt x="1014" y="111"/>
                </a:lnTo>
                <a:lnTo>
                  <a:pt x="1019" y="112"/>
                </a:lnTo>
                <a:lnTo>
                  <a:pt x="1023" y="113"/>
                </a:lnTo>
                <a:lnTo>
                  <a:pt x="1028" y="116"/>
                </a:lnTo>
                <a:lnTo>
                  <a:pt x="1031" y="120"/>
                </a:lnTo>
                <a:lnTo>
                  <a:pt x="1034" y="124"/>
                </a:lnTo>
                <a:lnTo>
                  <a:pt x="1034" y="124"/>
                </a:lnTo>
                <a:lnTo>
                  <a:pt x="1036" y="128"/>
                </a:lnTo>
                <a:lnTo>
                  <a:pt x="1037" y="134"/>
                </a:lnTo>
                <a:lnTo>
                  <a:pt x="1037" y="138"/>
                </a:lnTo>
                <a:lnTo>
                  <a:pt x="1037" y="143"/>
                </a:lnTo>
                <a:lnTo>
                  <a:pt x="1035" y="148"/>
                </a:lnTo>
                <a:lnTo>
                  <a:pt x="1033" y="152"/>
                </a:lnTo>
                <a:lnTo>
                  <a:pt x="1029" y="156"/>
                </a:lnTo>
                <a:lnTo>
                  <a:pt x="1024" y="159"/>
                </a:lnTo>
                <a:lnTo>
                  <a:pt x="975" y="188"/>
                </a:lnTo>
                <a:lnTo>
                  <a:pt x="975" y="188"/>
                </a:lnTo>
                <a:close/>
                <a:moveTo>
                  <a:pt x="1025" y="427"/>
                </a:moveTo>
                <a:lnTo>
                  <a:pt x="1025" y="427"/>
                </a:lnTo>
                <a:lnTo>
                  <a:pt x="1020" y="426"/>
                </a:lnTo>
                <a:lnTo>
                  <a:pt x="1015" y="425"/>
                </a:lnTo>
                <a:lnTo>
                  <a:pt x="1010" y="423"/>
                </a:lnTo>
                <a:lnTo>
                  <a:pt x="1007" y="419"/>
                </a:lnTo>
                <a:lnTo>
                  <a:pt x="1004" y="415"/>
                </a:lnTo>
                <a:lnTo>
                  <a:pt x="1002" y="411"/>
                </a:lnTo>
                <a:lnTo>
                  <a:pt x="1000" y="406"/>
                </a:lnTo>
                <a:lnTo>
                  <a:pt x="1000" y="401"/>
                </a:lnTo>
                <a:lnTo>
                  <a:pt x="1000" y="401"/>
                </a:lnTo>
                <a:lnTo>
                  <a:pt x="1000" y="396"/>
                </a:lnTo>
                <a:lnTo>
                  <a:pt x="1002" y="390"/>
                </a:lnTo>
                <a:lnTo>
                  <a:pt x="1004" y="386"/>
                </a:lnTo>
                <a:lnTo>
                  <a:pt x="1007" y="383"/>
                </a:lnTo>
                <a:lnTo>
                  <a:pt x="1010" y="380"/>
                </a:lnTo>
                <a:lnTo>
                  <a:pt x="1015" y="377"/>
                </a:lnTo>
                <a:lnTo>
                  <a:pt x="1020" y="375"/>
                </a:lnTo>
                <a:lnTo>
                  <a:pt x="1025" y="375"/>
                </a:lnTo>
                <a:lnTo>
                  <a:pt x="1083" y="375"/>
                </a:lnTo>
                <a:lnTo>
                  <a:pt x="1083" y="375"/>
                </a:lnTo>
                <a:lnTo>
                  <a:pt x="1088" y="375"/>
                </a:lnTo>
                <a:lnTo>
                  <a:pt x="1092" y="377"/>
                </a:lnTo>
                <a:lnTo>
                  <a:pt x="1097" y="380"/>
                </a:lnTo>
                <a:lnTo>
                  <a:pt x="1101" y="383"/>
                </a:lnTo>
                <a:lnTo>
                  <a:pt x="1104" y="386"/>
                </a:lnTo>
                <a:lnTo>
                  <a:pt x="1106" y="390"/>
                </a:lnTo>
                <a:lnTo>
                  <a:pt x="1108" y="396"/>
                </a:lnTo>
                <a:lnTo>
                  <a:pt x="1108" y="401"/>
                </a:lnTo>
                <a:lnTo>
                  <a:pt x="1108" y="401"/>
                </a:lnTo>
                <a:lnTo>
                  <a:pt x="1108" y="406"/>
                </a:lnTo>
                <a:lnTo>
                  <a:pt x="1106" y="411"/>
                </a:lnTo>
                <a:lnTo>
                  <a:pt x="1104" y="415"/>
                </a:lnTo>
                <a:lnTo>
                  <a:pt x="1101" y="419"/>
                </a:lnTo>
                <a:lnTo>
                  <a:pt x="1097" y="423"/>
                </a:lnTo>
                <a:lnTo>
                  <a:pt x="1092" y="425"/>
                </a:lnTo>
                <a:lnTo>
                  <a:pt x="1088" y="426"/>
                </a:lnTo>
                <a:lnTo>
                  <a:pt x="1083" y="427"/>
                </a:lnTo>
                <a:lnTo>
                  <a:pt x="1025" y="427"/>
                </a:lnTo>
                <a:lnTo>
                  <a:pt x="1025" y="427"/>
                </a:lnTo>
                <a:close/>
                <a:moveTo>
                  <a:pt x="160" y="143"/>
                </a:moveTo>
                <a:lnTo>
                  <a:pt x="160" y="143"/>
                </a:lnTo>
                <a:lnTo>
                  <a:pt x="164" y="147"/>
                </a:lnTo>
                <a:lnTo>
                  <a:pt x="167" y="150"/>
                </a:lnTo>
                <a:lnTo>
                  <a:pt x="169" y="154"/>
                </a:lnTo>
                <a:lnTo>
                  <a:pt x="172" y="159"/>
                </a:lnTo>
                <a:lnTo>
                  <a:pt x="173" y="164"/>
                </a:lnTo>
                <a:lnTo>
                  <a:pt x="173" y="168"/>
                </a:lnTo>
                <a:lnTo>
                  <a:pt x="172" y="174"/>
                </a:lnTo>
                <a:lnTo>
                  <a:pt x="169" y="178"/>
                </a:lnTo>
                <a:lnTo>
                  <a:pt x="169" y="178"/>
                </a:lnTo>
                <a:lnTo>
                  <a:pt x="166" y="182"/>
                </a:lnTo>
                <a:lnTo>
                  <a:pt x="162" y="187"/>
                </a:lnTo>
                <a:lnTo>
                  <a:pt x="158" y="189"/>
                </a:lnTo>
                <a:lnTo>
                  <a:pt x="153" y="191"/>
                </a:lnTo>
                <a:lnTo>
                  <a:pt x="148" y="191"/>
                </a:lnTo>
                <a:lnTo>
                  <a:pt x="144" y="191"/>
                </a:lnTo>
                <a:lnTo>
                  <a:pt x="138" y="190"/>
                </a:lnTo>
                <a:lnTo>
                  <a:pt x="134" y="188"/>
                </a:lnTo>
                <a:lnTo>
                  <a:pt x="84" y="159"/>
                </a:lnTo>
                <a:lnTo>
                  <a:pt x="84" y="159"/>
                </a:lnTo>
                <a:lnTo>
                  <a:pt x="80" y="156"/>
                </a:lnTo>
                <a:lnTo>
                  <a:pt x="76" y="152"/>
                </a:lnTo>
                <a:lnTo>
                  <a:pt x="74" y="148"/>
                </a:lnTo>
                <a:lnTo>
                  <a:pt x="71" y="143"/>
                </a:lnTo>
                <a:lnTo>
                  <a:pt x="71" y="138"/>
                </a:lnTo>
                <a:lnTo>
                  <a:pt x="71" y="134"/>
                </a:lnTo>
                <a:lnTo>
                  <a:pt x="72" y="128"/>
                </a:lnTo>
                <a:lnTo>
                  <a:pt x="75" y="124"/>
                </a:lnTo>
                <a:lnTo>
                  <a:pt x="75" y="124"/>
                </a:lnTo>
                <a:lnTo>
                  <a:pt x="78" y="120"/>
                </a:lnTo>
                <a:lnTo>
                  <a:pt x="81" y="116"/>
                </a:lnTo>
                <a:lnTo>
                  <a:pt x="85" y="113"/>
                </a:lnTo>
                <a:lnTo>
                  <a:pt x="90" y="112"/>
                </a:lnTo>
                <a:lnTo>
                  <a:pt x="95" y="111"/>
                </a:lnTo>
                <a:lnTo>
                  <a:pt x="100" y="111"/>
                </a:lnTo>
                <a:lnTo>
                  <a:pt x="105" y="112"/>
                </a:lnTo>
                <a:lnTo>
                  <a:pt x="110" y="114"/>
                </a:lnTo>
                <a:lnTo>
                  <a:pt x="160" y="143"/>
                </a:lnTo>
                <a:lnTo>
                  <a:pt x="160" y="143"/>
                </a:lnTo>
                <a:close/>
                <a:moveTo>
                  <a:pt x="134" y="613"/>
                </a:moveTo>
                <a:lnTo>
                  <a:pt x="134" y="613"/>
                </a:lnTo>
                <a:lnTo>
                  <a:pt x="138" y="611"/>
                </a:lnTo>
                <a:lnTo>
                  <a:pt x="144" y="610"/>
                </a:lnTo>
                <a:lnTo>
                  <a:pt x="148" y="610"/>
                </a:lnTo>
                <a:lnTo>
                  <a:pt x="153" y="611"/>
                </a:lnTo>
                <a:lnTo>
                  <a:pt x="158" y="613"/>
                </a:lnTo>
                <a:lnTo>
                  <a:pt x="162" y="616"/>
                </a:lnTo>
                <a:lnTo>
                  <a:pt x="166" y="619"/>
                </a:lnTo>
                <a:lnTo>
                  <a:pt x="169" y="623"/>
                </a:lnTo>
                <a:lnTo>
                  <a:pt x="169" y="623"/>
                </a:lnTo>
                <a:lnTo>
                  <a:pt x="172" y="627"/>
                </a:lnTo>
                <a:lnTo>
                  <a:pt x="173" y="633"/>
                </a:lnTo>
                <a:lnTo>
                  <a:pt x="173" y="638"/>
                </a:lnTo>
                <a:lnTo>
                  <a:pt x="172" y="643"/>
                </a:lnTo>
                <a:lnTo>
                  <a:pt x="169" y="648"/>
                </a:lnTo>
                <a:lnTo>
                  <a:pt x="167" y="651"/>
                </a:lnTo>
                <a:lnTo>
                  <a:pt x="164" y="656"/>
                </a:lnTo>
                <a:lnTo>
                  <a:pt x="160" y="659"/>
                </a:lnTo>
                <a:lnTo>
                  <a:pt x="110" y="688"/>
                </a:lnTo>
                <a:lnTo>
                  <a:pt x="110" y="688"/>
                </a:lnTo>
                <a:lnTo>
                  <a:pt x="105" y="690"/>
                </a:lnTo>
                <a:lnTo>
                  <a:pt x="100" y="691"/>
                </a:lnTo>
                <a:lnTo>
                  <a:pt x="95" y="691"/>
                </a:lnTo>
                <a:lnTo>
                  <a:pt x="90" y="690"/>
                </a:lnTo>
                <a:lnTo>
                  <a:pt x="85" y="688"/>
                </a:lnTo>
                <a:lnTo>
                  <a:pt x="81" y="686"/>
                </a:lnTo>
                <a:lnTo>
                  <a:pt x="78" y="682"/>
                </a:lnTo>
                <a:lnTo>
                  <a:pt x="75" y="678"/>
                </a:lnTo>
                <a:lnTo>
                  <a:pt x="75" y="678"/>
                </a:lnTo>
                <a:lnTo>
                  <a:pt x="72" y="673"/>
                </a:lnTo>
                <a:lnTo>
                  <a:pt x="71" y="668"/>
                </a:lnTo>
                <a:lnTo>
                  <a:pt x="71" y="663"/>
                </a:lnTo>
                <a:lnTo>
                  <a:pt x="71" y="659"/>
                </a:lnTo>
                <a:lnTo>
                  <a:pt x="74" y="653"/>
                </a:lnTo>
                <a:lnTo>
                  <a:pt x="76" y="649"/>
                </a:lnTo>
                <a:lnTo>
                  <a:pt x="80" y="646"/>
                </a:lnTo>
                <a:lnTo>
                  <a:pt x="84" y="643"/>
                </a:lnTo>
                <a:lnTo>
                  <a:pt x="134" y="613"/>
                </a:lnTo>
                <a:lnTo>
                  <a:pt x="134" y="613"/>
                </a:lnTo>
                <a:close/>
                <a:moveTo>
                  <a:pt x="83" y="375"/>
                </a:moveTo>
                <a:lnTo>
                  <a:pt x="83" y="375"/>
                </a:lnTo>
                <a:lnTo>
                  <a:pt x="89" y="375"/>
                </a:lnTo>
                <a:lnTo>
                  <a:pt x="94" y="377"/>
                </a:lnTo>
                <a:lnTo>
                  <a:pt x="98" y="380"/>
                </a:lnTo>
                <a:lnTo>
                  <a:pt x="102" y="383"/>
                </a:lnTo>
                <a:lnTo>
                  <a:pt x="105" y="386"/>
                </a:lnTo>
                <a:lnTo>
                  <a:pt x="107" y="390"/>
                </a:lnTo>
                <a:lnTo>
                  <a:pt x="109" y="396"/>
                </a:lnTo>
                <a:lnTo>
                  <a:pt x="109" y="401"/>
                </a:lnTo>
                <a:lnTo>
                  <a:pt x="109" y="401"/>
                </a:lnTo>
                <a:lnTo>
                  <a:pt x="109" y="406"/>
                </a:lnTo>
                <a:lnTo>
                  <a:pt x="107" y="411"/>
                </a:lnTo>
                <a:lnTo>
                  <a:pt x="105" y="415"/>
                </a:lnTo>
                <a:lnTo>
                  <a:pt x="102" y="419"/>
                </a:lnTo>
                <a:lnTo>
                  <a:pt x="98" y="423"/>
                </a:lnTo>
                <a:lnTo>
                  <a:pt x="94" y="425"/>
                </a:lnTo>
                <a:lnTo>
                  <a:pt x="89" y="426"/>
                </a:lnTo>
                <a:lnTo>
                  <a:pt x="83" y="427"/>
                </a:lnTo>
                <a:lnTo>
                  <a:pt x="26" y="427"/>
                </a:lnTo>
                <a:lnTo>
                  <a:pt x="26" y="427"/>
                </a:lnTo>
                <a:lnTo>
                  <a:pt x="21" y="426"/>
                </a:lnTo>
                <a:lnTo>
                  <a:pt x="16" y="425"/>
                </a:lnTo>
                <a:lnTo>
                  <a:pt x="12" y="423"/>
                </a:lnTo>
                <a:lnTo>
                  <a:pt x="8" y="419"/>
                </a:lnTo>
                <a:lnTo>
                  <a:pt x="5" y="415"/>
                </a:lnTo>
                <a:lnTo>
                  <a:pt x="2" y="411"/>
                </a:lnTo>
                <a:lnTo>
                  <a:pt x="0" y="406"/>
                </a:lnTo>
                <a:lnTo>
                  <a:pt x="0" y="401"/>
                </a:lnTo>
                <a:lnTo>
                  <a:pt x="0" y="401"/>
                </a:lnTo>
                <a:lnTo>
                  <a:pt x="0" y="396"/>
                </a:lnTo>
                <a:lnTo>
                  <a:pt x="2" y="390"/>
                </a:lnTo>
                <a:lnTo>
                  <a:pt x="5" y="386"/>
                </a:lnTo>
                <a:lnTo>
                  <a:pt x="8" y="383"/>
                </a:lnTo>
                <a:lnTo>
                  <a:pt x="12" y="380"/>
                </a:lnTo>
                <a:lnTo>
                  <a:pt x="16" y="377"/>
                </a:lnTo>
                <a:lnTo>
                  <a:pt x="21" y="375"/>
                </a:lnTo>
                <a:lnTo>
                  <a:pt x="26" y="375"/>
                </a:lnTo>
                <a:lnTo>
                  <a:pt x="83" y="375"/>
                </a:lnTo>
                <a:lnTo>
                  <a:pt x="83" y="375"/>
                </a:lnTo>
                <a:close/>
                <a:moveTo>
                  <a:pt x="359" y="286"/>
                </a:moveTo>
                <a:lnTo>
                  <a:pt x="359" y="286"/>
                </a:lnTo>
                <a:lnTo>
                  <a:pt x="359" y="280"/>
                </a:lnTo>
                <a:lnTo>
                  <a:pt x="359" y="276"/>
                </a:lnTo>
                <a:lnTo>
                  <a:pt x="360" y="271"/>
                </a:lnTo>
                <a:lnTo>
                  <a:pt x="361" y="266"/>
                </a:lnTo>
                <a:lnTo>
                  <a:pt x="365" y="262"/>
                </a:lnTo>
                <a:lnTo>
                  <a:pt x="368" y="259"/>
                </a:lnTo>
                <a:lnTo>
                  <a:pt x="372" y="256"/>
                </a:lnTo>
                <a:lnTo>
                  <a:pt x="378" y="253"/>
                </a:lnTo>
                <a:lnTo>
                  <a:pt x="378" y="253"/>
                </a:lnTo>
                <a:lnTo>
                  <a:pt x="383" y="253"/>
                </a:lnTo>
                <a:lnTo>
                  <a:pt x="387" y="253"/>
                </a:lnTo>
                <a:lnTo>
                  <a:pt x="393" y="254"/>
                </a:lnTo>
                <a:lnTo>
                  <a:pt x="397" y="256"/>
                </a:lnTo>
                <a:lnTo>
                  <a:pt x="401" y="259"/>
                </a:lnTo>
                <a:lnTo>
                  <a:pt x="404" y="262"/>
                </a:lnTo>
                <a:lnTo>
                  <a:pt x="408" y="266"/>
                </a:lnTo>
                <a:lnTo>
                  <a:pt x="409" y="272"/>
                </a:lnTo>
                <a:lnTo>
                  <a:pt x="424" y="322"/>
                </a:lnTo>
                <a:lnTo>
                  <a:pt x="424" y="322"/>
                </a:lnTo>
                <a:lnTo>
                  <a:pt x="451" y="313"/>
                </a:lnTo>
                <a:lnTo>
                  <a:pt x="479" y="306"/>
                </a:lnTo>
                <a:lnTo>
                  <a:pt x="479" y="306"/>
                </a:lnTo>
                <a:lnTo>
                  <a:pt x="480" y="305"/>
                </a:lnTo>
                <a:lnTo>
                  <a:pt x="480" y="305"/>
                </a:lnTo>
                <a:lnTo>
                  <a:pt x="504" y="301"/>
                </a:lnTo>
                <a:lnTo>
                  <a:pt x="528" y="299"/>
                </a:lnTo>
                <a:lnTo>
                  <a:pt x="528" y="260"/>
                </a:lnTo>
                <a:lnTo>
                  <a:pt x="528" y="260"/>
                </a:lnTo>
                <a:lnTo>
                  <a:pt x="528" y="254"/>
                </a:lnTo>
                <a:lnTo>
                  <a:pt x="531" y="249"/>
                </a:lnTo>
                <a:lnTo>
                  <a:pt x="533" y="245"/>
                </a:lnTo>
                <a:lnTo>
                  <a:pt x="536" y="242"/>
                </a:lnTo>
                <a:lnTo>
                  <a:pt x="540" y="238"/>
                </a:lnTo>
                <a:lnTo>
                  <a:pt x="545" y="236"/>
                </a:lnTo>
                <a:lnTo>
                  <a:pt x="549" y="234"/>
                </a:lnTo>
                <a:lnTo>
                  <a:pt x="554" y="234"/>
                </a:lnTo>
                <a:lnTo>
                  <a:pt x="554" y="234"/>
                </a:lnTo>
                <a:lnTo>
                  <a:pt x="560" y="234"/>
                </a:lnTo>
                <a:lnTo>
                  <a:pt x="564" y="236"/>
                </a:lnTo>
                <a:lnTo>
                  <a:pt x="568" y="238"/>
                </a:lnTo>
                <a:lnTo>
                  <a:pt x="573" y="242"/>
                </a:lnTo>
                <a:lnTo>
                  <a:pt x="576" y="245"/>
                </a:lnTo>
                <a:lnTo>
                  <a:pt x="578" y="249"/>
                </a:lnTo>
                <a:lnTo>
                  <a:pt x="579" y="254"/>
                </a:lnTo>
                <a:lnTo>
                  <a:pt x="580" y="260"/>
                </a:lnTo>
                <a:lnTo>
                  <a:pt x="580" y="299"/>
                </a:lnTo>
                <a:lnTo>
                  <a:pt x="580" y="299"/>
                </a:lnTo>
                <a:lnTo>
                  <a:pt x="605" y="301"/>
                </a:lnTo>
                <a:lnTo>
                  <a:pt x="630" y="306"/>
                </a:lnTo>
                <a:lnTo>
                  <a:pt x="630" y="306"/>
                </a:lnTo>
                <a:lnTo>
                  <a:pt x="630" y="306"/>
                </a:lnTo>
                <a:lnTo>
                  <a:pt x="630" y="306"/>
                </a:lnTo>
                <a:lnTo>
                  <a:pt x="658" y="313"/>
                </a:lnTo>
                <a:lnTo>
                  <a:pt x="685" y="322"/>
                </a:lnTo>
                <a:lnTo>
                  <a:pt x="700" y="272"/>
                </a:lnTo>
                <a:lnTo>
                  <a:pt x="700" y="272"/>
                </a:lnTo>
                <a:lnTo>
                  <a:pt x="701" y="266"/>
                </a:lnTo>
                <a:lnTo>
                  <a:pt x="704" y="262"/>
                </a:lnTo>
                <a:lnTo>
                  <a:pt x="707" y="259"/>
                </a:lnTo>
                <a:lnTo>
                  <a:pt x="712" y="256"/>
                </a:lnTo>
                <a:lnTo>
                  <a:pt x="716" y="254"/>
                </a:lnTo>
                <a:lnTo>
                  <a:pt x="721" y="253"/>
                </a:lnTo>
                <a:lnTo>
                  <a:pt x="726" y="253"/>
                </a:lnTo>
                <a:lnTo>
                  <a:pt x="731" y="253"/>
                </a:lnTo>
                <a:lnTo>
                  <a:pt x="731" y="253"/>
                </a:lnTo>
                <a:lnTo>
                  <a:pt x="737" y="256"/>
                </a:lnTo>
                <a:lnTo>
                  <a:pt x="741" y="259"/>
                </a:lnTo>
                <a:lnTo>
                  <a:pt x="744" y="262"/>
                </a:lnTo>
                <a:lnTo>
                  <a:pt x="746" y="266"/>
                </a:lnTo>
                <a:lnTo>
                  <a:pt x="748" y="271"/>
                </a:lnTo>
                <a:lnTo>
                  <a:pt x="749" y="276"/>
                </a:lnTo>
                <a:lnTo>
                  <a:pt x="749" y="280"/>
                </a:lnTo>
                <a:lnTo>
                  <a:pt x="748" y="286"/>
                </a:lnTo>
                <a:lnTo>
                  <a:pt x="655" y="610"/>
                </a:lnTo>
                <a:lnTo>
                  <a:pt x="655" y="610"/>
                </a:lnTo>
                <a:lnTo>
                  <a:pt x="652" y="616"/>
                </a:lnTo>
                <a:lnTo>
                  <a:pt x="649" y="620"/>
                </a:lnTo>
                <a:lnTo>
                  <a:pt x="646" y="623"/>
                </a:lnTo>
                <a:lnTo>
                  <a:pt x="642" y="626"/>
                </a:lnTo>
                <a:lnTo>
                  <a:pt x="637" y="627"/>
                </a:lnTo>
                <a:lnTo>
                  <a:pt x="632" y="629"/>
                </a:lnTo>
                <a:lnTo>
                  <a:pt x="628" y="630"/>
                </a:lnTo>
                <a:lnTo>
                  <a:pt x="622" y="629"/>
                </a:lnTo>
                <a:lnTo>
                  <a:pt x="622" y="629"/>
                </a:lnTo>
                <a:lnTo>
                  <a:pt x="617" y="626"/>
                </a:lnTo>
                <a:lnTo>
                  <a:pt x="613" y="623"/>
                </a:lnTo>
                <a:lnTo>
                  <a:pt x="609" y="620"/>
                </a:lnTo>
                <a:lnTo>
                  <a:pt x="607" y="616"/>
                </a:lnTo>
                <a:lnTo>
                  <a:pt x="605" y="611"/>
                </a:lnTo>
                <a:lnTo>
                  <a:pt x="604" y="607"/>
                </a:lnTo>
                <a:lnTo>
                  <a:pt x="604" y="602"/>
                </a:lnTo>
                <a:lnTo>
                  <a:pt x="605" y="596"/>
                </a:lnTo>
                <a:lnTo>
                  <a:pt x="670" y="372"/>
                </a:lnTo>
                <a:lnTo>
                  <a:pt x="670" y="372"/>
                </a:lnTo>
                <a:lnTo>
                  <a:pt x="645" y="363"/>
                </a:lnTo>
                <a:lnTo>
                  <a:pt x="619" y="356"/>
                </a:lnTo>
                <a:lnTo>
                  <a:pt x="619" y="356"/>
                </a:lnTo>
                <a:lnTo>
                  <a:pt x="619" y="356"/>
                </a:lnTo>
                <a:lnTo>
                  <a:pt x="600" y="353"/>
                </a:lnTo>
                <a:lnTo>
                  <a:pt x="580" y="350"/>
                </a:lnTo>
                <a:lnTo>
                  <a:pt x="580" y="414"/>
                </a:lnTo>
                <a:lnTo>
                  <a:pt x="580" y="414"/>
                </a:lnTo>
                <a:lnTo>
                  <a:pt x="579" y="418"/>
                </a:lnTo>
                <a:lnTo>
                  <a:pt x="578" y="424"/>
                </a:lnTo>
                <a:lnTo>
                  <a:pt x="576" y="428"/>
                </a:lnTo>
                <a:lnTo>
                  <a:pt x="573" y="431"/>
                </a:lnTo>
                <a:lnTo>
                  <a:pt x="568" y="434"/>
                </a:lnTo>
                <a:lnTo>
                  <a:pt x="564" y="438"/>
                </a:lnTo>
                <a:lnTo>
                  <a:pt x="560" y="439"/>
                </a:lnTo>
                <a:lnTo>
                  <a:pt x="554" y="440"/>
                </a:lnTo>
                <a:lnTo>
                  <a:pt x="554" y="440"/>
                </a:lnTo>
                <a:lnTo>
                  <a:pt x="549" y="439"/>
                </a:lnTo>
                <a:lnTo>
                  <a:pt x="545" y="438"/>
                </a:lnTo>
                <a:lnTo>
                  <a:pt x="540" y="434"/>
                </a:lnTo>
                <a:lnTo>
                  <a:pt x="536" y="431"/>
                </a:lnTo>
                <a:lnTo>
                  <a:pt x="533" y="428"/>
                </a:lnTo>
                <a:lnTo>
                  <a:pt x="531" y="424"/>
                </a:lnTo>
                <a:lnTo>
                  <a:pt x="528" y="418"/>
                </a:lnTo>
                <a:lnTo>
                  <a:pt x="528" y="414"/>
                </a:lnTo>
                <a:lnTo>
                  <a:pt x="528" y="350"/>
                </a:lnTo>
                <a:lnTo>
                  <a:pt x="528" y="350"/>
                </a:lnTo>
                <a:lnTo>
                  <a:pt x="509" y="353"/>
                </a:lnTo>
                <a:lnTo>
                  <a:pt x="491" y="356"/>
                </a:lnTo>
                <a:lnTo>
                  <a:pt x="491" y="356"/>
                </a:lnTo>
                <a:lnTo>
                  <a:pt x="490" y="356"/>
                </a:lnTo>
                <a:lnTo>
                  <a:pt x="490" y="356"/>
                </a:lnTo>
                <a:lnTo>
                  <a:pt x="464" y="363"/>
                </a:lnTo>
                <a:lnTo>
                  <a:pt x="439" y="372"/>
                </a:lnTo>
                <a:lnTo>
                  <a:pt x="504" y="596"/>
                </a:lnTo>
                <a:lnTo>
                  <a:pt x="504" y="596"/>
                </a:lnTo>
                <a:lnTo>
                  <a:pt x="505" y="602"/>
                </a:lnTo>
                <a:lnTo>
                  <a:pt x="505" y="607"/>
                </a:lnTo>
                <a:lnTo>
                  <a:pt x="504" y="611"/>
                </a:lnTo>
                <a:lnTo>
                  <a:pt x="502" y="616"/>
                </a:lnTo>
                <a:lnTo>
                  <a:pt x="499" y="620"/>
                </a:lnTo>
                <a:lnTo>
                  <a:pt x="495" y="623"/>
                </a:lnTo>
                <a:lnTo>
                  <a:pt x="492" y="626"/>
                </a:lnTo>
                <a:lnTo>
                  <a:pt x="486" y="629"/>
                </a:lnTo>
                <a:lnTo>
                  <a:pt x="486" y="629"/>
                </a:lnTo>
                <a:lnTo>
                  <a:pt x="481" y="630"/>
                </a:lnTo>
                <a:lnTo>
                  <a:pt x="477" y="629"/>
                </a:lnTo>
                <a:lnTo>
                  <a:pt x="471" y="627"/>
                </a:lnTo>
                <a:lnTo>
                  <a:pt x="467" y="626"/>
                </a:lnTo>
                <a:lnTo>
                  <a:pt x="463" y="623"/>
                </a:lnTo>
                <a:lnTo>
                  <a:pt x="459" y="620"/>
                </a:lnTo>
                <a:lnTo>
                  <a:pt x="456" y="616"/>
                </a:lnTo>
                <a:lnTo>
                  <a:pt x="454" y="610"/>
                </a:lnTo>
                <a:lnTo>
                  <a:pt x="359" y="286"/>
                </a:lnTo>
                <a:lnTo>
                  <a:pt x="359" y="28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3" name="PA_库_Freeform: Shape 21"/>
          <p:cNvSpPr/>
          <p:nvPr>
            <p:custDataLst>
              <p:tags r:id="rId9"/>
            </p:custDataLst>
          </p:nvPr>
        </p:nvSpPr>
        <p:spPr bwMode="auto">
          <a:xfrm>
            <a:off x="3459135" y="4139524"/>
            <a:ext cx="547015" cy="547015"/>
          </a:xfrm>
          <a:custGeom>
            <a:avLst/>
            <a:gdLst>
              <a:gd name="T0" fmla="*/ 1040 w 1104"/>
              <a:gd name="T1" fmla="*/ 3 h 1104"/>
              <a:gd name="T2" fmla="*/ 800 w 1104"/>
              <a:gd name="T3" fmla="*/ 51 h 1104"/>
              <a:gd name="T4" fmla="*/ 817 w 1104"/>
              <a:gd name="T5" fmla="*/ 333 h 1104"/>
              <a:gd name="T6" fmla="*/ 1001 w 1104"/>
              <a:gd name="T7" fmla="*/ 207 h 1104"/>
              <a:gd name="T8" fmla="*/ 1048 w 1104"/>
              <a:gd name="T9" fmla="*/ 372 h 1104"/>
              <a:gd name="T10" fmla="*/ 695 w 1104"/>
              <a:gd name="T11" fmla="*/ 383 h 1104"/>
              <a:gd name="T12" fmla="*/ 673 w 1104"/>
              <a:gd name="T13" fmla="*/ 372 h 1104"/>
              <a:gd name="T14" fmla="*/ 670 w 1104"/>
              <a:gd name="T15" fmla="*/ 20 h 1104"/>
              <a:gd name="T16" fmla="*/ 689 w 1104"/>
              <a:gd name="T17" fmla="*/ 1 h 1104"/>
              <a:gd name="T18" fmla="*/ 332 w 1104"/>
              <a:gd name="T19" fmla="*/ 1063 h 1104"/>
              <a:gd name="T20" fmla="*/ 288 w 1104"/>
              <a:gd name="T21" fmla="*/ 1102 h 1104"/>
              <a:gd name="T22" fmla="*/ 239 w 1104"/>
              <a:gd name="T23" fmla="*/ 1093 h 1104"/>
              <a:gd name="T24" fmla="*/ 219 w 1104"/>
              <a:gd name="T25" fmla="*/ 1081 h 1104"/>
              <a:gd name="T26" fmla="*/ 201 w 1104"/>
              <a:gd name="T27" fmla="*/ 1093 h 1104"/>
              <a:gd name="T28" fmla="*/ 151 w 1104"/>
              <a:gd name="T29" fmla="*/ 1102 h 1104"/>
              <a:gd name="T30" fmla="*/ 107 w 1104"/>
              <a:gd name="T31" fmla="*/ 1063 h 1104"/>
              <a:gd name="T32" fmla="*/ 61 w 1104"/>
              <a:gd name="T33" fmla="*/ 690 h 1104"/>
              <a:gd name="T34" fmla="*/ 20 w 1104"/>
              <a:gd name="T35" fmla="*/ 650 h 1104"/>
              <a:gd name="T36" fmla="*/ 2 w 1104"/>
              <a:gd name="T37" fmla="*/ 471 h 1104"/>
              <a:gd name="T38" fmla="*/ 25 w 1104"/>
              <a:gd name="T39" fmla="*/ 331 h 1104"/>
              <a:gd name="T40" fmla="*/ 156 w 1104"/>
              <a:gd name="T41" fmla="*/ 300 h 1104"/>
              <a:gd name="T42" fmla="*/ 219 w 1104"/>
              <a:gd name="T43" fmla="*/ 380 h 1104"/>
              <a:gd name="T44" fmla="*/ 284 w 1104"/>
              <a:gd name="T45" fmla="*/ 300 h 1104"/>
              <a:gd name="T46" fmla="*/ 377 w 1104"/>
              <a:gd name="T47" fmla="*/ 318 h 1104"/>
              <a:gd name="T48" fmla="*/ 440 w 1104"/>
              <a:gd name="T49" fmla="*/ 392 h 1104"/>
              <a:gd name="T50" fmla="*/ 474 w 1104"/>
              <a:gd name="T51" fmla="*/ 405 h 1104"/>
              <a:gd name="T52" fmla="*/ 542 w 1104"/>
              <a:gd name="T53" fmla="*/ 354 h 1104"/>
              <a:gd name="T54" fmla="*/ 597 w 1104"/>
              <a:gd name="T55" fmla="*/ 353 h 1104"/>
              <a:gd name="T56" fmla="*/ 624 w 1104"/>
              <a:gd name="T57" fmla="*/ 402 h 1104"/>
              <a:gd name="T58" fmla="*/ 573 w 1104"/>
              <a:gd name="T59" fmla="*/ 461 h 1104"/>
              <a:gd name="T60" fmla="*/ 476 w 1104"/>
              <a:gd name="T61" fmla="*/ 521 h 1104"/>
              <a:gd name="T62" fmla="*/ 446 w 1104"/>
              <a:gd name="T63" fmla="*/ 525 h 1104"/>
              <a:gd name="T64" fmla="*/ 396 w 1104"/>
              <a:gd name="T65" fmla="*/ 493 h 1104"/>
              <a:gd name="T66" fmla="*/ 334 w 1104"/>
              <a:gd name="T67" fmla="*/ 1052 h 1104"/>
              <a:gd name="T68" fmla="*/ 257 w 1104"/>
              <a:gd name="T69" fmla="*/ 61 h 1104"/>
              <a:gd name="T70" fmla="*/ 297 w 1104"/>
              <a:gd name="T71" fmla="*/ 97 h 1104"/>
              <a:gd name="T72" fmla="*/ 312 w 1104"/>
              <a:gd name="T73" fmla="*/ 152 h 1104"/>
              <a:gd name="T74" fmla="*/ 300 w 1104"/>
              <a:gd name="T75" fmla="*/ 202 h 1104"/>
              <a:gd name="T76" fmla="*/ 261 w 1104"/>
              <a:gd name="T77" fmla="*/ 252 h 1104"/>
              <a:gd name="T78" fmla="*/ 217 w 1104"/>
              <a:gd name="T79" fmla="*/ 268 h 1104"/>
              <a:gd name="T80" fmla="*/ 166 w 1104"/>
              <a:gd name="T81" fmla="*/ 243 h 1104"/>
              <a:gd name="T82" fmla="*/ 134 w 1104"/>
              <a:gd name="T83" fmla="*/ 188 h 1104"/>
              <a:gd name="T84" fmla="*/ 129 w 1104"/>
              <a:gd name="T85" fmla="*/ 138 h 1104"/>
              <a:gd name="T86" fmla="*/ 150 w 1104"/>
              <a:gd name="T87" fmla="*/ 87 h 1104"/>
              <a:gd name="T88" fmla="*/ 195 w 1104"/>
              <a:gd name="T89" fmla="*/ 57 h 1104"/>
              <a:gd name="T90" fmla="*/ 817 w 1104"/>
              <a:gd name="T91" fmla="*/ 106 h 1104"/>
              <a:gd name="T92" fmla="*/ 791 w 1104"/>
              <a:gd name="T93" fmla="*/ 94 h 1104"/>
              <a:gd name="T94" fmla="*/ 769 w 1104"/>
              <a:gd name="T95" fmla="*/ 113 h 1104"/>
              <a:gd name="T96" fmla="*/ 784 w 1104"/>
              <a:gd name="T97" fmla="*/ 255 h 1104"/>
              <a:gd name="T98" fmla="*/ 821 w 1104"/>
              <a:gd name="T99" fmla="*/ 291 h 1104"/>
              <a:gd name="T100" fmla="*/ 875 w 1104"/>
              <a:gd name="T101" fmla="*/ 258 h 1104"/>
              <a:gd name="T102" fmla="*/ 1099 w 1104"/>
              <a:gd name="T103" fmla="*/ 50 h 1104"/>
              <a:gd name="T104" fmla="*/ 1097 w 1104"/>
              <a:gd name="T105" fmla="*/ 30 h 1104"/>
              <a:gd name="T106" fmla="*/ 1016 w 1104"/>
              <a:gd name="T107" fmla="*/ 75 h 1104"/>
              <a:gd name="T108" fmla="*/ 825 w 1104"/>
              <a:gd name="T109" fmla="*/ 142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4" h="1104">
                <a:moveTo>
                  <a:pt x="695" y="0"/>
                </a:moveTo>
                <a:lnTo>
                  <a:pt x="1027" y="0"/>
                </a:lnTo>
                <a:lnTo>
                  <a:pt x="1027" y="0"/>
                </a:lnTo>
                <a:lnTo>
                  <a:pt x="1031" y="0"/>
                </a:lnTo>
                <a:lnTo>
                  <a:pt x="1035" y="2"/>
                </a:lnTo>
                <a:lnTo>
                  <a:pt x="1040" y="3"/>
                </a:lnTo>
                <a:lnTo>
                  <a:pt x="1043" y="6"/>
                </a:lnTo>
                <a:lnTo>
                  <a:pt x="1043" y="6"/>
                </a:lnTo>
                <a:lnTo>
                  <a:pt x="1008" y="29"/>
                </a:lnTo>
                <a:lnTo>
                  <a:pt x="973" y="51"/>
                </a:lnTo>
                <a:lnTo>
                  <a:pt x="800" y="51"/>
                </a:lnTo>
                <a:lnTo>
                  <a:pt x="800" y="51"/>
                </a:lnTo>
                <a:lnTo>
                  <a:pt x="791" y="51"/>
                </a:lnTo>
                <a:lnTo>
                  <a:pt x="721" y="51"/>
                </a:lnTo>
                <a:lnTo>
                  <a:pt x="721" y="332"/>
                </a:lnTo>
                <a:lnTo>
                  <a:pt x="808" y="332"/>
                </a:lnTo>
                <a:lnTo>
                  <a:pt x="808" y="332"/>
                </a:lnTo>
                <a:lnTo>
                  <a:pt x="817" y="333"/>
                </a:lnTo>
                <a:lnTo>
                  <a:pt x="825" y="334"/>
                </a:lnTo>
                <a:lnTo>
                  <a:pt x="833" y="334"/>
                </a:lnTo>
                <a:lnTo>
                  <a:pt x="841" y="332"/>
                </a:lnTo>
                <a:lnTo>
                  <a:pt x="1001" y="332"/>
                </a:lnTo>
                <a:lnTo>
                  <a:pt x="1001" y="207"/>
                </a:lnTo>
                <a:lnTo>
                  <a:pt x="1001" y="207"/>
                </a:lnTo>
                <a:lnTo>
                  <a:pt x="1053" y="156"/>
                </a:lnTo>
                <a:lnTo>
                  <a:pt x="1053" y="357"/>
                </a:lnTo>
                <a:lnTo>
                  <a:pt x="1053" y="357"/>
                </a:lnTo>
                <a:lnTo>
                  <a:pt x="1053" y="363"/>
                </a:lnTo>
                <a:lnTo>
                  <a:pt x="1050" y="367"/>
                </a:lnTo>
                <a:lnTo>
                  <a:pt x="1048" y="372"/>
                </a:lnTo>
                <a:lnTo>
                  <a:pt x="1045" y="376"/>
                </a:lnTo>
                <a:lnTo>
                  <a:pt x="1041" y="379"/>
                </a:lnTo>
                <a:lnTo>
                  <a:pt x="1036" y="381"/>
                </a:lnTo>
                <a:lnTo>
                  <a:pt x="1032" y="382"/>
                </a:lnTo>
                <a:lnTo>
                  <a:pt x="1027" y="383"/>
                </a:lnTo>
                <a:lnTo>
                  <a:pt x="695" y="383"/>
                </a:lnTo>
                <a:lnTo>
                  <a:pt x="695" y="383"/>
                </a:lnTo>
                <a:lnTo>
                  <a:pt x="689" y="382"/>
                </a:lnTo>
                <a:lnTo>
                  <a:pt x="685" y="381"/>
                </a:lnTo>
                <a:lnTo>
                  <a:pt x="681" y="379"/>
                </a:lnTo>
                <a:lnTo>
                  <a:pt x="676" y="376"/>
                </a:lnTo>
                <a:lnTo>
                  <a:pt x="673" y="372"/>
                </a:lnTo>
                <a:lnTo>
                  <a:pt x="671" y="367"/>
                </a:lnTo>
                <a:lnTo>
                  <a:pt x="670" y="363"/>
                </a:lnTo>
                <a:lnTo>
                  <a:pt x="669" y="357"/>
                </a:lnTo>
                <a:lnTo>
                  <a:pt x="669" y="25"/>
                </a:lnTo>
                <a:lnTo>
                  <a:pt x="669" y="25"/>
                </a:lnTo>
                <a:lnTo>
                  <a:pt x="670" y="20"/>
                </a:lnTo>
                <a:lnTo>
                  <a:pt x="671" y="16"/>
                </a:lnTo>
                <a:lnTo>
                  <a:pt x="673" y="11"/>
                </a:lnTo>
                <a:lnTo>
                  <a:pt x="676" y="7"/>
                </a:lnTo>
                <a:lnTo>
                  <a:pt x="681" y="4"/>
                </a:lnTo>
                <a:lnTo>
                  <a:pt x="685" y="2"/>
                </a:lnTo>
                <a:lnTo>
                  <a:pt x="689" y="1"/>
                </a:lnTo>
                <a:lnTo>
                  <a:pt x="695" y="0"/>
                </a:lnTo>
                <a:lnTo>
                  <a:pt x="695" y="0"/>
                </a:lnTo>
                <a:close/>
                <a:moveTo>
                  <a:pt x="334" y="1052"/>
                </a:moveTo>
                <a:lnTo>
                  <a:pt x="334" y="1052"/>
                </a:lnTo>
                <a:lnTo>
                  <a:pt x="334" y="1057"/>
                </a:lnTo>
                <a:lnTo>
                  <a:pt x="332" y="1063"/>
                </a:lnTo>
                <a:lnTo>
                  <a:pt x="328" y="1072"/>
                </a:lnTo>
                <a:lnTo>
                  <a:pt x="323" y="1081"/>
                </a:lnTo>
                <a:lnTo>
                  <a:pt x="315" y="1088"/>
                </a:lnTo>
                <a:lnTo>
                  <a:pt x="307" y="1095"/>
                </a:lnTo>
                <a:lnTo>
                  <a:pt x="298" y="1099"/>
                </a:lnTo>
                <a:lnTo>
                  <a:pt x="288" y="1102"/>
                </a:lnTo>
                <a:lnTo>
                  <a:pt x="278" y="1104"/>
                </a:lnTo>
                <a:lnTo>
                  <a:pt x="278" y="1104"/>
                </a:lnTo>
                <a:lnTo>
                  <a:pt x="265" y="1102"/>
                </a:lnTo>
                <a:lnTo>
                  <a:pt x="251" y="1098"/>
                </a:lnTo>
                <a:lnTo>
                  <a:pt x="244" y="1096"/>
                </a:lnTo>
                <a:lnTo>
                  <a:pt x="239" y="1093"/>
                </a:lnTo>
                <a:lnTo>
                  <a:pt x="233" y="1090"/>
                </a:lnTo>
                <a:lnTo>
                  <a:pt x="229" y="1085"/>
                </a:lnTo>
                <a:lnTo>
                  <a:pt x="229" y="1085"/>
                </a:lnTo>
                <a:lnTo>
                  <a:pt x="228" y="1083"/>
                </a:lnTo>
                <a:lnTo>
                  <a:pt x="225" y="1082"/>
                </a:lnTo>
                <a:lnTo>
                  <a:pt x="219" y="1081"/>
                </a:lnTo>
                <a:lnTo>
                  <a:pt x="215" y="1082"/>
                </a:lnTo>
                <a:lnTo>
                  <a:pt x="212" y="1083"/>
                </a:lnTo>
                <a:lnTo>
                  <a:pt x="210" y="1085"/>
                </a:lnTo>
                <a:lnTo>
                  <a:pt x="210" y="1085"/>
                </a:lnTo>
                <a:lnTo>
                  <a:pt x="206" y="1090"/>
                </a:lnTo>
                <a:lnTo>
                  <a:pt x="201" y="1093"/>
                </a:lnTo>
                <a:lnTo>
                  <a:pt x="196" y="1096"/>
                </a:lnTo>
                <a:lnTo>
                  <a:pt x="189" y="1098"/>
                </a:lnTo>
                <a:lnTo>
                  <a:pt x="175" y="1102"/>
                </a:lnTo>
                <a:lnTo>
                  <a:pt x="161" y="1104"/>
                </a:lnTo>
                <a:lnTo>
                  <a:pt x="161" y="1104"/>
                </a:lnTo>
                <a:lnTo>
                  <a:pt x="151" y="1102"/>
                </a:lnTo>
                <a:lnTo>
                  <a:pt x="142" y="1099"/>
                </a:lnTo>
                <a:lnTo>
                  <a:pt x="133" y="1095"/>
                </a:lnTo>
                <a:lnTo>
                  <a:pt x="124" y="1088"/>
                </a:lnTo>
                <a:lnTo>
                  <a:pt x="117" y="1081"/>
                </a:lnTo>
                <a:lnTo>
                  <a:pt x="111" y="1072"/>
                </a:lnTo>
                <a:lnTo>
                  <a:pt x="107" y="1063"/>
                </a:lnTo>
                <a:lnTo>
                  <a:pt x="105" y="1052"/>
                </a:lnTo>
                <a:lnTo>
                  <a:pt x="94" y="696"/>
                </a:lnTo>
                <a:lnTo>
                  <a:pt x="80" y="695"/>
                </a:lnTo>
                <a:lnTo>
                  <a:pt x="80" y="695"/>
                </a:lnTo>
                <a:lnTo>
                  <a:pt x="71" y="693"/>
                </a:lnTo>
                <a:lnTo>
                  <a:pt x="61" y="690"/>
                </a:lnTo>
                <a:lnTo>
                  <a:pt x="51" y="685"/>
                </a:lnTo>
                <a:lnTo>
                  <a:pt x="42" y="680"/>
                </a:lnTo>
                <a:lnTo>
                  <a:pt x="34" y="674"/>
                </a:lnTo>
                <a:lnTo>
                  <a:pt x="27" y="667"/>
                </a:lnTo>
                <a:lnTo>
                  <a:pt x="23" y="658"/>
                </a:lnTo>
                <a:lnTo>
                  <a:pt x="20" y="650"/>
                </a:lnTo>
                <a:lnTo>
                  <a:pt x="20" y="650"/>
                </a:lnTo>
                <a:lnTo>
                  <a:pt x="10" y="600"/>
                </a:lnTo>
                <a:lnTo>
                  <a:pt x="5" y="561"/>
                </a:lnTo>
                <a:lnTo>
                  <a:pt x="2" y="529"/>
                </a:lnTo>
                <a:lnTo>
                  <a:pt x="0" y="500"/>
                </a:lnTo>
                <a:lnTo>
                  <a:pt x="2" y="471"/>
                </a:lnTo>
                <a:lnTo>
                  <a:pt x="6" y="438"/>
                </a:lnTo>
                <a:lnTo>
                  <a:pt x="18" y="346"/>
                </a:lnTo>
                <a:lnTo>
                  <a:pt x="18" y="346"/>
                </a:lnTo>
                <a:lnTo>
                  <a:pt x="19" y="341"/>
                </a:lnTo>
                <a:lnTo>
                  <a:pt x="22" y="336"/>
                </a:lnTo>
                <a:lnTo>
                  <a:pt x="25" y="331"/>
                </a:lnTo>
                <a:lnTo>
                  <a:pt x="30" y="325"/>
                </a:lnTo>
                <a:lnTo>
                  <a:pt x="35" y="321"/>
                </a:lnTo>
                <a:lnTo>
                  <a:pt x="41" y="317"/>
                </a:lnTo>
                <a:lnTo>
                  <a:pt x="48" y="313"/>
                </a:lnTo>
                <a:lnTo>
                  <a:pt x="57" y="312"/>
                </a:lnTo>
                <a:lnTo>
                  <a:pt x="156" y="300"/>
                </a:lnTo>
                <a:lnTo>
                  <a:pt x="156" y="300"/>
                </a:lnTo>
                <a:lnTo>
                  <a:pt x="160" y="300"/>
                </a:lnTo>
                <a:lnTo>
                  <a:pt x="164" y="301"/>
                </a:lnTo>
                <a:lnTo>
                  <a:pt x="168" y="304"/>
                </a:lnTo>
                <a:lnTo>
                  <a:pt x="171" y="307"/>
                </a:lnTo>
                <a:lnTo>
                  <a:pt x="219" y="380"/>
                </a:lnTo>
                <a:lnTo>
                  <a:pt x="269" y="307"/>
                </a:lnTo>
                <a:lnTo>
                  <a:pt x="269" y="307"/>
                </a:lnTo>
                <a:lnTo>
                  <a:pt x="271" y="304"/>
                </a:lnTo>
                <a:lnTo>
                  <a:pt x="275" y="301"/>
                </a:lnTo>
                <a:lnTo>
                  <a:pt x="280" y="300"/>
                </a:lnTo>
                <a:lnTo>
                  <a:pt x="284" y="300"/>
                </a:lnTo>
                <a:lnTo>
                  <a:pt x="340" y="307"/>
                </a:lnTo>
                <a:lnTo>
                  <a:pt x="340" y="307"/>
                </a:lnTo>
                <a:lnTo>
                  <a:pt x="358" y="310"/>
                </a:lnTo>
                <a:lnTo>
                  <a:pt x="366" y="312"/>
                </a:lnTo>
                <a:lnTo>
                  <a:pt x="371" y="314"/>
                </a:lnTo>
                <a:lnTo>
                  <a:pt x="377" y="318"/>
                </a:lnTo>
                <a:lnTo>
                  <a:pt x="381" y="321"/>
                </a:lnTo>
                <a:lnTo>
                  <a:pt x="389" y="329"/>
                </a:lnTo>
                <a:lnTo>
                  <a:pt x="389" y="329"/>
                </a:lnTo>
                <a:lnTo>
                  <a:pt x="417" y="364"/>
                </a:lnTo>
                <a:lnTo>
                  <a:pt x="440" y="392"/>
                </a:lnTo>
                <a:lnTo>
                  <a:pt x="440" y="392"/>
                </a:lnTo>
                <a:lnTo>
                  <a:pt x="451" y="403"/>
                </a:lnTo>
                <a:lnTo>
                  <a:pt x="451" y="403"/>
                </a:lnTo>
                <a:lnTo>
                  <a:pt x="456" y="406"/>
                </a:lnTo>
                <a:lnTo>
                  <a:pt x="462" y="408"/>
                </a:lnTo>
                <a:lnTo>
                  <a:pt x="467" y="407"/>
                </a:lnTo>
                <a:lnTo>
                  <a:pt x="474" y="405"/>
                </a:lnTo>
                <a:lnTo>
                  <a:pt x="474" y="405"/>
                </a:lnTo>
                <a:lnTo>
                  <a:pt x="482" y="398"/>
                </a:lnTo>
                <a:lnTo>
                  <a:pt x="482" y="398"/>
                </a:lnTo>
                <a:lnTo>
                  <a:pt x="511" y="378"/>
                </a:lnTo>
                <a:lnTo>
                  <a:pt x="542" y="354"/>
                </a:lnTo>
                <a:lnTo>
                  <a:pt x="542" y="354"/>
                </a:lnTo>
                <a:lnTo>
                  <a:pt x="551" y="349"/>
                </a:lnTo>
                <a:lnTo>
                  <a:pt x="561" y="346"/>
                </a:lnTo>
                <a:lnTo>
                  <a:pt x="571" y="345"/>
                </a:lnTo>
                <a:lnTo>
                  <a:pt x="579" y="346"/>
                </a:lnTo>
                <a:lnTo>
                  <a:pt x="589" y="349"/>
                </a:lnTo>
                <a:lnTo>
                  <a:pt x="597" y="353"/>
                </a:lnTo>
                <a:lnTo>
                  <a:pt x="604" y="360"/>
                </a:lnTo>
                <a:lnTo>
                  <a:pt x="612" y="366"/>
                </a:lnTo>
                <a:lnTo>
                  <a:pt x="616" y="375"/>
                </a:lnTo>
                <a:lnTo>
                  <a:pt x="620" y="383"/>
                </a:lnTo>
                <a:lnTo>
                  <a:pt x="623" y="392"/>
                </a:lnTo>
                <a:lnTo>
                  <a:pt x="624" y="402"/>
                </a:lnTo>
                <a:lnTo>
                  <a:pt x="623" y="410"/>
                </a:lnTo>
                <a:lnTo>
                  <a:pt x="619" y="420"/>
                </a:lnTo>
                <a:lnTo>
                  <a:pt x="613" y="429"/>
                </a:lnTo>
                <a:lnTo>
                  <a:pt x="605" y="436"/>
                </a:lnTo>
                <a:lnTo>
                  <a:pt x="605" y="436"/>
                </a:lnTo>
                <a:lnTo>
                  <a:pt x="573" y="461"/>
                </a:lnTo>
                <a:lnTo>
                  <a:pt x="542" y="484"/>
                </a:lnTo>
                <a:lnTo>
                  <a:pt x="542" y="484"/>
                </a:lnTo>
                <a:lnTo>
                  <a:pt x="522" y="495"/>
                </a:lnTo>
                <a:lnTo>
                  <a:pt x="505" y="506"/>
                </a:lnTo>
                <a:lnTo>
                  <a:pt x="490" y="515"/>
                </a:lnTo>
                <a:lnTo>
                  <a:pt x="476" y="521"/>
                </a:lnTo>
                <a:lnTo>
                  <a:pt x="476" y="521"/>
                </a:lnTo>
                <a:lnTo>
                  <a:pt x="470" y="524"/>
                </a:lnTo>
                <a:lnTo>
                  <a:pt x="464" y="525"/>
                </a:lnTo>
                <a:lnTo>
                  <a:pt x="458" y="526"/>
                </a:lnTo>
                <a:lnTo>
                  <a:pt x="452" y="526"/>
                </a:lnTo>
                <a:lnTo>
                  <a:pt x="446" y="525"/>
                </a:lnTo>
                <a:lnTo>
                  <a:pt x="439" y="524"/>
                </a:lnTo>
                <a:lnTo>
                  <a:pt x="433" y="520"/>
                </a:lnTo>
                <a:lnTo>
                  <a:pt x="427" y="517"/>
                </a:lnTo>
                <a:lnTo>
                  <a:pt x="427" y="517"/>
                </a:lnTo>
                <a:lnTo>
                  <a:pt x="411" y="506"/>
                </a:lnTo>
                <a:lnTo>
                  <a:pt x="396" y="493"/>
                </a:lnTo>
                <a:lnTo>
                  <a:pt x="380" y="478"/>
                </a:lnTo>
                <a:lnTo>
                  <a:pt x="365" y="461"/>
                </a:lnTo>
                <a:lnTo>
                  <a:pt x="365" y="461"/>
                </a:lnTo>
                <a:lnTo>
                  <a:pt x="352" y="447"/>
                </a:lnTo>
                <a:lnTo>
                  <a:pt x="334" y="1052"/>
                </a:lnTo>
                <a:lnTo>
                  <a:pt x="334" y="1052"/>
                </a:lnTo>
                <a:close/>
                <a:moveTo>
                  <a:pt x="221" y="52"/>
                </a:moveTo>
                <a:lnTo>
                  <a:pt x="221" y="52"/>
                </a:lnTo>
                <a:lnTo>
                  <a:pt x="231" y="53"/>
                </a:lnTo>
                <a:lnTo>
                  <a:pt x="240" y="55"/>
                </a:lnTo>
                <a:lnTo>
                  <a:pt x="248" y="58"/>
                </a:lnTo>
                <a:lnTo>
                  <a:pt x="257" y="61"/>
                </a:lnTo>
                <a:lnTo>
                  <a:pt x="266" y="65"/>
                </a:lnTo>
                <a:lnTo>
                  <a:pt x="273" y="70"/>
                </a:lnTo>
                <a:lnTo>
                  <a:pt x="280" y="76"/>
                </a:lnTo>
                <a:lnTo>
                  <a:pt x="286" y="83"/>
                </a:lnTo>
                <a:lnTo>
                  <a:pt x="292" y="89"/>
                </a:lnTo>
                <a:lnTo>
                  <a:pt x="297" y="97"/>
                </a:lnTo>
                <a:lnTo>
                  <a:pt x="301" y="105"/>
                </a:lnTo>
                <a:lnTo>
                  <a:pt x="306" y="114"/>
                </a:lnTo>
                <a:lnTo>
                  <a:pt x="309" y="122"/>
                </a:lnTo>
                <a:lnTo>
                  <a:pt x="310" y="132"/>
                </a:lnTo>
                <a:lnTo>
                  <a:pt x="312" y="141"/>
                </a:lnTo>
                <a:lnTo>
                  <a:pt x="312" y="152"/>
                </a:lnTo>
                <a:lnTo>
                  <a:pt x="312" y="152"/>
                </a:lnTo>
                <a:lnTo>
                  <a:pt x="311" y="161"/>
                </a:lnTo>
                <a:lnTo>
                  <a:pt x="310" y="172"/>
                </a:lnTo>
                <a:lnTo>
                  <a:pt x="308" y="182"/>
                </a:lnTo>
                <a:lnTo>
                  <a:pt x="303" y="193"/>
                </a:lnTo>
                <a:lnTo>
                  <a:pt x="300" y="202"/>
                </a:lnTo>
                <a:lnTo>
                  <a:pt x="295" y="212"/>
                </a:lnTo>
                <a:lnTo>
                  <a:pt x="289" y="221"/>
                </a:lnTo>
                <a:lnTo>
                  <a:pt x="284" y="230"/>
                </a:lnTo>
                <a:lnTo>
                  <a:pt x="276" y="238"/>
                </a:lnTo>
                <a:lnTo>
                  <a:pt x="270" y="245"/>
                </a:lnTo>
                <a:lnTo>
                  <a:pt x="261" y="252"/>
                </a:lnTo>
                <a:lnTo>
                  <a:pt x="254" y="257"/>
                </a:lnTo>
                <a:lnTo>
                  <a:pt x="245" y="262"/>
                </a:lnTo>
                <a:lnTo>
                  <a:pt x="237" y="265"/>
                </a:lnTo>
                <a:lnTo>
                  <a:pt x="227" y="267"/>
                </a:lnTo>
                <a:lnTo>
                  <a:pt x="217" y="268"/>
                </a:lnTo>
                <a:lnTo>
                  <a:pt x="217" y="268"/>
                </a:lnTo>
                <a:lnTo>
                  <a:pt x="209" y="267"/>
                </a:lnTo>
                <a:lnTo>
                  <a:pt x="199" y="265"/>
                </a:lnTo>
                <a:lnTo>
                  <a:pt x="190" y="260"/>
                </a:lnTo>
                <a:lnTo>
                  <a:pt x="182" y="256"/>
                </a:lnTo>
                <a:lnTo>
                  <a:pt x="174" y="250"/>
                </a:lnTo>
                <a:lnTo>
                  <a:pt x="166" y="243"/>
                </a:lnTo>
                <a:lnTo>
                  <a:pt x="160" y="236"/>
                </a:lnTo>
                <a:lnTo>
                  <a:pt x="154" y="227"/>
                </a:lnTo>
                <a:lnTo>
                  <a:pt x="147" y="218"/>
                </a:lnTo>
                <a:lnTo>
                  <a:pt x="143" y="209"/>
                </a:lnTo>
                <a:lnTo>
                  <a:pt x="137" y="199"/>
                </a:lnTo>
                <a:lnTo>
                  <a:pt x="134" y="188"/>
                </a:lnTo>
                <a:lnTo>
                  <a:pt x="131" y="179"/>
                </a:lnTo>
                <a:lnTo>
                  <a:pt x="129" y="168"/>
                </a:lnTo>
                <a:lnTo>
                  <a:pt x="128" y="158"/>
                </a:lnTo>
                <a:lnTo>
                  <a:pt x="128" y="147"/>
                </a:lnTo>
                <a:lnTo>
                  <a:pt x="128" y="147"/>
                </a:lnTo>
                <a:lnTo>
                  <a:pt x="129" y="138"/>
                </a:lnTo>
                <a:lnTo>
                  <a:pt x="130" y="128"/>
                </a:lnTo>
                <a:lnTo>
                  <a:pt x="132" y="119"/>
                </a:lnTo>
                <a:lnTo>
                  <a:pt x="135" y="110"/>
                </a:lnTo>
                <a:lnTo>
                  <a:pt x="140" y="102"/>
                </a:lnTo>
                <a:lnTo>
                  <a:pt x="144" y="93"/>
                </a:lnTo>
                <a:lnTo>
                  <a:pt x="150" y="87"/>
                </a:lnTo>
                <a:lnTo>
                  <a:pt x="156" y="79"/>
                </a:lnTo>
                <a:lnTo>
                  <a:pt x="162" y="74"/>
                </a:lnTo>
                <a:lnTo>
                  <a:pt x="170" y="69"/>
                </a:lnTo>
                <a:lnTo>
                  <a:pt x="177" y="63"/>
                </a:lnTo>
                <a:lnTo>
                  <a:pt x="186" y="60"/>
                </a:lnTo>
                <a:lnTo>
                  <a:pt x="195" y="57"/>
                </a:lnTo>
                <a:lnTo>
                  <a:pt x="203" y="55"/>
                </a:lnTo>
                <a:lnTo>
                  <a:pt x="212" y="52"/>
                </a:lnTo>
                <a:lnTo>
                  <a:pt x="221" y="52"/>
                </a:lnTo>
                <a:lnTo>
                  <a:pt x="221" y="52"/>
                </a:lnTo>
                <a:close/>
                <a:moveTo>
                  <a:pt x="817" y="106"/>
                </a:moveTo>
                <a:lnTo>
                  <a:pt x="817" y="106"/>
                </a:lnTo>
                <a:lnTo>
                  <a:pt x="814" y="103"/>
                </a:lnTo>
                <a:lnTo>
                  <a:pt x="812" y="101"/>
                </a:lnTo>
                <a:lnTo>
                  <a:pt x="810" y="98"/>
                </a:lnTo>
                <a:lnTo>
                  <a:pt x="807" y="97"/>
                </a:lnTo>
                <a:lnTo>
                  <a:pt x="799" y="94"/>
                </a:lnTo>
                <a:lnTo>
                  <a:pt x="791" y="94"/>
                </a:lnTo>
                <a:lnTo>
                  <a:pt x="783" y="97"/>
                </a:lnTo>
                <a:lnTo>
                  <a:pt x="776" y="100"/>
                </a:lnTo>
                <a:lnTo>
                  <a:pt x="773" y="102"/>
                </a:lnTo>
                <a:lnTo>
                  <a:pt x="771" y="105"/>
                </a:lnTo>
                <a:lnTo>
                  <a:pt x="770" y="108"/>
                </a:lnTo>
                <a:lnTo>
                  <a:pt x="769" y="113"/>
                </a:lnTo>
                <a:lnTo>
                  <a:pt x="769" y="113"/>
                </a:lnTo>
                <a:lnTo>
                  <a:pt x="770" y="154"/>
                </a:lnTo>
                <a:lnTo>
                  <a:pt x="773" y="186"/>
                </a:lnTo>
                <a:lnTo>
                  <a:pt x="778" y="218"/>
                </a:lnTo>
                <a:lnTo>
                  <a:pt x="784" y="255"/>
                </a:lnTo>
                <a:lnTo>
                  <a:pt x="784" y="255"/>
                </a:lnTo>
                <a:lnTo>
                  <a:pt x="787" y="263"/>
                </a:lnTo>
                <a:lnTo>
                  <a:pt x="792" y="270"/>
                </a:lnTo>
                <a:lnTo>
                  <a:pt x="797" y="278"/>
                </a:lnTo>
                <a:lnTo>
                  <a:pt x="805" y="283"/>
                </a:lnTo>
                <a:lnTo>
                  <a:pt x="812" y="287"/>
                </a:lnTo>
                <a:lnTo>
                  <a:pt x="821" y="291"/>
                </a:lnTo>
                <a:lnTo>
                  <a:pt x="824" y="291"/>
                </a:lnTo>
                <a:lnTo>
                  <a:pt x="828" y="291"/>
                </a:lnTo>
                <a:lnTo>
                  <a:pt x="832" y="290"/>
                </a:lnTo>
                <a:lnTo>
                  <a:pt x="835" y="287"/>
                </a:lnTo>
                <a:lnTo>
                  <a:pt x="835" y="287"/>
                </a:lnTo>
                <a:lnTo>
                  <a:pt x="875" y="258"/>
                </a:lnTo>
                <a:lnTo>
                  <a:pt x="910" y="230"/>
                </a:lnTo>
                <a:lnTo>
                  <a:pt x="942" y="202"/>
                </a:lnTo>
                <a:lnTo>
                  <a:pt x="972" y="175"/>
                </a:lnTo>
                <a:lnTo>
                  <a:pt x="1001" y="146"/>
                </a:lnTo>
                <a:lnTo>
                  <a:pt x="1031" y="117"/>
                </a:lnTo>
                <a:lnTo>
                  <a:pt x="1099" y="50"/>
                </a:lnTo>
                <a:lnTo>
                  <a:pt x="1099" y="50"/>
                </a:lnTo>
                <a:lnTo>
                  <a:pt x="1103" y="45"/>
                </a:lnTo>
                <a:lnTo>
                  <a:pt x="1104" y="39"/>
                </a:lnTo>
                <a:lnTo>
                  <a:pt x="1103" y="35"/>
                </a:lnTo>
                <a:lnTo>
                  <a:pt x="1101" y="32"/>
                </a:lnTo>
                <a:lnTo>
                  <a:pt x="1097" y="30"/>
                </a:lnTo>
                <a:lnTo>
                  <a:pt x="1093" y="29"/>
                </a:lnTo>
                <a:lnTo>
                  <a:pt x="1087" y="29"/>
                </a:lnTo>
                <a:lnTo>
                  <a:pt x="1082" y="32"/>
                </a:lnTo>
                <a:lnTo>
                  <a:pt x="1082" y="32"/>
                </a:lnTo>
                <a:lnTo>
                  <a:pt x="1047" y="55"/>
                </a:lnTo>
                <a:lnTo>
                  <a:pt x="1016" y="75"/>
                </a:lnTo>
                <a:lnTo>
                  <a:pt x="960" y="110"/>
                </a:lnTo>
                <a:lnTo>
                  <a:pt x="905" y="142"/>
                </a:lnTo>
                <a:lnTo>
                  <a:pt x="841" y="181"/>
                </a:lnTo>
                <a:lnTo>
                  <a:pt x="841" y="181"/>
                </a:lnTo>
                <a:lnTo>
                  <a:pt x="832" y="160"/>
                </a:lnTo>
                <a:lnTo>
                  <a:pt x="825" y="142"/>
                </a:lnTo>
                <a:lnTo>
                  <a:pt x="817" y="106"/>
                </a:lnTo>
                <a:lnTo>
                  <a:pt x="817" y="1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4" name="PA_库_Freeform: Shape 22"/>
          <p:cNvSpPr/>
          <p:nvPr>
            <p:custDataLst>
              <p:tags r:id="rId10"/>
            </p:custDataLst>
          </p:nvPr>
        </p:nvSpPr>
        <p:spPr bwMode="auto">
          <a:xfrm>
            <a:off x="8308843" y="4139524"/>
            <a:ext cx="547015" cy="547015"/>
          </a:xfrm>
          <a:custGeom>
            <a:avLst/>
            <a:gdLst>
              <a:gd name="T0" fmla="*/ 497 w 1104"/>
              <a:gd name="T1" fmla="*/ 19 h 1104"/>
              <a:gd name="T2" fmla="*/ 458 w 1104"/>
              <a:gd name="T3" fmla="*/ 82 h 1104"/>
              <a:gd name="T4" fmla="*/ 469 w 1104"/>
              <a:gd name="T5" fmla="*/ 155 h 1104"/>
              <a:gd name="T6" fmla="*/ 526 w 1104"/>
              <a:gd name="T7" fmla="*/ 217 h 1104"/>
              <a:gd name="T8" fmla="*/ 591 w 1104"/>
              <a:gd name="T9" fmla="*/ 212 h 1104"/>
              <a:gd name="T10" fmla="*/ 640 w 1104"/>
              <a:gd name="T11" fmla="*/ 141 h 1104"/>
              <a:gd name="T12" fmla="*/ 642 w 1104"/>
              <a:gd name="T13" fmla="*/ 69 h 1104"/>
              <a:gd name="T14" fmla="*/ 596 w 1104"/>
              <a:gd name="T15" fmla="*/ 11 h 1104"/>
              <a:gd name="T16" fmla="*/ 615 w 1104"/>
              <a:gd name="T17" fmla="*/ 264 h 1104"/>
              <a:gd name="T18" fmla="*/ 708 w 1104"/>
              <a:gd name="T19" fmla="*/ 272 h 1104"/>
              <a:gd name="T20" fmla="*/ 741 w 1104"/>
              <a:gd name="T21" fmla="*/ 304 h 1104"/>
              <a:gd name="T22" fmla="*/ 749 w 1104"/>
              <a:gd name="T23" fmla="*/ 469 h 1104"/>
              <a:gd name="T24" fmla="*/ 371 w 1104"/>
              <a:gd name="T25" fmla="*/ 478 h 1104"/>
              <a:gd name="T26" fmla="*/ 347 w 1104"/>
              <a:gd name="T27" fmla="*/ 447 h 1104"/>
              <a:gd name="T28" fmla="*/ 372 w 1104"/>
              <a:gd name="T29" fmla="*/ 289 h 1104"/>
              <a:gd name="T30" fmla="*/ 476 w 1104"/>
              <a:gd name="T31" fmla="*/ 257 h 1104"/>
              <a:gd name="T32" fmla="*/ 194 w 1104"/>
              <a:gd name="T33" fmla="*/ 557 h 1104"/>
              <a:gd name="T34" fmla="*/ 131 w 1104"/>
              <a:gd name="T35" fmla="*/ 594 h 1104"/>
              <a:gd name="T36" fmla="*/ 110 w 1104"/>
              <a:gd name="T37" fmla="*/ 658 h 1104"/>
              <a:gd name="T38" fmla="*/ 140 w 1104"/>
              <a:gd name="T39" fmla="*/ 740 h 1104"/>
              <a:gd name="T40" fmla="*/ 208 w 1104"/>
              <a:gd name="T41" fmla="*/ 779 h 1104"/>
              <a:gd name="T42" fmla="*/ 268 w 1104"/>
              <a:gd name="T43" fmla="*/ 746 h 1104"/>
              <a:gd name="T44" fmla="*/ 301 w 1104"/>
              <a:gd name="T45" fmla="*/ 665 h 1104"/>
              <a:gd name="T46" fmla="*/ 285 w 1104"/>
              <a:gd name="T47" fmla="*/ 599 h 1104"/>
              <a:gd name="T48" fmla="*/ 223 w 1104"/>
              <a:gd name="T49" fmla="*/ 558 h 1104"/>
              <a:gd name="T50" fmla="*/ 277 w 1104"/>
              <a:gd name="T51" fmla="*/ 814 h 1104"/>
              <a:gd name="T52" fmla="*/ 382 w 1104"/>
              <a:gd name="T53" fmla="*/ 840 h 1104"/>
              <a:gd name="T54" fmla="*/ 412 w 1104"/>
              <a:gd name="T55" fmla="*/ 1009 h 1104"/>
              <a:gd name="T56" fmla="*/ 400 w 1104"/>
              <a:gd name="T57" fmla="*/ 1097 h 1104"/>
              <a:gd name="T58" fmla="*/ 21 w 1104"/>
              <a:gd name="T59" fmla="*/ 1102 h 1104"/>
              <a:gd name="T60" fmla="*/ 1 w 1104"/>
              <a:gd name="T61" fmla="*/ 1054 h 1104"/>
              <a:gd name="T62" fmla="*/ 21 w 1104"/>
              <a:gd name="T63" fmla="*/ 851 h 1104"/>
              <a:gd name="T64" fmla="*/ 126 w 1104"/>
              <a:gd name="T65" fmla="*/ 813 h 1104"/>
              <a:gd name="T66" fmla="*/ 526 w 1104"/>
              <a:gd name="T67" fmla="*/ 557 h 1104"/>
              <a:gd name="T68" fmla="*/ 552 w 1104"/>
              <a:gd name="T69" fmla="*/ 531 h 1104"/>
              <a:gd name="T70" fmla="*/ 578 w 1104"/>
              <a:gd name="T71" fmla="*/ 551 h 1104"/>
              <a:gd name="T72" fmla="*/ 689 w 1104"/>
              <a:gd name="T73" fmla="*/ 738 h 1104"/>
              <a:gd name="T74" fmla="*/ 676 w 1104"/>
              <a:gd name="T75" fmla="*/ 768 h 1104"/>
              <a:gd name="T76" fmla="*/ 453 w 1104"/>
              <a:gd name="T77" fmla="*/ 767 h 1104"/>
              <a:gd name="T78" fmla="*/ 417 w 1104"/>
              <a:gd name="T79" fmla="*/ 757 h 1104"/>
              <a:gd name="T80" fmla="*/ 423 w 1104"/>
              <a:gd name="T81" fmla="*/ 725 h 1104"/>
              <a:gd name="T82" fmla="*/ 876 w 1104"/>
              <a:gd name="T83" fmla="*/ 559 h 1104"/>
              <a:gd name="T84" fmla="*/ 817 w 1104"/>
              <a:gd name="T85" fmla="*/ 602 h 1104"/>
              <a:gd name="T86" fmla="*/ 803 w 1104"/>
              <a:gd name="T87" fmla="*/ 669 h 1104"/>
              <a:gd name="T88" fmla="*/ 839 w 1104"/>
              <a:gd name="T89" fmla="*/ 748 h 1104"/>
              <a:gd name="T90" fmla="*/ 900 w 1104"/>
              <a:gd name="T91" fmla="*/ 779 h 1104"/>
              <a:gd name="T92" fmla="*/ 967 w 1104"/>
              <a:gd name="T93" fmla="*/ 738 h 1104"/>
              <a:gd name="T94" fmla="*/ 994 w 1104"/>
              <a:gd name="T95" fmla="*/ 655 h 1104"/>
              <a:gd name="T96" fmla="*/ 970 w 1104"/>
              <a:gd name="T97" fmla="*/ 591 h 1104"/>
              <a:gd name="T98" fmla="*/ 905 w 1104"/>
              <a:gd name="T99" fmla="*/ 557 h 1104"/>
              <a:gd name="T100" fmla="*/ 973 w 1104"/>
              <a:gd name="T101" fmla="*/ 813 h 1104"/>
              <a:gd name="T102" fmla="*/ 1078 w 1104"/>
              <a:gd name="T103" fmla="*/ 845 h 1104"/>
              <a:gd name="T104" fmla="*/ 1104 w 1104"/>
              <a:gd name="T105" fmla="*/ 1032 h 1104"/>
              <a:gd name="T106" fmla="*/ 1087 w 1104"/>
              <a:gd name="T107" fmla="*/ 1100 h 1104"/>
              <a:gd name="T108" fmla="*/ 708 w 1104"/>
              <a:gd name="T109" fmla="*/ 1100 h 1104"/>
              <a:gd name="T110" fmla="*/ 692 w 1104"/>
              <a:gd name="T111" fmla="*/ 1032 h 1104"/>
              <a:gd name="T112" fmla="*/ 717 w 1104"/>
              <a:gd name="T113" fmla="*/ 845 h 1104"/>
              <a:gd name="T114" fmla="*/ 822 w 1104"/>
              <a:gd name="T115" fmla="*/ 813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4" h="1104">
                <a:moveTo>
                  <a:pt x="550" y="0"/>
                </a:moveTo>
                <a:lnTo>
                  <a:pt x="550" y="0"/>
                </a:lnTo>
                <a:lnTo>
                  <a:pt x="540" y="1"/>
                </a:lnTo>
                <a:lnTo>
                  <a:pt x="530" y="2"/>
                </a:lnTo>
                <a:lnTo>
                  <a:pt x="522" y="6"/>
                </a:lnTo>
                <a:lnTo>
                  <a:pt x="513" y="9"/>
                </a:lnTo>
                <a:lnTo>
                  <a:pt x="504" y="13"/>
                </a:lnTo>
                <a:lnTo>
                  <a:pt x="497" y="19"/>
                </a:lnTo>
                <a:lnTo>
                  <a:pt x="489" y="24"/>
                </a:lnTo>
                <a:lnTo>
                  <a:pt x="483" y="31"/>
                </a:lnTo>
                <a:lnTo>
                  <a:pt x="478" y="38"/>
                </a:lnTo>
                <a:lnTo>
                  <a:pt x="472" y="47"/>
                </a:lnTo>
                <a:lnTo>
                  <a:pt x="467" y="54"/>
                </a:lnTo>
                <a:lnTo>
                  <a:pt x="463" y="64"/>
                </a:lnTo>
                <a:lnTo>
                  <a:pt x="460" y="72"/>
                </a:lnTo>
                <a:lnTo>
                  <a:pt x="458" y="82"/>
                </a:lnTo>
                <a:lnTo>
                  <a:pt x="457" y="92"/>
                </a:lnTo>
                <a:lnTo>
                  <a:pt x="456" y="103"/>
                </a:lnTo>
                <a:lnTo>
                  <a:pt x="456" y="103"/>
                </a:lnTo>
                <a:lnTo>
                  <a:pt x="457" y="113"/>
                </a:lnTo>
                <a:lnTo>
                  <a:pt x="458" y="124"/>
                </a:lnTo>
                <a:lnTo>
                  <a:pt x="461" y="134"/>
                </a:lnTo>
                <a:lnTo>
                  <a:pt x="465" y="145"/>
                </a:lnTo>
                <a:lnTo>
                  <a:pt x="469" y="155"/>
                </a:lnTo>
                <a:lnTo>
                  <a:pt x="474" y="165"/>
                </a:lnTo>
                <a:lnTo>
                  <a:pt x="480" y="175"/>
                </a:lnTo>
                <a:lnTo>
                  <a:pt x="486" y="185"/>
                </a:lnTo>
                <a:lnTo>
                  <a:pt x="493" y="192"/>
                </a:lnTo>
                <a:lnTo>
                  <a:pt x="500" y="200"/>
                </a:lnTo>
                <a:lnTo>
                  <a:pt x="508" y="207"/>
                </a:lnTo>
                <a:lnTo>
                  <a:pt x="516" y="213"/>
                </a:lnTo>
                <a:lnTo>
                  <a:pt x="526" y="217"/>
                </a:lnTo>
                <a:lnTo>
                  <a:pt x="535" y="220"/>
                </a:lnTo>
                <a:lnTo>
                  <a:pt x="544" y="222"/>
                </a:lnTo>
                <a:lnTo>
                  <a:pt x="554" y="223"/>
                </a:lnTo>
                <a:lnTo>
                  <a:pt x="554" y="223"/>
                </a:lnTo>
                <a:lnTo>
                  <a:pt x="564" y="222"/>
                </a:lnTo>
                <a:lnTo>
                  <a:pt x="573" y="220"/>
                </a:lnTo>
                <a:lnTo>
                  <a:pt x="582" y="216"/>
                </a:lnTo>
                <a:lnTo>
                  <a:pt x="591" y="212"/>
                </a:lnTo>
                <a:lnTo>
                  <a:pt x="599" y="205"/>
                </a:lnTo>
                <a:lnTo>
                  <a:pt x="607" y="198"/>
                </a:lnTo>
                <a:lnTo>
                  <a:pt x="614" y="190"/>
                </a:lnTo>
                <a:lnTo>
                  <a:pt x="621" y="181"/>
                </a:lnTo>
                <a:lnTo>
                  <a:pt x="627" y="172"/>
                </a:lnTo>
                <a:lnTo>
                  <a:pt x="633" y="162"/>
                </a:lnTo>
                <a:lnTo>
                  <a:pt x="637" y="152"/>
                </a:lnTo>
                <a:lnTo>
                  <a:pt x="640" y="141"/>
                </a:lnTo>
                <a:lnTo>
                  <a:pt x="644" y="131"/>
                </a:lnTo>
                <a:lnTo>
                  <a:pt x="646" y="120"/>
                </a:lnTo>
                <a:lnTo>
                  <a:pt x="647" y="109"/>
                </a:lnTo>
                <a:lnTo>
                  <a:pt x="648" y="98"/>
                </a:lnTo>
                <a:lnTo>
                  <a:pt x="648" y="98"/>
                </a:lnTo>
                <a:lnTo>
                  <a:pt x="647" y="89"/>
                </a:lnTo>
                <a:lnTo>
                  <a:pt x="646" y="79"/>
                </a:lnTo>
                <a:lnTo>
                  <a:pt x="642" y="69"/>
                </a:lnTo>
                <a:lnTo>
                  <a:pt x="639" y="60"/>
                </a:lnTo>
                <a:lnTo>
                  <a:pt x="635" y="51"/>
                </a:lnTo>
                <a:lnTo>
                  <a:pt x="631" y="43"/>
                </a:lnTo>
                <a:lnTo>
                  <a:pt x="624" y="36"/>
                </a:lnTo>
                <a:lnTo>
                  <a:pt x="619" y="28"/>
                </a:lnTo>
                <a:lnTo>
                  <a:pt x="611" y="22"/>
                </a:lnTo>
                <a:lnTo>
                  <a:pt x="604" y="16"/>
                </a:lnTo>
                <a:lnTo>
                  <a:pt x="596" y="11"/>
                </a:lnTo>
                <a:lnTo>
                  <a:pt x="587" y="8"/>
                </a:lnTo>
                <a:lnTo>
                  <a:pt x="579" y="5"/>
                </a:lnTo>
                <a:lnTo>
                  <a:pt x="569" y="2"/>
                </a:lnTo>
                <a:lnTo>
                  <a:pt x="559" y="0"/>
                </a:lnTo>
                <a:lnTo>
                  <a:pt x="550" y="0"/>
                </a:lnTo>
                <a:lnTo>
                  <a:pt x="550" y="0"/>
                </a:lnTo>
                <a:close/>
                <a:moveTo>
                  <a:pt x="552" y="354"/>
                </a:moveTo>
                <a:lnTo>
                  <a:pt x="615" y="264"/>
                </a:lnTo>
                <a:lnTo>
                  <a:pt x="615" y="264"/>
                </a:lnTo>
                <a:lnTo>
                  <a:pt x="619" y="261"/>
                </a:lnTo>
                <a:lnTo>
                  <a:pt x="623" y="258"/>
                </a:lnTo>
                <a:lnTo>
                  <a:pt x="627" y="257"/>
                </a:lnTo>
                <a:lnTo>
                  <a:pt x="632" y="257"/>
                </a:lnTo>
                <a:lnTo>
                  <a:pt x="700" y="270"/>
                </a:lnTo>
                <a:lnTo>
                  <a:pt x="700" y="270"/>
                </a:lnTo>
                <a:lnTo>
                  <a:pt x="708" y="272"/>
                </a:lnTo>
                <a:lnTo>
                  <a:pt x="716" y="275"/>
                </a:lnTo>
                <a:lnTo>
                  <a:pt x="722" y="279"/>
                </a:lnTo>
                <a:lnTo>
                  <a:pt x="728" y="284"/>
                </a:lnTo>
                <a:lnTo>
                  <a:pt x="732" y="289"/>
                </a:lnTo>
                <a:lnTo>
                  <a:pt x="736" y="295"/>
                </a:lnTo>
                <a:lnTo>
                  <a:pt x="738" y="300"/>
                </a:lnTo>
                <a:lnTo>
                  <a:pt x="741" y="304"/>
                </a:lnTo>
                <a:lnTo>
                  <a:pt x="741" y="304"/>
                </a:lnTo>
                <a:lnTo>
                  <a:pt x="751" y="387"/>
                </a:lnTo>
                <a:lnTo>
                  <a:pt x="755" y="419"/>
                </a:lnTo>
                <a:lnTo>
                  <a:pt x="757" y="447"/>
                </a:lnTo>
                <a:lnTo>
                  <a:pt x="757" y="447"/>
                </a:lnTo>
                <a:lnTo>
                  <a:pt x="757" y="453"/>
                </a:lnTo>
                <a:lnTo>
                  <a:pt x="756" y="458"/>
                </a:lnTo>
                <a:lnTo>
                  <a:pt x="752" y="465"/>
                </a:lnTo>
                <a:lnTo>
                  <a:pt x="749" y="469"/>
                </a:lnTo>
                <a:lnTo>
                  <a:pt x="749" y="469"/>
                </a:lnTo>
                <a:lnTo>
                  <a:pt x="744" y="474"/>
                </a:lnTo>
                <a:lnTo>
                  <a:pt x="738" y="477"/>
                </a:lnTo>
                <a:lnTo>
                  <a:pt x="733" y="478"/>
                </a:lnTo>
                <a:lnTo>
                  <a:pt x="727" y="479"/>
                </a:lnTo>
                <a:lnTo>
                  <a:pt x="377" y="479"/>
                </a:lnTo>
                <a:lnTo>
                  <a:pt x="377" y="479"/>
                </a:lnTo>
                <a:lnTo>
                  <a:pt x="371" y="478"/>
                </a:lnTo>
                <a:lnTo>
                  <a:pt x="365" y="477"/>
                </a:lnTo>
                <a:lnTo>
                  <a:pt x="360" y="474"/>
                </a:lnTo>
                <a:lnTo>
                  <a:pt x="355" y="469"/>
                </a:lnTo>
                <a:lnTo>
                  <a:pt x="355" y="469"/>
                </a:lnTo>
                <a:lnTo>
                  <a:pt x="351" y="465"/>
                </a:lnTo>
                <a:lnTo>
                  <a:pt x="348" y="458"/>
                </a:lnTo>
                <a:lnTo>
                  <a:pt x="347" y="453"/>
                </a:lnTo>
                <a:lnTo>
                  <a:pt x="347" y="447"/>
                </a:lnTo>
                <a:lnTo>
                  <a:pt x="347" y="447"/>
                </a:lnTo>
                <a:lnTo>
                  <a:pt x="349" y="419"/>
                </a:lnTo>
                <a:lnTo>
                  <a:pt x="352" y="387"/>
                </a:lnTo>
                <a:lnTo>
                  <a:pt x="363" y="304"/>
                </a:lnTo>
                <a:lnTo>
                  <a:pt x="363" y="304"/>
                </a:lnTo>
                <a:lnTo>
                  <a:pt x="365" y="300"/>
                </a:lnTo>
                <a:lnTo>
                  <a:pt x="368" y="295"/>
                </a:lnTo>
                <a:lnTo>
                  <a:pt x="372" y="289"/>
                </a:lnTo>
                <a:lnTo>
                  <a:pt x="376" y="284"/>
                </a:lnTo>
                <a:lnTo>
                  <a:pt x="382" y="279"/>
                </a:lnTo>
                <a:lnTo>
                  <a:pt x="388" y="275"/>
                </a:lnTo>
                <a:lnTo>
                  <a:pt x="396" y="272"/>
                </a:lnTo>
                <a:lnTo>
                  <a:pt x="404" y="270"/>
                </a:lnTo>
                <a:lnTo>
                  <a:pt x="472" y="257"/>
                </a:lnTo>
                <a:lnTo>
                  <a:pt x="472" y="257"/>
                </a:lnTo>
                <a:lnTo>
                  <a:pt x="476" y="257"/>
                </a:lnTo>
                <a:lnTo>
                  <a:pt x="481" y="258"/>
                </a:lnTo>
                <a:lnTo>
                  <a:pt x="485" y="261"/>
                </a:lnTo>
                <a:lnTo>
                  <a:pt x="488" y="264"/>
                </a:lnTo>
                <a:lnTo>
                  <a:pt x="552" y="354"/>
                </a:lnTo>
                <a:lnTo>
                  <a:pt x="552" y="354"/>
                </a:lnTo>
                <a:close/>
                <a:moveTo>
                  <a:pt x="204" y="557"/>
                </a:moveTo>
                <a:lnTo>
                  <a:pt x="204" y="557"/>
                </a:lnTo>
                <a:lnTo>
                  <a:pt x="194" y="557"/>
                </a:lnTo>
                <a:lnTo>
                  <a:pt x="185" y="559"/>
                </a:lnTo>
                <a:lnTo>
                  <a:pt x="176" y="561"/>
                </a:lnTo>
                <a:lnTo>
                  <a:pt x="167" y="565"/>
                </a:lnTo>
                <a:lnTo>
                  <a:pt x="158" y="569"/>
                </a:lnTo>
                <a:lnTo>
                  <a:pt x="151" y="574"/>
                </a:lnTo>
                <a:lnTo>
                  <a:pt x="143" y="580"/>
                </a:lnTo>
                <a:lnTo>
                  <a:pt x="137" y="587"/>
                </a:lnTo>
                <a:lnTo>
                  <a:pt x="131" y="594"/>
                </a:lnTo>
                <a:lnTo>
                  <a:pt x="126" y="602"/>
                </a:lnTo>
                <a:lnTo>
                  <a:pt x="121" y="610"/>
                </a:lnTo>
                <a:lnTo>
                  <a:pt x="117" y="619"/>
                </a:lnTo>
                <a:lnTo>
                  <a:pt x="114" y="629"/>
                </a:lnTo>
                <a:lnTo>
                  <a:pt x="112" y="638"/>
                </a:lnTo>
                <a:lnTo>
                  <a:pt x="111" y="648"/>
                </a:lnTo>
                <a:lnTo>
                  <a:pt x="110" y="658"/>
                </a:lnTo>
                <a:lnTo>
                  <a:pt x="110" y="658"/>
                </a:lnTo>
                <a:lnTo>
                  <a:pt x="111" y="669"/>
                </a:lnTo>
                <a:lnTo>
                  <a:pt x="113" y="679"/>
                </a:lnTo>
                <a:lnTo>
                  <a:pt x="115" y="690"/>
                </a:lnTo>
                <a:lnTo>
                  <a:pt x="119" y="701"/>
                </a:lnTo>
                <a:lnTo>
                  <a:pt x="123" y="711"/>
                </a:lnTo>
                <a:lnTo>
                  <a:pt x="128" y="721"/>
                </a:lnTo>
                <a:lnTo>
                  <a:pt x="134" y="731"/>
                </a:lnTo>
                <a:lnTo>
                  <a:pt x="140" y="740"/>
                </a:lnTo>
                <a:lnTo>
                  <a:pt x="147" y="748"/>
                </a:lnTo>
                <a:lnTo>
                  <a:pt x="154" y="756"/>
                </a:lnTo>
                <a:lnTo>
                  <a:pt x="163" y="762"/>
                </a:lnTo>
                <a:lnTo>
                  <a:pt x="170" y="769"/>
                </a:lnTo>
                <a:lnTo>
                  <a:pt x="180" y="773"/>
                </a:lnTo>
                <a:lnTo>
                  <a:pt x="189" y="776"/>
                </a:lnTo>
                <a:lnTo>
                  <a:pt x="198" y="779"/>
                </a:lnTo>
                <a:lnTo>
                  <a:pt x="208" y="779"/>
                </a:lnTo>
                <a:lnTo>
                  <a:pt x="208" y="779"/>
                </a:lnTo>
                <a:lnTo>
                  <a:pt x="218" y="779"/>
                </a:lnTo>
                <a:lnTo>
                  <a:pt x="227" y="775"/>
                </a:lnTo>
                <a:lnTo>
                  <a:pt x="236" y="772"/>
                </a:lnTo>
                <a:lnTo>
                  <a:pt x="245" y="767"/>
                </a:lnTo>
                <a:lnTo>
                  <a:pt x="253" y="761"/>
                </a:lnTo>
                <a:lnTo>
                  <a:pt x="261" y="754"/>
                </a:lnTo>
                <a:lnTo>
                  <a:pt x="268" y="746"/>
                </a:lnTo>
                <a:lnTo>
                  <a:pt x="275" y="738"/>
                </a:lnTo>
                <a:lnTo>
                  <a:pt x="281" y="728"/>
                </a:lnTo>
                <a:lnTo>
                  <a:pt x="287" y="718"/>
                </a:lnTo>
                <a:lnTo>
                  <a:pt x="291" y="707"/>
                </a:lnTo>
                <a:lnTo>
                  <a:pt x="294" y="698"/>
                </a:lnTo>
                <a:lnTo>
                  <a:pt x="297" y="687"/>
                </a:lnTo>
                <a:lnTo>
                  <a:pt x="300" y="676"/>
                </a:lnTo>
                <a:lnTo>
                  <a:pt x="301" y="665"/>
                </a:lnTo>
                <a:lnTo>
                  <a:pt x="302" y="655"/>
                </a:lnTo>
                <a:lnTo>
                  <a:pt x="302" y="655"/>
                </a:lnTo>
                <a:lnTo>
                  <a:pt x="301" y="644"/>
                </a:lnTo>
                <a:lnTo>
                  <a:pt x="300" y="634"/>
                </a:lnTo>
                <a:lnTo>
                  <a:pt x="296" y="624"/>
                </a:lnTo>
                <a:lnTo>
                  <a:pt x="293" y="616"/>
                </a:lnTo>
                <a:lnTo>
                  <a:pt x="289" y="607"/>
                </a:lnTo>
                <a:lnTo>
                  <a:pt x="285" y="599"/>
                </a:lnTo>
                <a:lnTo>
                  <a:pt x="278" y="591"/>
                </a:lnTo>
                <a:lnTo>
                  <a:pt x="273" y="585"/>
                </a:lnTo>
                <a:lnTo>
                  <a:pt x="265" y="578"/>
                </a:lnTo>
                <a:lnTo>
                  <a:pt x="258" y="572"/>
                </a:lnTo>
                <a:lnTo>
                  <a:pt x="250" y="567"/>
                </a:lnTo>
                <a:lnTo>
                  <a:pt x="241" y="563"/>
                </a:lnTo>
                <a:lnTo>
                  <a:pt x="233" y="560"/>
                </a:lnTo>
                <a:lnTo>
                  <a:pt x="223" y="558"/>
                </a:lnTo>
                <a:lnTo>
                  <a:pt x="213" y="557"/>
                </a:lnTo>
                <a:lnTo>
                  <a:pt x="204" y="557"/>
                </a:lnTo>
                <a:lnTo>
                  <a:pt x="204" y="557"/>
                </a:lnTo>
                <a:close/>
                <a:moveTo>
                  <a:pt x="206" y="909"/>
                </a:moveTo>
                <a:lnTo>
                  <a:pt x="269" y="821"/>
                </a:lnTo>
                <a:lnTo>
                  <a:pt x="269" y="821"/>
                </a:lnTo>
                <a:lnTo>
                  <a:pt x="273" y="816"/>
                </a:lnTo>
                <a:lnTo>
                  <a:pt x="277" y="814"/>
                </a:lnTo>
                <a:lnTo>
                  <a:pt x="281" y="813"/>
                </a:lnTo>
                <a:lnTo>
                  <a:pt x="286" y="813"/>
                </a:lnTo>
                <a:lnTo>
                  <a:pt x="354" y="825"/>
                </a:lnTo>
                <a:lnTo>
                  <a:pt x="354" y="825"/>
                </a:lnTo>
                <a:lnTo>
                  <a:pt x="362" y="827"/>
                </a:lnTo>
                <a:lnTo>
                  <a:pt x="370" y="830"/>
                </a:lnTo>
                <a:lnTo>
                  <a:pt x="376" y="835"/>
                </a:lnTo>
                <a:lnTo>
                  <a:pt x="382" y="840"/>
                </a:lnTo>
                <a:lnTo>
                  <a:pt x="387" y="845"/>
                </a:lnTo>
                <a:lnTo>
                  <a:pt x="390" y="851"/>
                </a:lnTo>
                <a:lnTo>
                  <a:pt x="392" y="855"/>
                </a:lnTo>
                <a:lnTo>
                  <a:pt x="394" y="861"/>
                </a:lnTo>
                <a:lnTo>
                  <a:pt x="394" y="861"/>
                </a:lnTo>
                <a:lnTo>
                  <a:pt x="404" y="933"/>
                </a:lnTo>
                <a:lnTo>
                  <a:pt x="410" y="987"/>
                </a:lnTo>
                <a:lnTo>
                  <a:pt x="412" y="1009"/>
                </a:lnTo>
                <a:lnTo>
                  <a:pt x="412" y="1032"/>
                </a:lnTo>
                <a:lnTo>
                  <a:pt x="411" y="1054"/>
                </a:lnTo>
                <a:lnTo>
                  <a:pt x="410" y="1077"/>
                </a:lnTo>
                <a:lnTo>
                  <a:pt x="410" y="1077"/>
                </a:lnTo>
                <a:lnTo>
                  <a:pt x="409" y="1083"/>
                </a:lnTo>
                <a:lnTo>
                  <a:pt x="406" y="1088"/>
                </a:lnTo>
                <a:lnTo>
                  <a:pt x="403" y="1092"/>
                </a:lnTo>
                <a:lnTo>
                  <a:pt x="400" y="1097"/>
                </a:lnTo>
                <a:lnTo>
                  <a:pt x="396" y="1100"/>
                </a:lnTo>
                <a:lnTo>
                  <a:pt x="390" y="1102"/>
                </a:lnTo>
                <a:lnTo>
                  <a:pt x="385" y="1104"/>
                </a:lnTo>
                <a:lnTo>
                  <a:pt x="379" y="1104"/>
                </a:lnTo>
                <a:lnTo>
                  <a:pt x="32" y="1104"/>
                </a:lnTo>
                <a:lnTo>
                  <a:pt x="32" y="1104"/>
                </a:lnTo>
                <a:lnTo>
                  <a:pt x="27" y="1104"/>
                </a:lnTo>
                <a:lnTo>
                  <a:pt x="21" y="1102"/>
                </a:lnTo>
                <a:lnTo>
                  <a:pt x="17" y="1100"/>
                </a:lnTo>
                <a:lnTo>
                  <a:pt x="13" y="1097"/>
                </a:lnTo>
                <a:lnTo>
                  <a:pt x="9" y="1092"/>
                </a:lnTo>
                <a:lnTo>
                  <a:pt x="5" y="1088"/>
                </a:lnTo>
                <a:lnTo>
                  <a:pt x="4" y="1083"/>
                </a:lnTo>
                <a:lnTo>
                  <a:pt x="2" y="1077"/>
                </a:lnTo>
                <a:lnTo>
                  <a:pt x="2" y="1077"/>
                </a:lnTo>
                <a:lnTo>
                  <a:pt x="1" y="1054"/>
                </a:lnTo>
                <a:lnTo>
                  <a:pt x="0" y="1032"/>
                </a:lnTo>
                <a:lnTo>
                  <a:pt x="0" y="1009"/>
                </a:lnTo>
                <a:lnTo>
                  <a:pt x="2" y="987"/>
                </a:lnTo>
                <a:lnTo>
                  <a:pt x="9" y="933"/>
                </a:lnTo>
                <a:lnTo>
                  <a:pt x="17" y="861"/>
                </a:lnTo>
                <a:lnTo>
                  <a:pt x="17" y="861"/>
                </a:lnTo>
                <a:lnTo>
                  <a:pt x="19" y="855"/>
                </a:lnTo>
                <a:lnTo>
                  <a:pt x="21" y="851"/>
                </a:lnTo>
                <a:lnTo>
                  <a:pt x="26" y="845"/>
                </a:lnTo>
                <a:lnTo>
                  <a:pt x="30" y="840"/>
                </a:lnTo>
                <a:lnTo>
                  <a:pt x="35" y="835"/>
                </a:lnTo>
                <a:lnTo>
                  <a:pt x="42" y="830"/>
                </a:lnTo>
                <a:lnTo>
                  <a:pt x="50" y="827"/>
                </a:lnTo>
                <a:lnTo>
                  <a:pt x="58" y="825"/>
                </a:lnTo>
                <a:lnTo>
                  <a:pt x="126" y="813"/>
                </a:lnTo>
                <a:lnTo>
                  <a:pt x="126" y="813"/>
                </a:lnTo>
                <a:lnTo>
                  <a:pt x="130" y="813"/>
                </a:lnTo>
                <a:lnTo>
                  <a:pt x="136" y="814"/>
                </a:lnTo>
                <a:lnTo>
                  <a:pt x="139" y="816"/>
                </a:lnTo>
                <a:lnTo>
                  <a:pt x="142" y="821"/>
                </a:lnTo>
                <a:lnTo>
                  <a:pt x="206" y="909"/>
                </a:lnTo>
                <a:lnTo>
                  <a:pt x="206" y="909"/>
                </a:lnTo>
                <a:close/>
                <a:moveTo>
                  <a:pt x="526" y="557"/>
                </a:moveTo>
                <a:lnTo>
                  <a:pt x="526" y="557"/>
                </a:lnTo>
                <a:lnTo>
                  <a:pt x="526" y="551"/>
                </a:lnTo>
                <a:lnTo>
                  <a:pt x="528" y="546"/>
                </a:lnTo>
                <a:lnTo>
                  <a:pt x="530" y="541"/>
                </a:lnTo>
                <a:lnTo>
                  <a:pt x="534" y="538"/>
                </a:lnTo>
                <a:lnTo>
                  <a:pt x="538" y="535"/>
                </a:lnTo>
                <a:lnTo>
                  <a:pt x="542" y="532"/>
                </a:lnTo>
                <a:lnTo>
                  <a:pt x="546" y="531"/>
                </a:lnTo>
                <a:lnTo>
                  <a:pt x="552" y="531"/>
                </a:lnTo>
                <a:lnTo>
                  <a:pt x="552" y="531"/>
                </a:lnTo>
                <a:lnTo>
                  <a:pt x="557" y="531"/>
                </a:lnTo>
                <a:lnTo>
                  <a:pt x="562" y="532"/>
                </a:lnTo>
                <a:lnTo>
                  <a:pt x="566" y="535"/>
                </a:lnTo>
                <a:lnTo>
                  <a:pt x="570" y="538"/>
                </a:lnTo>
                <a:lnTo>
                  <a:pt x="573" y="541"/>
                </a:lnTo>
                <a:lnTo>
                  <a:pt x="576" y="546"/>
                </a:lnTo>
                <a:lnTo>
                  <a:pt x="578" y="551"/>
                </a:lnTo>
                <a:lnTo>
                  <a:pt x="578" y="557"/>
                </a:lnTo>
                <a:lnTo>
                  <a:pt x="578" y="664"/>
                </a:lnTo>
                <a:lnTo>
                  <a:pt x="677" y="721"/>
                </a:lnTo>
                <a:lnTo>
                  <a:pt x="677" y="721"/>
                </a:lnTo>
                <a:lnTo>
                  <a:pt x="681" y="725"/>
                </a:lnTo>
                <a:lnTo>
                  <a:pt x="684" y="729"/>
                </a:lnTo>
                <a:lnTo>
                  <a:pt x="688" y="733"/>
                </a:lnTo>
                <a:lnTo>
                  <a:pt x="689" y="738"/>
                </a:lnTo>
                <a:lnTo>
                  <a:pt x="690" y="742"/>
                </a:lnTo>
                <a:lnTo>
                  <a:pt x="690" y="747"/>
                </a:lnTo>
                <a:lnTo>
                  <a:pt x="689" y="753"/>
                </a:lnTo>
                <a:lnTo>
                  <a:pt x="687" y="757"/>
                </a:lnTo>
                <a:lnTo>
                  <a:pt x="687" y="757"/>
                </a:lnTo>
                <a:lnTo>
                  <a:pt x="683" y="761"/>
                </a:lnTo>
                <a:lnTo>
                  <a:pt x="680" y="765"/>
                </a:lnTo>
                <a:lnTo>
                  <a:pt x="676" y="768"/>
                </a:lnTo>
                <a:lnTo>
                  <a:pt x="670" y="769"/>
                </a:lnTo>
                <a:lnTo>
                  <a:pt x="666" y="770"/>
                </a:lnTo>
                <a:lnTo>
                  <a:pt x="661" y="770"/>
                </a:lnTo>
                <a:lnTo>
                  <a:pt x="656" y="769"/>
                </a:lnTo>
                <a:lnTo>
                  <a:pt x="651" y="767"/>
                </a:lnTo>
                <a:lnTo>
                  <a:pt x="552" y="710"/>
                </a:lnTo>
                <a:lnTo>
                  <a:pt x="453" y="767"/>
                </a:lnTo>
                <a:lnTo>
                  <a:pt x="453" y="767"/>
                </a:lnTo>
                <a:lnTo>
                  <a:pt x="447" y="769"/>
                </a:lnTo>
                <a:lnTo>
                  <a:pt x="443" y="770"/>
                </a:lnTo>
                <a:lnTo>
                  <a:pt x="438" y="770"/>
                </a:lnTo>
                <a:lnTo>
                  <a:pt x="433" y="769"/>
                </a:lnTo>
                <a:lnTo>
                  <a:pt x="428" y="768"/>
                </a:lnTo>
                <a:lnTo>
                  <a:pt x="424" y="765"/>
                </a:lnTo>
                <a:lnTo>
                  <a:pt x="420" y="761"/>
                </a:lnTo>
                <a:lnTo>
                  <a:pt x="417" y="757"/>
                </a:lnTo>
                <a:lnTo>
                  <a:pt x="417" y="757"/>
                </a:lnTo>
                <a:lnTo>
                  <a:pt x="415" y="753"/>
                </a:lnTo>
                <a:lnTo>
                  <a:pt x="414" y="747"/>
                </a:lnTo>
                <a:lnTo>
                  <a:pt x="414" y="742"/>
                </a:lnTo>
                <a:lnTo>
                  <a:pt x="415" y="738"/>
                </a:lnTo>
                <a:lnTo>
                  <a:pt x="416" y="733"/>
                </a:lnTo>
                <a:lnTo>
                  <a:pt x="419" y="729"/>
                </a:lnTo>
                <a:lnTo>
                  <a:pt x="423" y="725"/>
                </a:lnTo>
                <a:lnTo>
                  <a:pt x="427" y="721"/>
                </a:lnTo>
                <a:lnTo>
                  <a:pt x="526" y="664"/>
                </a:lnTo>
                <a:lnTo>
                  <a:pt x="526" y="557"/>
                </a:lnTo>
                <a:lnTo>
                  <a:pt x="526" y="557"/>
                </a:lnTo>
                <a:close/>
                <a:moveTo>
                  <a:pt x="896" y="557"/>
                </a:moveTo>
                <a:lnTo>
                  <a:pt x="896" y="557"/>
                </a:lnTo>
                <a:lnTo>
                  <a:pt x="886" y="557"/>
                </a:lnTo>
                <a:lnTo>
                  <a:pt x="876" y="559"/>
                </a:lnTo>
                <a:lnTo>
                  <a:pt x="868" y="561"/>
                </a:lnTo>
                <a:lnTo>
                  <a:pt x="859" y="565"/>
                </a:lnTo>
                <a:lnTo>
                  <a:pt x="851" y="569"/>
                </a:lnTo>
                <a:lnTo>
                  <a:pt x="843" y="574"/>
                </a:lnTo>
                <a:lnTo>
                  <a:pt x="835" y="580"/>
                </a:lnTo>
                <a:lnTo>
                  <a:pt x="829" y="587"/>
                </a:lnTo>
                <a:lnTo>
                  <a:pt x="822" y="594"/>
                </a:lnTo>
                <a:lnTo>
                  <a:pt x="817" y="602"/>
                </a:lnTo>
                <a:lnTo>
                  <a:pt x="813" y="610"/>
                </a:lnTo>
                <a:lnTo>
                  <a:pt x="810" y="619"/>
                </a:lnTo>
                <a:lnTo>
                  <a:pt x="806" y="629"/>
                </a:lnTo>
                <a:lnTo>
                  <a:pt x="804" y="638"/>
                </a:lnTo>
                <a:lnTo>
                  <a:pt x="803" y="648"/>
                </a:lnTo>
                <a:lnTo>
                  <a:pt x="802" y="658"/>
                </a:lnTo>
                <a:lnTo>
                  <a:pt x="802" y="658"/>
                </a:lnTo>
                <a:lnTo>
                  <a:pt x="803" y="669"/>
                </a:lnTo>
                <a:lnTo>
                  <a:pt x="804" y="679"/>
                </a:lnTo>
                <a:lnTo>
                  <a:pt x="807" y="690"/>
                </a:lnTo>
                <a:lnTo>
                  <a:pt x="811" y="701"/>
                </a:lnTo>
                <a:lnTo>
                  <a:pt x="815" y="711"/>
                </a:lnTo>
                <a:lnTo>
                  <a:pt x="819" y="721"/>
                </a:lnTo>
                <a:lnTo>
                  <a:pt x="826" y="731"/>
                </a:lnTo>
                <a:lnTo>
                  <a:pt x="832" y="740"/>
                </a:lnTo>
                <a:lnTo>
                  <a:pt x="839" y="748"/>
                </a:lnTo>
                <a:lnTo>
                  <a:pt x="846" y="756"/>
                </a:lnTo>
                <a:lnTo>
                  <a:pt x="854" y="762"/>
                </a:lnTo>
                <a:lnTo>
                  <a:pt x="862" y="769"/>
                </a:lnTo>
                <a:lnTo>
                  <a:pt x="872" y="773"/>
                </a:lnTo>
                <a:lnTo>
                  <a:pt x="881" y="776"/>
                </a:lnTo>
                <a:lnTo>
                  <a:pt x="890" y="779"/>
                </a:lnTo>
                <a:lnTo>
                  <a:pt x="900" y="779"/>
                </a:lnTo>
                <a:lnTo>
                  <a:pt x="900" y="779"/>
                </a:lnTo>
                <a:lnTo>
                  <a:pt x="910" y="779"/>
                </a:lnTo>
                <a:lnTo>
                  <a:pt x="920" y="775"/>
                </a:lnTo>
                <a:lnTo>
                  <a:pt x="928" y="772"/>
                </a:lnTo>
                <a:lnTo>
                  <a:pt x="937" y="767"/>
                </a:lnTo>
                <a:lnTo>
                  <a:pt x="945" y="761"/>
                </a:lnTo>
                <a:lnTo>
                  <a:pt x="953" y="754"/>
                </a:lnTo>
                <a:lnTo>
                  <a:pt x="960" y="746"/>
                </a:lnTo>
                <a:lnTo>
                  <a:pt x="967" y="738"/>
                </a:lnTo>
                <a:lnTo>
                  <a:pt x="973" y="728"/>
                </a:lnTo>
                <a:lnTo>
                  <a:pt x="979" y="718"/>
                </a:lnTo>
                <a:lnTo>
                  <a:pt x="983" y="707"/>
                </a:lnTo>
                <a:lnTo>
                  <a:pt x="986" y="698"/>
                </a:lnTo>
                <a:lnTo>
                  <a:pt x="990" y="687"/>
                </a:lnTo>
                <a:lnTo>
                  <a:pt x="992" y="676"/>
                </a:lnTo>
                <a:lnTo>
                  <a:pt x="993" y="665"/>
                </a:lnTo>
                <a:lnTo>
                  <a:pt x="994" y="655"/>
                </a:lnTo>
                <a:lnTo>
                  <a:pt x="994" y="655"/>
                </a:lnTo>
                <a:lnTo>
                  <a:pt x="993" y="644"/>
                </a:lnTo>
                <a:lnTo>
                  <a:pt x="991" y="634"/>
                </a:lnTo>
                <a:lnTo>
                  <a:pt x="989" y="624"/>
                </a:lnTo>
                <a:lnTo>
                  <a:pt x="985" y="616"/>
                </a:lnTo>
                <a:lnTo>
                  <a:pt x="981" y="607"/>
                </a:lnTo>
                <a:lnTo>
                  <a:pt x="977" y="599"/>
                </a:lnTo>
                <a:lnTo>
                  <a:pt x="970" y="591"/>
                </a:lnTo>
                <a:lnTo>
                  <a:pt x="964" y="585"/>
                </a:lnTo>
                <a:lnTo>
                  <a:pt x="957" y="578"/>
                </a:lnTo>
                <a:lnTo>
                  <a:pt x="950" y="572"/>
                </a:lnTo>
                <a:lnTo>
                  <a:pt x="942" y="567"/>
                </a:lnTo>
                <a:lnTo>
                  <a:pt x="934" y="563"/>
                </a:lnTo>
                <a:lnTo>
                  <a:pt x="925" y="560"/>
                </a:lnTo>
                <a:lnTo>
                  <a:pt x="915" y="558"/>
                </a:lnTo>
                <a:lnTo>
                  <a:pt x="905" y="557"/>
                </a:lnTo>
                <a:lnTo>
                  <a:pt x="896" y="557"/>
                </a:lnTo>
                <a:lnTo>
                  <a:pt x="896" y="557"/>
                </a:lnTo>
                <a:close/>
                <a:moveTo>
                  <a:pt x="898" y="909"/>
                </a:moveTo>
                <a:lnTo>
                  <a:pt x="962" y="821"/>
                </a:lnTo>
                <a:lnTo>
                  <a:pt x="962" y="821"/>
                </a:lnTo>
                <a:lnTo>
                  <a:pt x="965" y="816"/>
                </a:lnTo>
                <a:lnTo>
                  <a:pt x="968" y="814"/>
                </a:lnTo>
                <a:lnTo>
                  <a:pt x="973" y="813"/>
                </a:lnTo>
                <a:lnTo>
                  <a:pt x="978" y="813"/>
                </a:lnTo>
                <a:lnTo>
                  <a:pt x="1046" y="825"/>
                </a:lnTo>
                <a:lnTo>
                  <a:pt x="1046" y="825"/>
                </a:lnTo>
                <a:lnTo>
                  <a:pt x="1054" y="827"/>
                </a:lnTo>
                <a:lnTo>
                  <a:pt x="1062" y="830"/>
                </a:lnTo>
                <a:lnTo>
                  <a:pt x="1068" y="835"/>
                </a:lnTo>
                <a:lnTo>
                  <a:pt x="1074" y="840"/>
                </a:lnTo>
                <a:lnTo>
                  <a:pt x="1078" y="845"/>
                </a:lnTo>
                <a:lnTo>
                  <a:pt x="1082" y="851"/>
                </a:lnTo>
                <a:lnTo>
                  <a:pt x="1084" y="855"/>
                </a:lnTo>
                <a:lnTo>
                  <a:pt x="1087" y="861"/>
                </a:lnTo>
                <a:lnTo>
                  <a:pt x="1087" y="861"/>
                </a:lnTo>
                <a:lnTo>
                  <a:pt x="1095" y="933"/>
                </a:lnTo>
                <a:lnTo>
                  <a:pt x="1102" y="987"/>
                </a:lnTo>
                <a:lnTo>
                  <a:pt x="1104" y="1009"/>
                </a:lnTo>
                <a:lnTo>
                  <a:pt x="1104" y="1032"/>
                </a:lnTo>
                <a:lnTo>
                  <a:pt x="1103" y="1054"/>
                </a:lnTo>
                <a:lnTo>
                  <a:pt x="1102" y="1077"/>
                </a:lnTo>
                <a:lnTo>
                  <a:pt x="1102" y="1077"/>
                </a:lnTo>
                <a:lnTo>
                  <a:pt x="1100" y="1083"/>
                </a:lnTo>
                <a:lnTo>
                  <a:pt x="1098" y="1088"/>
                </a:lnTo>
                <a:lnTo>
                  <a:pt x="1095" y="1092"/>
                </a:lnTo>
                <a:lnTo>
                  <a:pt x="1091" y="1097"/>
                </a:lnTo>
                <a:lnTo>
                  <a:pt x="1087" y="1100"/>
                </a:lnTo>
                <a:lnTo>
                  <a:pt x="1082" y="1102"/>
                </a:lnTo>
                <a:lnTo>
                  <a:pt x="1077" y="1104"/>
                </a:lnTo>
                <a:lnTo>
                  <a:pt x="1072" y="1104"/>
                </a:lnTo>
                <a:lnTo>
                  <a:pt x="724" y="1104"/>
                </a:lnTo>
                <a:lnTo>
                  <a:pt x="724" y="1104"/>
                </a:lnTo>
                <a:lnTo>
                  <a:pt x="719" y="1104"/>
                </a:lnTo>
                <a:lnTo>
                  <a:pt x="714" y="1102"/>
                </a:lnTo>
                <a:lnTo>
                  <a:pt x="708" y="1100"/>
                </a:lnTo>
                <a:lnTo>
                  <a:pt x="704" y="1097"/>
                </a:lnTo>
                <a:lnTo>
                  <a:pt x="701" y="1092"/>
                </a:lnTo>
                <a:lnTo>
                  <a:pt x="697" y="1088"/>
                </a:lnTo>
                <a:lnTo>
                  <a:pt x="695" y="1083"/>
                </a:lnTo>
                <a:lnTo>
                  <a:pt x="694" y="1077"/>
                </a:lnTo>
                <a:lnTo>
                  <a:pt x="694" y="1077"/>
                </a:lnTo>
                <a:lnTo>
                  <a:pt x="693" y="1054"/>
                </a:lnTo>
                <a:lnTo>
                  <a:pt x="692" y="1032"/>
                </a:lnTo>
                <a:lnTo>
                  <a:pt x="692" y="1009"/>
                </a:lnTo>
                <a:lnTo>
                  <a:pt x="694" y="987"/>
                </a:lnTo>
                <a:lnTo>
                  <a:pt x="700" y="933"/>
                </a:lnTo>
                <a:lnTo>
                  <a:pt x="709" y="861"/>
                </a:lnTo>
                <a:lnTo>
                  <a:pt x="709" y="861"/>
                </a:lnTo>
                <a:lnTo>
                  <a:pt x="711" y="855"/>
                </a:lnTo>
                <a:lnTo>
                  <a:pt x="714" y="851"/>
                </a:lnTo>
                <a:lnTo>
                  <a:pt x="717" y="845"/>
                </a:lnTo>
                <a:lnTo>
                  <a:pt x="722" y="840"/>
                </a:lnTo>
                <a:lnTo>
                  <a:pt x="728" y="835"/>
                </a:lnTo>
                <a:lnTo>
                  <a:pt x="734" y="830"/>
                </a:lnTo>
                <a:lnTo>
                  <a:pt x="742" y="827"/>
                </a:lnTo>
                <a:lnTo>
                  <a:pt x="750" y="825"/>
                </a:lnTo>
                <a:lnTo>
                  <a:pt x="818" y="813"/>
                </a:lnTo>
                <a:lnTo>
                  <a:pt x="818" y="813"/>
                </a:lnTo>
                <a:lnTo>
                  <a:pt x="822" y="813"/>
                </a:lnTo>
                <a:lnTo>
                  <a:pt x="827" y="814"/>
                </a:lnTo>
                <a:lnTo>
                  <a:pt x="831" y="816"/>
                </a:lnTo>
                <a:lnTo>
                  <a:pt x="834" y="821"/>
                </a:lnTo>
                <a:lnTo>
                  <a:pt x="898" y="909"/>
                </a:lnTo>
                <a:lnTo>
                  <a:pt x="898" y="9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5" name="PA_库_Freeform: Shape 23"/>
          <p:cNvSpPr/>
          <p:nvPr>
            <p:custDataLst>
              <p:tags r:id="rId11"/>
            </p:custDataLst>
          </p:nvPr>
        </p:nvSpPr>
        <p:spPr bwMode="auto">
          <a:xfrm>
            <a:off x="9502577" y="4139524"/>
            <a:ext cx="546024" cy="547015"/>
          </a:xfrm>
          <a:custGeom>
            <a:avLst/>
            <a:gdLst>
              <a:gd name="T0" fmla="*/ 600 w 1102"/>
              <a:gd name="T1" fmla="*/ 929 h 1104"/>
              <a:gd name="T2" fmla="*/ 809 w 1102"/>
              <a:gd name="T3" fmla="*/ 836 h 1104"/>
              <a:gd name="T4" fmla="*/ 830 w 1102"/>
              <a:gd name="T5" fmla="*/ 805 h 1104"/>
              <a:gd name="T6" fmla="*/ 1099 w 1102"/>
              <a:gd name="T7" fmla="*/ 858 h 1104"/>
              <a:gd name="T8" fmla="*/ 886 w 1102"/>
              <a:gd name="T9" fmla="*/ 879 h 1104"/>
              <a:gd name="T10" fmla="*/ 871 w 1102"/>
              <a:gd name="T11" fmla="*/ 986 h 1104"/>
              <a:gd name="T12" fmla="*/ 670 w 1102"/>
              <a:gd name="T13" fmla="*/ 1076 h 1104"/>
              <a:gd name="T14" fmla="*/ 636 w 1102"/>
              <a:gd name="T15" fmla="*/ 1104 h 1104"/>
              <a:gd name="T16" fmla="*/ 388 w 1102"/>
              <a:gd name="T17" fmla="*/ 1036 h 1104"/>
              <a:gd name="T18" fmla="*/ 199 w 1102"/>
              <a:gd name="T19" fmla="*/ 690 h 1104"/>
              <a:gd name="T20" fmla="*/ 236 w 1102"/>
              <a:gd name="T21" fmla="*/ 669 h 1104"/>
              <a:gd name="T22" fmla="*/ 244 w 1102"/>
              <a:gd name="T23" fmla="*/ 543 h 1104"/>
              <a:gd name="T24" fmla="*/ 50 w 1102"/>
              <a:gd name="T25" fmla="*/ 510 h 1104"/>
              <a:gd name="T26" fmla="*/ 10 w 1102"/>
              <a:gd name="T27" fmla="*/ 536 h 1104"/>
              <a:gd name="T28" fmla="*/ 10 w 1102"/>
              <a:gd name="T29" fmla="*/ 662 h 1104"/>
              <a:gd name="T30" fmla="*/ 211 w 1102"/>
              <a:gd name="T31" fmla="*/ 900 h 1104"/>
              <a:gd name="T32" fmla="*/ 315 w 1102"/>
              <a:gd name="T33" fmla="*/ 753 h 1104"/>
              <a:gd name="T34" fmla="*/ 463 w 1102"/>
              <a:gd name="T35" fmla="*/ 691 h 1104"/>
              <a:gd name="T36" fmla="*/ 398 w 1102"/>
              <a:gd name="T37" fmla="*/ 848 h 1104"/>
              <a:gd name="T38" fmla="*/ 282 w 1102"/>
              <a:gd name="T39" fmla="*/ 979 h 1104"/>
              <a:gd name="T40" fmla="*/ 216 w 1102"/>
              <a:gd name="T41" fmla="*/ 974 h 1104"/>
              <a:gd name="T42" fmla="*/ 204 w 1102"/>
              <a:gd name="T43" fmla="*/ 910 h 1104"/>
              <a:gd name="T44" fmla="*/ 536 w 1102"/>
              <a:gd name="T45" fmla="*/ 10 h 1104"/>
              <a:gd name="T46" fmla="*/ 573 w 1102"/>
              <a:gd name="T47" fmla="*/ 55 h 1104"/>
              <a:gd name="T48" fmla="*/ 577 w 1102"/>
              <a:gd name="T49" fmla="*/ 106 h 1104"/>
              <a:gd name="T50" fmla="*/ 545 w 1102"/>
              <a:gd name="T51" fmla="*/ 166 h 1104"/>
              <a:gd name="T52" fmla="*/ 489 w 1102"/>
              <a:gd name="T53" fmla="*/ 196 h 1104"/>
              <a:gd name="T54" fmla="*/ 441 w 1102"/>
              <a:gd name="T55" fmla="*/ 179 h 1104"/>
              <a:gd name="T56" fmla="*/ 412 w 1102"/>
              <a:gd name="T57" fmla="*/ 119 h 1104"/>
              <a:gd name="T58" fmla="*/ 413 w 1102"/>
              <a:gd name="T59" fmla="*/ 62 h 1104"/>
              <a:gd name="T60" fmla="*/ 449 w 1102"/>
              <a:gd name="T61" fmla="*/ 15 h 1104"/>
              <a:gd name="T62" fmla="*/ 504 w 1102"/>
              <a:gd name="T63" fmla="*/ 1 h 1104"/>
              <a:gd name="T64" fmla="*/ 534 w 1102"/>
              <a:gd name="T65" fmla="*/ 253 h 1104"/>
              <a:gd name="T66" fmla="*/ 647 w 1102"/>
              <a:gd name="T67" fmla="*/ 356 h 1104"/>
              <a:gd name="T68" fmla="*/ 778 w 1102"/>
              <a:gd name="T69" fmla="*/ 369 h 1104"/>
              <a:gd name="T70" fmla="*/ 813 w 1102"/>
              <a:gd name="T71" fmla="*/ 394 h 1104"/>
              <a:gd name="T72" fmla="*/ 805 w 1102"/>
              <a:gd name="T73" fmla="*/ 445 h 1104"/>
              <a:gd name="T74" fmla="*/ 686 w 1102"/>
              <a:gd name="T75" fmla="*/ 462 h 1104"/>
              <a:gd name="T76" fmla="*/ 599 w 1102"/>
              <a:gd name="T77" fmla="*/ 441 h 1104"/>
              <a:gd name="T78" fmla="*/ 518 w 1102"/>
              <a:gd name="T79" fmla="*/ 528 h 1104"/>
              <a:gd name="T80" fmla="*/ 646 w 1102"/>
              <a:gd name="T81" fmla="*/ 595 h 1104"/>
              <a:gd name="T82" fmla="*/ 727 w 1102"/>
              <a:gd name="T83" fmla="*/ 705 h 1104"/>
              <a:gd name="T84" fmla="*/ 761 w 1102"/>
              <a:gd name="T85" fmla="*/ 829 h 1104"/>
              <a:gd name="T86" fmla="*/ 712 w 1102"/>
              <a:gd name="T87" fmla="*/ 869 h 1104"/>
              <a:gd name="T88" fmla="*/ 662 w 1102"/>
              <a:gd name="T89" fmla="*/ 841 h 1104"/>
              <a:gd name="T90" fmla="*/ 556 w 1102"/>
              <a:gd name="T91" fmla="*/ 687 h 1104"/>
              <a:gd name="T92" fmla="*/ 314 w 1102"/>
              <a:gd name="T93" fmla="*/ 598 h 1104"/>
              <a:gd name="T94" fmla="*/ 276 w 1102"/>
              <a:gd name="T95" fmla="*/ 547 h 1104"/>
              <a:gd name="T96" fmla="*/ 253 w 1102"/>
              <a:gd name="T97" fmla="*/ 338 h 1104"/>
              <a:gd name="T98" fmla="*/ 222 w 1102"/>
              <a:gd name="T99" fmla="*/ 391 h 1104"/>
              <a:gd name="T100" fmla="*/ 193 w 1102"/>
              <a:gd name="T101" fmla="*/ 482 h 1104"/>
              <a:gd name="T102" fmla="*/ 143 w 1102"/>
              <a:gd name="T103" fmla="*/ 479 h 1104"/>
              <a:gd name="T104" fmla="*/ 130 w 1102"/>
              <a:gd name="T105" fmla="*/ 413 h 1104"/>
              <a:gd name="T106" fmla="*/ 175 w 1102"/>
              <a:gd name="T107" fmla="*/ 281 h 1104"/>
              <a:gd name="T108" fmla="*/ 333 w 1102"/>
              <a:gd name="T109" fmla="*/ 201 h 1104"/>
              <a:gd name="T110" fmla="*/ 423 w 1102"/>
              <a:gd name="T111" fmla="*/ 213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2" h="1104">
                <a:moveTo>
                  <a:pt x="412" y="1026"/>
                </a:moveTo>
                <a:lnTo>
                  <a:pt x="593" y="1026"/>
                </a:lnTo>
                <a:lnTo>
                  <a:pt x="593" y="948"/>
                </a:lnTo>
                <a:lnTo>
                  <a:pt x="593" y="948"/>
                </a:lnTo>
                <a:lnTo>
                  <a:pt x="594" y="942"/>
                </a:lnTo>
                <a:lnTo>
                  <a:pt x="596" y="935"/>
                </a:lnTo>
                <a:lnTo>
                  <a:pt x="600" y="929"/>
                </a:lnTo>
                <a:lnTo>
                  <a:pt x="603" y="924"/>
                </a:lnTo>
                <a:lnTo>
                  <a:pt x="608" y="919"/>
                </a:lnTo>
                <a:lnTo>
                  <a:pt x="615" y="917"/>
                </a:lnTo>
                <a:lnTo>
                  <a:pt x="621" y="915"/>
                </a:lnTo>
                <a:lnTo>
                  <a:pt x="628" y="914"/>
                </a:lnTo>
                <a:lnTo>
                  <a:pt x="809" y="914"/>
                </a:lnTo>
                <a:lnTo>
                  <a:pt x="809" y="836"/>
                </a:lnTo>
                <a:lnTo>
                  <a:pt x="809" y="836"/>
                </a:lnTo>
                <a:lnTo>
                  <a:pt x="810" y="830"/>
                </a:lnTo>
                <a:lnTo>
                  <a:pt x="812" y="823"/>
                </a:lnTo>
                <a:lnTo>
                  <a:pt x="815" y="817"/>
                </a:lnTo>
                <a:lnTo>
                  <a:pt x="819" y="811"/>
                </a:lnTo>
                <a:lnTo>
                  <a:pt x="824" y="807"/>
                </a:lnTo>
                <a:lnTo>
                  <a:pt x="830" y="805"/>
                </a:lnTo>
                <a:lnTo>
                  <a:pt x="837" y="803"/>
                </a:lnTo>
                <a:lnTo>
                  <a:pt x="843" y="802"/>
                </a:lnTo>
                <a:lnTo>
                  <a:pt x="1102" y="802"/>
                </a:lnTo>
                <a:lnTo>
                  <a:pt x="1102" y="845"/>
                </a:lnTo>
                <a:lnTo>
                  <a:pt x="1102" y="845"/>
                </a:lnTo>
                <a:lnTo>
                  <a:pt x="1101" y="851"/>
                </a:lnTo>
                <a:lnTo>
                  <a:pt x="1099" y="858"/>
                </a:lnTo>
                <a:lnTo>
                  <a:pt x="1096" y="864"/>
                </a:lnTo>
                <a:lnTo>
                  <a:pt x="1092" y="870"/>
                </a:lnTo>
                <a:lnTo>
                  <a:pt x="1087" y="874"/>
                </a:lnTo>
                <a:lnTo>
                  <a:pt x="1081" y="876"/>
                </a:lnTo>
                <a:lnTo>
                  <a:pt x="1074" y="878"/>
                </a:lnTo>
                <a:lnTo>
                  <a:pt x="1068" y="879"/>
                </a:lnTo>
                <a:lnTo>
                  <a:pt x="886" y="879"/>
                </a:lnTo>
                <a:lnTo>
                  <a:pt x="886" y="957"/>
                </a:lnTo>
                <a:lnTo>
                  <a:pt x="886" y="957"/>
                </a:lnTo>
                <a:lnTo>
                  <a:pt x="885" y="963"/>
                </a:lnTo>
                <a:lnTo>
                  <a:pt x="883" y="970"/>
                </a:lnTo>
                <a:lnTo>
                  <a:pt x="881" y="976"/>
                </a:lnTo>
                <a:lnTo>
                  <a:pt x="877" y="982"/>
                </a:lnTo>
                <a:lnTo>
                  <a:pt x="871" y="986"/>
                </a:lnTo>
                <a:lnTo>
                  <a:pt x="865" y="988"/>
                </a:lnTo>
                <a:lnTo>
                  <a:pt x="858" y="990"/>
                </a:lnTo>
                <a:lnTo>
                  <a:pt x="852" y="991"/>
                </a:lnTo>
                <a:lnTo>
                  <a:pt x="671" y="991"/>
                </a:lnTo>
                <a:lnTo>
                  <a:pt x="671" y="1069"/>
                </a:lnTo>
                <a:lnTo>
                  <a:pt x="671" y="1069"/>
                </a:lnTo>
                <a:lnTo>
                  <a:pt x="670" y="1076"/>
                </a:lnTo>
                <a:lnTo>
                  <a:pt x="668" y="1082"/>
                </a:lnTo>
                <a:lnTo>
                  <a:pt x="664" y="1088"/>
                </a:lnTo>
                <a:lnTo>
                  <a:pt x="661" y="1094"/>
                </a:lnTo>
                <a:lnTo>
                  <a:pt x="656" y="1098"/>
                </a:lnTo>
                <a:lnTo>
                  <a:pt x="649" y="1100"/>
                </a:lnTo>
                <a:lnTo>
                  <a:pt x="643" y="1103"/>
                </a:lnTo>
                <a:lnTo>
                  <a:pt x="636" y="1104"/>
                </a:lnTo>
                <a:lnTo>
                  <a:pt x="378" y="1104"/>
                </a:lnTo>
                <a:lnTo>
                  <a:pt x="378" y="1060"/>
                </a:lnTo>
                <a:lnTo>
                  <a:pt x="378" y="1060"/>
                </a:lnTo>
                <a:lnTo>
                  <a:pt x="379" y="1054"/>
                </a:lnTo>
                <a:lnTo>
                  <a:pt x="381" y="1048"/>
                </a:lnTo>
                <a:lnTo>
                  <a:pt x="384" y="1041"/>
                </a:lnTo>
                <a:lnTo>
                  <a:pt x="388" y="1036"/>
                </a:lnTo>
                <a:lnTo>
                  <a:pt x="393" y="1031"/>
                </a:lnTo>
                <a:lnTo>
                  <a:pt x="399" y="1029"/>
                </a:lnTo>
                <a:lnTo>
                  <a:pt x="406" y="1027"/>
                </a:lnTo>
                <a:lnTo>
                  <a:pt x="412" y="1026"/>
                </a:lnTo>
                <a:lnTo>
                  <a:pt x="412" y="1026"/>
                </a:lnTo>
                <a:close/>
                <a:moveTo>
                  <a:pt x="36" y="676"/>
                </a:moveTo>
                <a:lnTo>
                  <a:pt x="199" y="690"/>
                </a:lnTo>
                <a:lnTo>
                  <a:pt x="199" y="690"/>
                </a:lnTo>
                <a:lnTo>
                  <a:pt x="206" y="690"/>
                </a:lnTo>
                <a:lnTo>
                  <a:pt x="214" y="687"/>
                </a:lnTo>
                <a:lnTo>
                  <a:pt x="221" y="684"/>
                </a:lnTo>
                <a:lnTo>
                  <a:pt x="227" y="681"/>
                </a:lnTo>
                <a:lnTo>
                  <a:pt x="232" y="676"/>
                </a:lnTo>
                <a:lnTo>
                  <a:pt x="236" y="669"/>
                </a:lnTo>
                <a:lnTo>
                  <a:pt x="240" y="662"/>
                </a:lnTo>
                <a:lnTo>
                  <a:pt x="241" y="654"/>
                </a:lnTo>
                <a:lnTo>
                  <a:pt x="248" y="566"/>
                </a:lnTo>
                <a:lnTo>
                  <a:pt x="248" y="566"/>
                </a:lnTo>
                <a:lnTo>
                  <a:pt x="248" y="557"/>
                </a:lnTo>
                <a:lnTo>
                  <a:pt x="247" y="549"/>
                </a:lnTo>
                <a:lnTo>
                  <a:pt x="244" y="543"/>
                </a:lnTo>
                <a:lnTo>
                  <a:pt x="240" y="536"/>
                </a:lnTo>
                <a:lnTo>
                  <a:pt x="234" y="531"/>
                </a:lnTo>
                <a:lnTo>
                  <a:pt x="228" y="528"/>
                </a:lnTo>
                <a:lnTo>
                  <a:pt x="221" y="525"/>
                </a:lnTo>
                <a:lnTo>
                  <a:pt x="213" y="524"/>
                </a:lnTo>
                <a:lnTo>
                  <a:pt x="50" y="510"/>
                </a:lnTo>
                <a:lnTo>
                  <a:pt x="50" y="510"/>
                </a:lnTo>
                <a:lnTo>
                  <a:pt x="42" y="510"/>
                </a:lnTo>
                <a:lnTo>
                  <a:pt x="35" y="511"/>
                </a:lnTo>
                <a:lnTo>
                  <a:pt x="28" y="514"/>
                </a:lnTo>
                <a:lnTo>
                  <a:pt x="22" y="518"/>
                </a:lnTo>
                <a:lnTo>
                  <a:pt x="16" y="524"/>
                </a:lnTo>
                <a:lnTo>
                  <a:pt x="12" y="530"/>
                </a:lnTo>
                <a:lnTo>
                  <a:pt x="10" y="536"/>
                </a:lnTo>
                <a:lnTo>
                  <a:pt x="8" y="544"/>
                </a:lnTo>
                <a:lnTo>
                  <a:pt x="0" y="634"/>
                </a:lnTo>
                <a:lnTo>
                  <a:pt x="0" y="634"/>
                </a:lnTo>
                <a:lnTo>
                  <a:pt x="0" y="641"/>
                </a:lnTo>
                <a:lnTo>
                  <a:pt x="2" y="649"/>
                </a:lnTo>
                <a:lnTo>
                  <a:pt x="6" y="655"/>
                </a:lnTo>
                <a:lnTo>
                  <a:pt x="10" y="662"/>
                </a:lnTo>
                <a:lnTo>
                  <a:pt x="15" y="667"/>
                </a:lnTo>
                <a:lnTo>
                  <a:pt x="21" y="671"/>
                </a:lnTo>
                <a:lnTo>
                  <a:pt x="28" y="674"/>
                </a:lnTo>
                <a:lnTo>
                  <a:pt x="36" y="676"/>
                </a:lnTo>
                <a:lnTo>
                  <a:pt x="36" y="676"/>
                </a:lnTo>
                <a:close/>
                <a:moveTo>
                  <a:pt x="211" y="900"/>
                </a:moveTo>
                <a:lnTo>
                  <a:pt x="211" y="900"/>
                </a:lnTo>
                <a:lnTo>
                  <a:pt x="263" y="839"/>
                </a:lnTo>
                <a:lnTo>
                  <a:pt x="282" y="815"/>
                </a:lnTo>
                <a:lnTo>
                  <a:pt x="289" y="804"/>
                </a:lnTo>
                <a:lnTo>
                  <a:pt x="297" y="792"/>
                </a:lnTo>
                <a:lnTo>
                  <a:pt x="303" y="780"/>
                </a:lnTo>
                <a:lnTo>
                  <a:pt x="310" y="767"/>
                </a:lnTo>
                <a:lnTo>
                  <a:pt x="315" y="753"/>
                </a:lnTo>
                <a:lnTo>
                  <a:pt x="320" y="737"/>
                </a:lnTo>
                <a:lnTo>
                  <a:pt x="331" y="700"/>
                </a:lnTo>
                <a:lnTo>
                  <a:pt x="342" y="653"/>
                </a:lnTo>
                <a:lnTo>
                  <a:pt x="342" y="653"/>
                </a:lnTo>
                <a:lnTo>
                  <a:pt x="451" y="687"/>
                </a:lnTo>
                <a:lnTo>
                  <a:pt x="451" y="687"/>
                </a:lnTo>
                <a:lnTo>
                  <a:pt x="463" y="691"/>
                </a:lnTo>
                <a:lnTo>
                  <a:pt x="463" y="691"/>
                </a:lnTo>
                <a:lnTo>
                  <a:pt x="444" y="745"/>
                </a:lnTo>
                <a:lnTo>
                  <a:pt x="428" y="786"/>
                </a:lnTo>
                <a:lnTo>
                  <a:pt x="421" y="804"/>
                </a:lnTo>
                <a:lnTo>
                  <a:pt x="413" y="820"/>
                </a:lnTo>
                <a:lnTo>
                  <a:pt x="406" y="834"/>
                </a:lnTo>
                <a:lnTo>
                  <a:pt x="398" y="848"/>
                </a:lnTo>
                <a:lnTo>
                  <a:pt x="388" y="861"/>
                </a:lnTo>
                <a:lnTo>
                  <a:pt x="379" y="874"/>
                </a:lnTo>
                <a:lnTo>
                  <a:pt x="356" y="901"/>
                </a:lnTo>
                <a:lnTo>
                  <a:pt x="328" y="932"/>
                </a:lnTo>
                <a:lnTo>
                  <a:pt x="291" y="971"/>
                </a:lnTo>
                <a:lnTo>
                  <a:pt x="291" y="971"/>
                </a:lnTo>
                <a:lnTo>
                  <a:pt x="282" y="979"/>
                </a:lnTo>
                <a:lnTo>
                  <a:pt x="272" y="985"/>
                </a:lnTo>
                <a:lnTo>
                  <a:pt x="262" y="988"/>
                </a:lnTo>
                <a:lnTo>
                  <a:pt x="251" y="988"/>
                </a:lnTo>
                <a:lnTo>
                  <a:pt x="242" y="988"/>
                </a:lnTo>
                <a:lnTo>
                  <a:pt x="232" y="985"/>
                </a:lnTo>
                <a:lnTo>
                  <a:pt x="223" y="981"/>
                </a:lnTo>
                <a:lnTo>
                  <a:pt x="216" y="974"/>
                </a:lnTo>
                <a:lnTo>
                  <a:pt x="208" y="968"/>
                </a:lnTo>
                <a:lnTo>
                  <a:pt x="203" y="959"/>
                </a:lnTo>
                <a:lnTo>
                  <a:pt x="199" y="950"/>
                </a:lnTo>
                <a:lnTo>
                  <a:pt x="198" y="941"/>
                </a:lnTo>
                <a:lnTo>
                  <a:pt x="197" y="931"/>
                </a:lnTo>
                <a:lnTo>
                  <a:pt x="199" y="920"/>
                </a:lnTo>
                <a:lnTo>
                  <a:pt x="204" y="910"/>
                </a:lnTo>
                <a:lnTo>
                  <a:pt x="211" y="900"/>
                </a:lnTo>
                <a:lnTo>
                  <a:pt x="211" y="900"/>
                </a:lnTo>
                <a:close/>
                <a:moveTo>
                  <a:pt x="512" y="2"/>
                </a:moveTo>
                <a:lnTo>
                  <a:pt x="512" y="2"/>
                </a:lnTo>
                <a:lnTo>
                  <a:pt x="521" y="4"/>
                </a:lnTo>
                <a:lnTo>
                  <a:pt x="529" y="7"/>
                </a:lnTo>
                <a:lnTo>
                  <a:pt x="536" y="10"/>
                </a:lnTo>
                <a:lnTo>
                  <a:pt x="544" y="16"/>
                </a:lnTo>
                <a:lnTo>
                  <a:pt x="550" y="20"/>
                </a:lnTo>
                <a:lnTo>
                  <a:pt x="556" y="27"/>
                </a:lnTo>
                <a:lnTo>
                  <a:pt x="561" y="33"/>
                </a:lnTo>
                <a:lnTo>
                  <a:pt x="565" y="39"/>
                </a:lnTo>
                <a:lnTo>
                  <a:pt x="570" y="47"/>
                </a:lnTo>
                <a:lnTo>
                  <a:pt x="573" y="55"/>
                </a:lnTo>
                <a:lnTo>
                  <a:pt x="576" y="62"/>
                </a:lnTo>
                <a:lnTo>
                  <a:pt x="577" y="71"/>
                </a:lnTo>
                <a:lnTo>
                  <a:pt x="578" y="79"/>
                </a:lnTo>
                <a:lnTo>
                  <a:pt x="579" y="88"/>
                </a:lnTo>
                <a:lnTo>
                  <a:pt x="578" y="98"/>
                </a:lnTo>
                <a:lnTo>
                  <a:pt x="577" y="106"/>
                </a:lnTo>
                <a:lnTo>
                  <a:pt x="577" y="106"/>
                </a:lnTo>
                <a:lnTo>
                  <a:pt x="575" y="115"/>
                </a:lnTo>
                <a:lnTo>
                  <a:pt x="572" y="125"/>
                </a:lnTo>
                <a:lnTo>
                  <a:pt x="567" y="133"/>
                </a:lnTo>
                <a:lnTo>
                  <a:pt x="563" y="142"/>
                </a:lnTo>
                <a:lnTo>
                  <a:pt x="558" y="149"/>
                </a:lnTo>
                <a:lnTo>
                  <a:pt x="551" y="158"/>
                </a:lnTo>
                <a:lnTo>
                  <a:pt x="545" y="166"/>
                </a:lnTo>
                <a:lnTo>
                  <a:pt x="538" y="172"/>
                </a:lnTo>
                <a:lnTo>
                  <a:pt x="531" y="179"/>
                </a:lnTo>
                <a:lnTo>
                  <a:pt x="522" y="184"/>
                </a:lnTo>
                <a:lnTo>
                  <a:pt x="515" y="188"/>
                </a:lnTo>
                <a:lnTo>
                  <a:pt x="506" y="192"/>
                </a:lnTo>
                <a:lnTo>
                  <a:pt x="497" y="195"/>
                </a:lnTo>
                <a:lnTo>
                  <a:pt x="489" y="196"/>
                </a:lnTo>
                <a:lnTo>
                  <a:pt x="480" y="196"/>
                </a:lnTo>
                <a:lnTo>
                  <a:pt x="471" y="195"/>
                </a:lnTo>
                <a:lnTo>
                  <a:pt x="471" y="195"/>
                </a:lnTo>
                <a:lnTo>
                  <a:pt x="464" y="193"/>
                </a:lnTo>
                <a:lnTo>
                  <a:pt x="455" y="188"/>
                </a:lnTo>
                <a:lnTo>
                  <a:pt x="449" y="184"/>
                </a:lnTo>
                <a:lnTo>
                  <a:pt x="441" y="179"/>
                </a:lnTo>
                <a:lnTo>
                  <a:pt x="436" y="171"/>
                </a:lnTo>
                <a:lnTo>
                  <a:pt x="430" y="165"/>
                </a:lnTo>
                <a:lnTo>
                  <a:pt x="425" y="156"/>
                </a:lnTo>
                <a:lnTo>
                  <a:pt x="421" y="147"/>
                </a:lnTo>
                <a:lnTo>
                  <a:pt x="418" y="139"/>
                </a:lnTo>
                <a:lnTo>
                  <a:pt x="414" y="129"/>
                </a:lnTo>
                <a:lnTo>
                  <a:pt x="412" y="119"/>
                </a:lnTo>
                <a:lnTo>
                  <a:pt x="410" y="110"/>
                </a:lnTo>
                <a:lnTo>
                  <a:pt x="409" y="100"/>
                </a:lnTo>
                <a:lnTo>
                  <a:pt x="409" y="90"/>
                </a:lnTo>
                <a:lnTo>
                  <a:pt x="410" y="80"/>
                </a:lnTo>
                <a:lnTo>
                  <a:pt x="411" y="71"/>
                </a:lnTo>
                <a:lnTo>
                  <a:pt x="411" y="71"/>
                </a:lnTo>
                <a:lnTo>
                  <a:pt x="413" y="62"/>
                </a:lnTo>
                <a:lnTo>
                  <a:pt x="416" y="54"/>
                </a:lnTo>
                <a:lnTo>
                  <a:pt x="421" y="46"/>
                </a:lnTo>
                <a:lnTo>
                  <a:pt x="425" y="38"/>
                </a:lnTo>
                <a:lnTo>
                  <a:pt x="430" y="32"/>
                </a:lnTo>
                <a:lnTo>
                  <a:pt x="436" y="25"/>
                </a:lnTo>
                <a:lnTo>
                  <a:pt x="442" y="20"/>
                </a:lnTo>
                <a:lnTo>
                  <a:pt x="449" y="15"/>
                </a:lnTo>
                <a:lnTo>
                  <a:pt x="455" y="10"/>
                </a:lnTo>
                <a:lnTo>
                  <a:pt x="463" y="7"/>
                </a:lnTo>
                <a:lnTo>
                  <a:pt x="470" y="4"/>
                </a:lnTo>
                <a:lnTo>
                  <a:pt x="479" y="2"/>
                </a:lnTo>
                <a:lnTo>
                  <a:pt x="487" y="1"/>
                </a:lnTo>
                <a:lnTo>
                  <a:pt x="495" y="0"/>
                </a:lnTo>
                <a:lnTo>
                  <a:pt x="504" y="1"/>
                </a:lnTo>
                <a:lnTo>
                  <a:pt x="512" y="2"/>
                </a:lnTo>
                <a:lnTo>
                  <a:pt x="512" y="2"/>
                </a:lnTo>
                <a:close/>
                <a:moveTo>
                  <a:pt x="503" y="239"/>
                </a:moveTo>
                <a:lnTo>
                  <a:pt x="503" y="239"/>
                </a:lnTo>
                <a:lnTo>
                  <a:pt x="510" y="242"/>
                </a:lnTo>
                <a:lnTo>
                  <a:pt x="522" y="246"/>
                </a:lnTo>
                <a:lnTo>
                  <a:pt x="534" y="253"/>
                </a:lnTo>
                <a:lnTo>
                  <a:pt x="539" y="257"/>
                </a:lnTo>
                <a:lnTo>
                  <a:pt x="545" y="262"/>
                </a:lnTo>
                <a:lnTo>
                  <a:pt x="545" y="262"/>
                </a:lnTo>
                <a:lnTo>
                  <a:pt x="614" y="330"/>
                </a:lnTo>
                <a:lnTo>
                  <a:pt x="627" y="340"/>
                </a:lnTo>
                <a:lnTo>
                  <a:pt x="637" y="349"/>
                </a:lnTo>
                <a:lnTo>
                  <a:pt x="647" y="356"/>
                </a:lnTo>
                <a:lnTo>
                  <a:pt x="657" y="362"/>
                </a:lnTo>
                <a:lnTo>
                  <a:pt x="667" y="366"/>
                </a:lnTo>
                <a:lnTo>
                  <a:pt x="677" y="368"/>
                </a:lnTo>
                <a:lnTo>
                  <a:pt x="688" y="370"/>
                </a:lnTo>
                <a:lnTo>
                  <a:pt x="701" y="372"/>
                </a:lnTo>
                <a:lnTo>
                  <a:pt x="733" y="372"/>
                </a:lnTo>
                <a:lnTo>
                  <a:pt x="778" y="369"/>
                </a:lnTo>
                <a:lnTo>
                  <a:pt x="778" y="369"/>
                </a:lnTo>
                <a:lnTo>
                  <a:pt x="786" y="370"/>
                </a:lnTo>
                <a:lnTo>
                  <a:pt x="794" y="373"/>
                </a:lnTo>
                <a:lnTo>
                  <a:pt x="800" y="376"/>
                </a:lnTo>
                <a:lnTo>
                  <a:pt x="807" y="381"/>
                </a:lnTo>
                <a:lnTo>
                  <a:pt x="810" y="388"/>
                </a:lnTo>
                <a:lnTo>
                  <a:pt x="813" y="394"/>
                </a:lnTo>
                <a:lnTo>
                  <a:pt x="815" y="402"/>
                </a:lnTo>
                <a:lnTo>
                  <a:pt x="816" y="409"/>
                </a:lnTo>
                <a:lnTo>
                  <a:pt x="816" y="418"/>
                </a:lnTo>
                <a:lnTo>
                  <a:pt x="814" y="425"/>
                </a:lnTo>
                <a:lnTo>
                  <a:pt x="812" y="432"/>
                </a:lnTo>
                <a:lnTo>
                  <a:pt x="809" y="438"/>
                </a:lnTo>
                <a:lnTo>
                  <a:pt x="805" y="445"/>
                </a:lnTo>
                <a:lnTo>
                  <a:pt x="798" y="449"/>
                </a:lnTo>
                <a:lnTo>
                  <a:pt x="792" y="452"/>
                </a:lnTo>
                <a:lnTo>
                  <a:pt x="784" y="453"/>
                </a:lnTo>
                <a:lnTo>
                  <a:pt x="784" y="453"/>
                </a:lnTo>
                <a:lnTo>
                  <a:pt x="738" y="459"/>
                </a:lnTo>
                <a:lnTo>
                  <a:pt x="701" y="462"/>
                </a:lnTo>
                <a:lnTo>
                  <a:pt x="686" y="462"/>
                </a:lnTo>
                <a:lnTo>
                  <a:pt x="671" y="462"/>
                </a:lnTo>
                <a:lnTo>
                  <a:pt x="658" y="462"/>
                </a:lnTo>
                <a:lnTo>
                  <a:pt x="646" y="460"/>
                </a:lnTo>
                <a:lnTo>
                  <a:pt x="634" y="457"/>
                </a:lnTo>
                <a:lnTo>
                  <a:pt x="622" y="452"/>
                </a:lnTo>
                <a:lnTo>
                  <a:pt x="610" y="447"/>
                </a:lnTo>
                <a:lnTo>
                  <a:pt x="599" y="441"/>
                </a:lnTo>
                <a:lnTo>
                  <a:pt x="586" y="431"/>
                </a:lnTo>
                <a:lnTo>
                  <a:pt x="571" y="421"/>
                </a:lnTo>
                <a:lnTo>
                  <a:pt x="538" y="393"/>
                </a:lnTo>
                <a:lnTo>
                  <a:pt x="516" y="514"/>
                </a:lnTo>
                <a:lnTo>
                  <a:pt x="516" y="514"/>
                </a:lnTo>
                <a:lnTo>
                  <a:pt x="516" y="521"/>
                </a:lnTo>
                <a:lnTo>
                  <a:pt x="518" y="528"/>
                </a:lnTo>
                <a:lnTo>
                  <a:pt x="521" y="533"/>
                </a:lnTo>
                <a:lnTo>
                  <a:pt x="526" y="538"/>
                </a:lnTo>
                <a:lnTo>
                  <a:pt x="526" y="538"/>
                </a:lnTo>
                <a:lnTo>
                  <a:pt x="575" y="558"/>
                </a:lnTo>
                <a:lnTo>
                  <a:pt x="614" y="576"/>
                </a:lnTo>
                <a:lnTo>
                  <a:pt x="631" y="585"/>
                </a:lnTo>
                <a:lnTo>
                  <a:pt x="646" y="595"/>
                </a:lnTo>
                <a:lnTo>
                  <a:pt x="660" y="604"/>
                </a:lnTo>
                <a:lnTo>
                  <a:pt x="673" y="616"/>
                </a:lnTo>
                <a:lnTo>
                  <a:pt x="685" y="629"/>
                </a:lnTo>
                <a:lnTo>
                  <a:pt x="696" y="644"/>
                </a:lnTo>
                <a:lnTo>
                  <a:pt x="706" y="662"/>
                </a:lnTo>
                <a:lnTo>
                  <a:pt x="716" y="682"/>
                </a:lnTo>
                <a:lnTo>
                  <a:pt x="727" y="705"/>
                </a:lnTo>
                <a:lnTo>
                  <a:pt x="738" y="732"/>
                </a:lnTo>
                <a:lnTo>
                  <a:pt x="748" y="762"/>
                </a:lnTo>
                <a:lnTo>
                  <a:pt x="759" y="796"/>
                </a:lnTo>
                <a:lnTo>
                  <a:pt x="759" y="796"/>
                </a:lnTo>
                <a:lnTo>
                  <a:pt x="762" y="808"/>
                </a:lnTo>
                <a:lnTo>
                  <a:pt x="764" y="819"/>
                </a:lnTo>
                <a:lnTo>
                  <a:pt x="761" y="829"/>
                </a:lnTo>
                <a:lnTo>
                  <a:pt x="758" y="837"/>
                </a:lnTo>
                <a:lnTo>
                  <a:pt x="753" y="846"/>
                </a:lnTo>
                <a:lnTo>
                  <a:pt x="746" y="852"/>
                </a:lnTo>
                <a:lnTo>
                  <a:pt x="739" y="859"/>
                </a:lnTo>
                <a:lnTo>
                  <a:pt x="730" y="863"/>
                </a:lnTo>
                <a:lnTo>
                  <a:pt x="722" y="866"/>
                </a:lnTo>
                <a:lnTo>
                  <a:pt x="712" y="869"/>
                </a:lnTo>
                <a:lnTo>
                  <a:pt x="702" y="869"/>
                </a:lnTo>
                <a:lnTo>
                  <a:pt x="692" y="866"/>
                </a:lnTo>
                <a:lnTo>
                  <a:pt x="684" y="863"/>
                </a:lnTo>
                <a:lnTo>
                  <a:pt x="675" y="858"/>
                </a:lnTo>
                <a:lnTo>
                  <a:pt x="669" y="850"/>
                </a:lnTo>
                <a:lnTo>
                  <a:pt x="662" y="841"/>
                </a:lnTo>
                <a:lnTo>
                  <a:pt x="662" y="841"/>
                </a:lnTo>
                <a:lnTo>
                  <a:pt x="645" y="807"/>
                </a:lnTo>
                <a:lnTo>
                  <a:pt x="629" y="778"/>
                </a:lnTo>
                <a:lnTo>
                  <a:pt x="614" y="754"/>
                </a:lnTo>
                <a:lnTo>
                  <a:pt x="600" y="733"/>
                </a:lnTo>
                <a:lnTo>
                  <a:pt x="586" y="715"/>
                </a:lnTo>
                <a:lnTo>
                  <a:pt x="571" y="700"/>
                </a:lnTo>
                <a:lnTo>
                  <a:pt x="556" y="687"/>
                </a:lnTo>
                <a:lnTo>
                  <a:pt x="539" y="677"/>
                </a:lnTo>
                <a:lnTo>
                  <a:pt x="521" y="668"/>
                </a:lnTo>
                <a:lnTo>
                  <a:pt x="502" y="659"/>
                </a:lnTo>
                <a:lnTo>
                  <a:pt x="479" y="651"/>
                </a:lnTo>
                <a:lnTo>
                  <a:pt x="453" y="642"/>
                </a:lnTo>
                <a:lnTo>
                  <a:pt x="393" y="624"/>
                </a:lnTo>
                <a:lnTo>
                  <a:pt x="314" y="598"/>
                </a:lnTo>
                <a:lnTo>
                  <a:pt x="314" y="598"/>
                </a:lnTo>
                <a:lnTo>
                  <a:pt x="303" y="591"/>
                </a:lnTo>
                <a:lnTo>
                  <a:pt x="296" y="584"/>
                </a:lnTo>
                <a:lnTo>
                  <a:pt x="288" y="576"/>
                </a:lnTo>
                <a:lnTo>
                  <a:pt x="283" y="567"/>
                </a:lnTo>
                <a:lnTo>
                  <a:pt x="278" y="557"/>
                </a:lnTo>
                <a:lnTo>
                  <a:pt x="276" y="547"/>
                </a:lnTo>
                <a:lnTo>
                  <a:pt x="274" y="535"/>
                </a:lnTo>
                <a:lnTo>
                  <a:pt x="274" y="525"/>
                </a:lnTo>
                <a:lnTo>
                  <a:pt x="312" y="317"/>
                </a:lnTo>
                <a:lnTo>
                  <a:pt x="312" y="317"/>
                </a:lnTo>
                <a:lnTo>
                  <a:pt x="283" y="326"/>
                </a:lnTo>
                <a:lnTo>
                  <a:pt x="261" y="334"/>
                </a:lnTo>
                <a:lnTo>
                  <a:pt x="253" y="338"/>
                </a:lnTo>
                <a:lnTo>
                  <a:pt x="245" y="344"/>
                </a:lnTo>
                <a:lnTo>
                  <a:pt x="240" y="349"/>
                </a:lnTo>
                <a:lnTo>
                  <a:pt x="235" y="354"/>
                </a:lnTo>
                <a:lnTo>
                  <a:pt x="231" y="362"/>
                </a:lnTo>
                <a:lnTo>
                  <a:pt x="228" y="370"/>
                </a:lnTo>
                <a:lnTo>
                  <a:pt x="225" y="380"/>
                </a:lnTo>
                <a:lnTo>
                  <a:pt x="222" y="391"/>
                </a:lnTo>
                <a:lnTo>
                  <a:pt x="217" y="420"/>
                </a:lnTo>
                <a:lnTo>
                  <a:pt x="211" y="458"/>
                </a:lnTo>
                <a:lnTo>
                  <a:pt x="211" y="458"/>
                </a:lnTo>
                <a:lnTo>
                  <a:pt x="208" y="465"/>
                </a:lnTo>
                <a:lnTo>
                  <a:pt x="205" y="472"/>
                </a:lnTo>
                <a:lnTo>
                  <a:pt x="200" y="477"/>
                </a:lnTo>
                <a:lnTo>
                  <a:pt x="193" y="482"/>
                </a:lnTo>
                <a:lnTo>
                  <a:pt x="187" y="485"/>
                </a:lnTo>
                <a:lnTo>
                  <a:pt x="179" y="487"/>
                </a:lnTo>
                <a:lnTo>
                  <a:pt x="172" y="488"/>
                </a:lnTo>
                <a:lnTo>
                  <a:pt x="164" y="487"/>
                </a:lnTo>
                <a:lnTo>
                  <a:pt x="157" y="486"/>
                </a:lnTo>
                <a:lnTo>
                  <a:pt x="149" y="483"/>
                </a:lnTo>
                <a:lnTo>
                  <a:pt x="143" y="479"/>
                </a:lnTo>
                <a:lnTo>
                  <a:pt x="136" y="474"/>
                </a:lnTo>
                <a:lnTo>
                  <a:pt x="132" y="467"/>
                </a:lnTo>
                <a:lnTo>
                  <a:pt x="129" y="461"/>
                </a:lnTo>
                <a:lnTo>
                  <a:pt x="126" y="452"/>
                </a:lnTo>
                <a:lnTo>
                  <a:pt x="126" y="443"/>
                </a:lnTo>
                <a:lnTo>
                  <a:pt x="126" y="443"/>
                </a:lnTo>
                <a:lnTo>
                  <a:pt x="130" y="413"/>
                </a:lnTo>
                <a:lnTo>
                  <a:pt x="134" y="386"/>
                </a:lnTo>
                <a:lnTo>
                  <a:pt x="138" y="362"/>
                </a:lnTo>
                <a:lnTo>
                  <a:pt x="143" y="341"/>
                </a:lnTo>
                <a:lnTo>
                  <a:pt x="149" y="323"/>
                </a:lnTo>
                <a:lnTo>
                  <a:pt x="157" y="307"/>
                </a:lnTo>
                <a:lnTo>
                  <a:pt x="165" y="293"/>
                </a:lnTo>
                <a:lnTo>
                  <a:pt x="175" y="281"/>
                </a:lnTo>
                <a:lnTo>
                  <a:pt x="187" y="269"/>
                </a:lnTo>
                <a:lnTo>
                  <a:pt x="201" y="259"/>
                </a:lnTo>
                <a:lnTo>
                  <a:pt x="216" y="250"/>
                </a:lnTo>
                <a:lnTo>
                  <a:pt x="234" y="241"/>
                </a:lnTo>
                <a:lnTo>
                  <a:pt x="255" y="231"/>
                </a:lnTo>
                <a:lnTo>
                  <a:pt x="278" y="223"/>
                </a:lnTo>
                <a:lnTo>
                  <a:pt x="333" y="201"/>
                </a:lnTo>
                <a:lnTo>
                  <a:pt x="333" y="201"/>
                </a:lnTo>
                <a:lnTo>
                  <a:pt x="343" y="199"/>
                </a:lnTo>
                <a:lnTo>
                  <a:pt x="355" y="199"/>
                </a:lnTo>
                <a:lnTo>
                  <a:pt x="369" y="200"/>
                </a:lnTo>
                <a:lnTo>
                  <a:pt x="382" y="202"/>
                </a:lnTo>
                <a:lnTo>
                  <a:pt x="407" y="208"/>
                </a:lnTo>
                <a:lnTo>
                  <a:pt x="423" y="213"/>
                </a:lnTo>
                <a:lnTo>
                  <a:pt x="472" y="300"/>
                </a:lnTo>
                <a:lnTo>
                  <a:pt x="503" y="239"/>
                </a:lnTo>
                <a:lnTo>
                  <a:pt x="503" y="2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6" name="PA_库_文本框 26"/>
          <p:cNvSpPr txBox="1"/>
          <p:nvPr>
            <p:custDataLst>
              <p:tags r:id="rId12"/>
            </p:custDataLst>
          </p:nvPr>
        </p:nvSpPr>
        <p:spPr bwMode="auto">
          <a:xfrm>
            <a:off x="5511363" y="3161911"/>
            <a:ext cx="1231106" cy="246221"/>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a:bodyPr>
          <a:lstStyle/>
          <a:p>
            <a:pPr algn="ctr">
              <a:buClr>
                <a:prstClr val="white"/>
              </a:buClr>
              <a:defRPr/>
            </a:pPr>
            <a:r>
              <a:rPr lang="zh-CN" altLang="en-US" sz="1600" b="1"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输入标题文本</a:t>
            </a:r>
            <a:endParaRPr lang="zh-CN" altLang="en-US" sz="1600" b="1"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1" name="TextBox 32"/>
          <p:cNvSpPr txBox="1"/>
          <p:nvPr/>
        </p:nvSpPr>
        <p:spPr>
          <a:xfrm>
            <a:off x="1369598" y="1980249"/>
            <a:ext cx="2935892" cy="388226"/>
          </a:xfrm>
          <a:prstGeom prst="rect">
            <a:avLst/>
          </a:prstGeom>
          <a:noFill/>
        </p:spPr>
        <p:txBody>
          <a:bodyPr wrap="none" lIns="0" tIns="0" rIns="360000" bIns="0" anchor="b" anchorCtr="0">
            <a:normAutofit/>
          </a:bodyPr>
          <a:lstStyle/>
          <a:p>
            <a:pPr algn="r"/>
            <a:r>
              <a:rPr lang="zh-CN" altLang="en-US" sz="1600" b="1"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输入标题文本</a:t>
            </a:r>
            <a:endParaRPr lang="zh-CN" altLang="en-US" sz="1600" b="1"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9" name="TextBox 35"/>
          <p:cNvSpPr txBox="1"/>
          <p:nvPr/>
        </p:nvSpPr>
        <p:spPr>
          <a:xfrm>
            <a:off x="7998817" y="1980249"/>
            <a:ext cx="2823587" cy="388226"/>
          </a:xfrm>
          <a:prstGeom prst="rect">
            <a:avLst/>
          </a:prstGeom>
          <a:noFill/>
        </p:spPr>
        <p:txBody>
          <a:bodyPr wrap="none" lIns="360000" tIns="0" rIns="0" bIns="0" anchor="b" anchorCtr="0">
            <a:normAutofit/>
          </a:bodyPr>
          <a:lstStyle/>
          <a:p>
            <a:r>
              <a:rPr lang="zh-CN" altLang="en-US" sz="1600" b="1"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输入标题文本</a:t>
            </a:r>
            <a:endParaRPr lang="zh-CN" altLang="en-US" sz="1600" b="1"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5" name="TextBox 36"/>
          <p:cNvSpPr txBox="1"/>
          <p:nvPr/>
        </p:nvSpPr>
        <p:spPr>
          <a:xfrm>
            <a:off x="1902654" y="2562844"/>
            <a:ext cx="2646350" cy="845616"/>
          </a:xfrm>
          <a:prstGeom prst="rect">
            <a:avLst/>
          </a:prstGeom>
          <a:noFill/>
        </p:spPr>
        <p:txBody>
          <a:bodyPr wrap="square" rtlCol="0">
            <a:spAutoFit/>
          </a:bodyPr>
          <a:lstStyle/>
          <a:p>
            <a:pPr>
              <a:lnSpc>
                <a:spcPct val="120000"/>
              </a:lnSpc>
            </a:pPr>
            <a:r>
              <a:rPr lang="zh-CN" altLang="en-US" sz="1400"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请替换文字内容，修改文字内容，也可以直接复制你的内容到此。请替换文字内容，修改</a:t>
            </a:r>
            <a:endParaRPr lang="zh-CN" altLang="en-US" sz="1400"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6" name="TextBox 36"/>
          <p:cNvSpPr txBox="1"/>
          <p:nvPr/>
        </p:nvSpPr>
        <p:spPr>
          <a:xfrm>
            <a:off x="7712842" y="2585924"/>
            <a:ext cx="2646350" cy="845616"/>
          </a:xfrm>
          <a:prstGeom prst="rect">
            <a:avLst/>
          </a:prstGeom>
          <a:noFill/>
        </p:spPr>
        <p:txBody>
          <a:bodyPr wrap="square" rtlCol="0">
            <a:spAutoFit/>
          </a:bodyPr>
          <a:lstStyle/>
          <a:p>
            <a:pPr>
              <a:lnSpc>
                <a:spcPct val="120000"/>
              </a:lnSpc>
            </a:pPr>
            <a:r>
              <a:rPr lang="zh-CN" altLang="en-US" sz="1400"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请替换文字内容，修改文字内容，也可以直接复制你的内容到此。请替换文字内容，修改</a:t>
            </a:r>
            <a:endParaRPr lang="zh-CN" altLang="en-US" sz="1400"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9" name="文本框 28"/>
          <p:cNvSpPr txBox="1"/>
          <p:nvPr/>
        </p:nvSpPr>
        <p:spPr>
          <a:xfrm>
            <a:off x="318210" y="448330"/>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up)">
                                      <p:cBhvr>
                                        <p:cTn id="11" dur="500"/>
                                        <p:tgtEl>
                                          <p:spTgt spid="28"/>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49" presetClass="entr" presetSubtype="0" decel="10000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 calcmode="lin" valueType="num">
                                      <p:cBhvr>
                                        <p:cTn id="27" dur="500" fill="hold"/>
                                        <p:tgtEl>
                                          <p:spTgt spid="8"/>
                                        </p:tgtEl>
                                      </p:cBhvr>
                                      <p:tavLst>
                                        <p:tav tm="0">
                                          <p:val>
                                            <p:fltVal val="360"/>
                                          </p:val>
                                        </p:tav>
                                        <p:tav tm="100000">
                                          <p:val>
                                            <p:fltVal val="0"/>
                                          </p:val>
                                        </p:tav>
                                      </p:tavLst>
                                    </p:anim>
                                    <p:animEffect transition="in" filter="fade">
                                      <p:cBhvr>
                                        <p:cTn id="28" dur="500"/>
                                        <p:tgtEl>
                                          <p:spTgt spid="8"/>
                                        </p:tgtEl>
                                      </p:cBhvr>
                                    </p:animEffect>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 calcmode="lin" valueType="num">
                                      <p:cBhvr>
                                        <p:cTn id="34" dur="500" fill="hold"/>
                                        <p:tgtEl>
                                          <p:spTgt spid="12"/>
                                        </p:tgtEl>
                                      </p:cBhvr>
                                      <p:tavLst>
                                        <p:tav tm="0">
                                          <p:val>
                                            <p:fltVal val="360"/>
                                          </p:val>
                                        </p:tav>
                                        <p:tav tm="100000">
                                          <p:val>
                                            <p:fltVal val="0"/>
                                          </p:val>
                                        </p:tav>
                                      </p:tavLst>
                                    </p:anim>
                                    <p:animEffect transition="in" filter="fade">
                                      <p:cBhvr>
                                        <p:cTn id="35" dur="500"/>
                                        <p:tgtEl>
                                          <p:spTgt spid="12"/>
                                        </p:tgtEl>
                                      </p:cBhvr>
                                    </p:animEffect>
                                  </p:childTnLst>
                                </p:cTn>
                              </p:par>
                            </p:childTnLst>
                          </p:cTn>
                        </p:par>
                        <p:par>
                          <p:cTn id="36" fill="hold">
                            <p:stCondLst>
                              <p:cond delay="3000"/>
                            </p:stCondLst>
                            <p:childTnLst>
                              <p:par>
                                <p:cTn id="37" presetID="49" presetClass="entr" presetSubtype="0" decel="10000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 calcmode="lin" valueType="num">
                                      <p:cBhvr>
                                        <p:cTn id="41" dur="500" fill="hold"/>
                                        <p:tgtEl>
                                          <p:spTgt spid="9"/>
                                        </p:tgtEl>
                                      </p:cBhvr>
                                      <p:tavLst>
                                        <p:tav tm="0">
                                          <p:val>
                                            <p:fltVal val="360"/>
                                          </p:val>
                                        </p:tav>
                                        <p:tav tm="100000">
                                          <p:val>
                                            <p:fltVal val="0"/>
                                          </p:val>
                                        </p:tav>
                                      </p:tavLst>
                                    </p:anim>
                                    <p:animEffect transition="in" filter="fade">
                                      <p:cBhvr>
                                        <p:cTn id="42" dur="500"/>
                                        <p:tgtEl>
                                          <p:spTgt spid="9"/>
                                        </p:tgtEl>
                                      </p:cBhvr>
                                    </p:animEffect>
                                  </p:childTnLst>
                                </p:cTn>
                              </p:par>
                            </p:childTnLst>
                          </p:cTn>
                        </p:par>
                        <p:par>
                          <p:cTn id="43" fill="hold">
                            <p:stCondLst>
                              <p:cond delay="3500"/>
                            </p:stCondLst>
                            <p:childTnLst>
                              <p:par>
                                <p:cTn id="44" presetID="49" presetClass="entr" presetSubtype="0" decel="10000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 calcmode="lin" valueType="num">
                                      <p:cBhvr>
                                        <p:cTn id="48" dur="500" fill="hold"/>
                                        <p:tgtEl>
                                          <p:spTgt spid="13"/>
                                        </p:tgtEl>
                                      </p:cBhvr>
                                      <p:tavLst>
                                        <p:tav tm="0">
                                          <p:val>
                                            <p:fltVal val="360"/>
                                          </p:val>
                                        </p:tav>
                                        <p:tav tm="100000">
                                          <p:val>
                                            <p:fltVal val="0"/>
                                          </p:val>
                                        </p:tav>
                                      </p:tavLst>
                                    </p:anim>
                                    <p:animEffect transition="in" filter="fade">
                                      <p:cBhvr>
                                        <p:cTn id="49" dur="500"/>
                                        <p:tgtEl>
                                          <p:spTgt spid="13"/>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 calcmode="lin" valueType="num">
                                      <p:cBhvr>
                                        <p:cTn id="55" dur="500" fill="hold"/>
                                        <p:tgtEl>
                                          <p:spTgt spid="10"/>
                                        </p:tgtEl>
                                      </p:cBhvr>
                                      <p:tavLst>
                                        <p:tav tm="0">
                                          <p:val>
                                            <p:fltVal val="360"/>
                                          </p:val>
                                        </p:tav>
                                        <p:tav tm="100000">
                                          <p:val>
                                            <p:fltVal val="0"/>
                                          </p:val>
                                        </p:tav>
                                      </p:tavLst>
                                    </p:anim>
                                    <p:animEffect transition="in" filter="fade">
                                      <p:cBhvr>
                                        <p:cTn id="56" dur="500"/>
                                        <p:tgtEl>
                                          <p:spTgt spid="10"/>
                                        </p:tgtEl>
                                      </p:cBhvr>
                                    </p:animEffect>
                                  </p:childTnLst>
                                </p:cTn>
                              </p:par>
                            </p:childTnLst>
                          </p:cTn>
                        </p:par>
                        <p:par>
                          <p:cTn id="57" fill="hold">
                            <p:stCondLst>
                              <p:cond delay="4500"/>
                            </p:stCondLst>
                            <p:childTnLst>
                              <p:par>
                                <p:cTn id="58" presetID="49" presetClass="entr" presetSubtype="0" decel="100000"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fltVal val="0"/>
                                          </p:val>
                                        </p:tav>
                                        <p:tav tm="100000">
                                          <p:val>
                                            <p:strVal val="#ppt_w"/>
                                          </p:val>
                                        </p:tav>
                                      </p:tavLst>
                                    </p:anim>
                                    <p:anim calcmode="lin" valueType="num">
                                      <p:cBhvr>
                                        <p:cTn id="61" dur="500" fill="hold"/>
                                        <p:tgtEl>
                                          <p:spTgt spid="14"/>
                                        </p:tgtEl>
                                        <p:attrNameLst>
                                          <p:attrName>ppt_h</p:attrName>
                                        </p:attrNameLst>
                                      </p:cBhvr>
                                      <p:tavLst>
                                        <p:tav tm="0">
                                          <p:val>
                                            <p:fltVal val="0"/>
                                          </p:val>
                                        </p:tav>
                                        <p:tav tm="100000">
                                          <p:val>
                                            <p:strVal val="#ppt_h"/>
                                          </p:val>
                                        </p:tav>
                                      </p:tavLst>
                                    </p:anim>
                                    <p:anim calcmode="lin" valueType="num">
                                      <p:cBhvr>
                                        <p:cTn id="62" dur="500" fill="hold"/>
                                        <p:tgtEl>
                                          <p:spTgt spid="14"/>
                                        </p:tgtEl>
                                      </p:cBhvr>
                                      <p:tavLst>
                                        <p:tav tm="0">
                                          <p:val>
                                            <p:fltVal val="360"/>
                                          </p:val>
                                        </p:tav>
                                        <p:tav tm="100000">
                                          <p:val>
                                            <p:fltVal val="0"/>
                                          </p:val>
                                        </p:tav>
                                      </p:tavLst>
                                    </p:anim>
                                    <p:animEffect transition="in" filter="fade">
                                      <p:cBhvr>
                                        <p:cTn id="63" dur="500"/>
                                        <p:tgtEl>
                                          <p:spTgt spid="14"/>
                                        </p:tgtEl>
                                      </p:cBhvr>
                                    </p:animEffect>
                                  </p:childTnLst>
                                </p:cTn>
                              </p:par>
                            </p:childTnLst>
                          </p:cTn>
                        </p:par>
                        <p:par>
                          <p:cTn id="64" fill="hold">
                            <p:stCondLst>
                              <p:cond delay="5000"/>
                            </p:stCondLst>
                            <p:childTnLst>
                              <p:par>
                                <p:cTn id="65" presetID="49" presetClass="entr" presetSubtype="0" decel="100000"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 calcmode="lin" valueType="num">
                                      <p:cBhvr>
                                        <p:cTn id="69" dur="500" fill="hold"/>
                                        <p:tgtEl>
                                          <p:spTgt spid="11"/>
                                        </p:tgtEl>
                                      </p:cBhvr>
                                      <p:tavLst>
                                        <p:tav tm="0">
                                          <p:val>
                                            <p:fltVal val="360"/>
                                          </p:val>
                                        </p:tav>
                                        <p:tav tm="100000">
                                          <p:val>
                                            <p:fltVal val="0"/>
                                          </p:val>
                                        </p:tav>
                                      </p:tavLst>
                                    </p:anim>
                                    <p:animEffect transition="in" filter="fade">
                                      <p:cBhvr>
                                        <p:cTn id="70" dur="500"/>
                                        <p:tgtEl>
                                          <p:spTgt spid="11"/>
                                        </p:tgtEl>
                                      </p:cBhvr>
                                    </p:animEffect>
                                  </p:childTnLst>
                                </p:cTn>
                              </p:par>
                            </p:childTnLst>
                          </p:cTn>
                        </p:par>
                        <p:par>
                          <p:cTn id="71" fill="hold">
                            <p:stCondLst>
                              <p:cond delay="5500"/>
                            </p:stCondLst>
                            <p:childTnLst>
                              <p:par>
                                <p:cTn id="72" presetID="49" presetClass="entr" presetSubtype="0" decel="10000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500" fill="hold"/>
                                        <p:tgtEl>
                                          <p:spTgt spid="15"/>
                                        </p:tgtEl>
                                        <p:attrNameLst>
                                          <p:attrName>ppt_w</p:attrName>
                                        </p:attrNameLst>
                                      </p:cBhvr>
                                      <p:tavLst>
                                        <p:tav tm="0">
                                          <p:val>
                                            <p:fltVal val="0"/>
                                          </p:val>
                                        </p:tav>
                                        <p:tav tm="100000">
                                          <p:val>
                                            <p:strVal val="#ppt_w"/>
                                          </p:val>
                                        </p:tav>
                                      </p:tavLst>
                                    </p:anim>
                                    <p:anim calcmode="lin" valueType="num">
                                      <p:cBhvr>
                                        <p:cTn id="75" dur="500" fill="hold"/>
                                        <p:tgtEl>
                                          <p:spTgt spid="15"/>
                                        </p:tgtEl>
                                        <p:attrNameLst>
                                          <p:attrName>ppt_h</p:attrName>
                                        </p:attrNameLst>
                                      </p:cBhvr>
                                      <p:tavLst>
                                        <p:tav tm="0">
                                          <p:val>
                                            <p:fltVal val="0"/>
                                          </p:val>
                                        </p:tav>
                                        <p:tav tm="100000">
                                          <p:val>
                                            <p:strVal val="#ppt_h"/>
                                          </p:val>
                                        </p:tav>
                                      </p:tavLst>
                                    </p:anim>
                                    <p:anim calcmode="lin" valueType="num">
                                      <p:cBhvr>
                                        <p:cTn id="76" dur="500" fill="hold"/>
                                        <p:tgtEl>
                                          <p:spTgt spid="15"/>
                                        </p:tgtEl>
                                      </p:cBhvr>
                                      <p:tavLst>
                                        <p:tav tm="0">
                                          <p:val>
                                            <p:fltVal val="360"/>
                                          </p:val>
                                        </p:tav>
                                        <p:tav tm="100000">
                                          <p:val>
                                            <p:fltVal val="0"/>
                                          </p:val>
                                        </p:tav>
                                      </p:tavLst>
                                    </p:anim>
                                    <p:animEffect transition="in" filter="fade">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2" grpId="0" animBg="1"/>
      <p:bldP spid="13" grpId="0" animBg="1"/>
      <p:bldP spid="14" grpId="0" animBg="1"/>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99510" y="2637790"/>
            <a:ext cx="4792345" cy="3221355"/>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 name="矩形 2"/>
          <p:cNvSpPr/>
          <p:nvPr/>
        </p:nvSpPr>
        <p:spPr>
          <a:xfrm>
            <a:off x="8598535" y="3155315"/>
            <a:ext cx="3604895" cy="2423795"/>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4" name="矩形 3"/>
          <p:cNvSpPr/>
          <p:nvPr/>
        </p:nvSpPr>
        <p:spPr>
          <a:xfrm>
            <a:off x="-12065" y="3155315"/>
            <a:ext cx="3604895" cy="2423795"/>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nvGrpSpPr>
          <p:cNvPr id="6" name="组合 5"/>
          <p:cNvGrpSpPr/>
          <p:nvPr/>
        </p:nvGrpSpPr>
        <p:grpSpPr>
          <a:xfrm>
            <a:off x="3699510" y="5859145"/>
            <a:ext cx="4791710" cy="458470"/>
            <a:chOff x="5826" y="9227"/>
            <a:chExt cx="7546" cy="722"/>
          </a:xfrm>
        </p:grpSpPr>
        <p:sp>
          <p:nvSpPr>
            <p:cNvPr id="5" name="矩形 4"/>
            <p:cNvSpPr/>
            <p:nvPr/>
          </p:nvSpPr>
          <p:spPr>
            <a:xfrm>
              <a:off x="5826" y="9227"/>
              <a:ext cx="7546" cy="722"/>
            </a:xfrm>
            <a:prstGeom prst="rect">
              <a:avLst/>
            </a:prstGeom>
            <a:solidFill>
              <a:srgbClr val="4AD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40" name="文本框 39"/>
            <p:cNvSpPr txBox="1"/>
            <p:nvPr/>
          </p:nvSpPr>
          <p:spPr>
            <a:xfrm>
              <a:off x="7247" y="9282"/>
              <a:ext cx="4707" cy="635"/>
            </a:xfrm>
            <a:prstGeom prst="rect">
              <a:avLst/>
            </a:prstGeom>
            <a:noFill/>
            <a:effectLst/>
          </p:spPr>
          <p:txBody>
            <a:bodyPr wrap="square" rtlCol="0">
              <a:spAutoFit/>
            </a:bodyPr>
            <a:lstStyle/>
            <a:p>
              <a:pPr algn="ctr">
                <a:lnSpc>
                  <a:spcPct val="120000"/>
                </a:lnSpc>
              </a:pPr>
              <a:r>
                <a:rPr lang="en-US" altLang="zh-CN" b="1">
                  <a:solidFill>
                    <a:schemeClr val="bg1"/>
                  </a:solidFill>
                  <a:latin typeface="FZHei-B01S" panose="02010601030101010101" pitchFamily="2" charset="-122"/>
                  <a:ea typeface="FZHei-B01S" panose="02010601030101010101" pitchFamily="2" charset="-122"/>
                  <a:cs typeface="+mj-lt"/>
                  <a:sym typeface="FZHei-B01S" panose="02010601030101010101" pitchFamily="2" charset="-122"/>
                </a:rPr>
                <a:t>DESTINY  FREEDOM</a:t>
              </a:r>
              <a:endParaRPr lang="en-US" altLang="zh-CN" b="1">
                <a:solidFill>
                  <a:schemeClr val="bg1"/>
                </a:solidFill>
                <a:latin typeface="FZHei-B01S" panose="02010601030101010101" pitchFamily="2" charset="-122"/>
                <a:ea typeface="FZHei-B01S" panose="02010601030101010101" pitchFamily="2" charset="-122"/>
                <a:cs typeface="+mj-lt"/>
                <a:sym typeface="FZHei-B01S" panose="02010601030101010101" pitchFamily="2" charset="-122"/>
              </a:endParaRPr>
            </a:p>
          </p:txBody>
        </p:sp>
      </p:grpSp>
      <p:sp>
        <p:nvSpPr>
          <p:cNvPr id="10" name="文本框 5"/>
          <p:cNvSpPr txBox="1"/>
          <p:nvPr/>
        </p:nvSpPr>
        <p:spPr>
          <a:xfrm>
            <a:off x="2737590" y="1558620"/>
            <a:ext cx="7045039" cy="1168886"/>
          </a:xfrm>
          <a:prstGeom prst="rect">
            <a:avLst/>
          </a:prstGeom>
          <a:noFill/>
        </p:spPr>
        <p:txBody>
          <a:bodyPr wrap="square" lIns="91417" tIns="45708" rIns="91417" bIns="45708" rtlCol="0">
            <a:spAutoFit/>
          </a:bodyPr>
          <a:lstStyle/>
          <a:p>
            <a:pPr defTabSz="455930">
              <a:lnSpc>
                <a:spcPct val="130000"/>
              </a:lnSpc>
            </a:pPr>
            <a:endPar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defTabSz="455930">
              <a:lnSpc>
                <a:spcPct val="130000"/>
              </a:lnSpc>
            </a:pPr>
            <a:r>
              <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标题数字等都可以通过点击和重新输入进行更改，顶部“开始”面板中可以对字体、字号、颜色、行距等进行修改。建议正文</a:t>
            </a:r>
            <a:r>
              <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14</a:t>
            </a:r>
            <a:r>
              <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号字，</a:t>
            </a:r>
            <a:r>
              <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1.3</a:t>
            </a:r>
            <a:r>
              <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倍字间距。标题数字等都可以通过点击和重新输入进行更改</a:t>
            </a:r>
            <a:r>
              <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a:t>
            </a:r>
            <a:endPar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defTabSz="455930">
              <a:lnSpc>
                <a:spcPct val="130000"/>
              </a:lnSpc>
            </a:pPr>
            <a:endPar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defTabSz="455930">
              <a:lnSpc>
                <a:spcPct val="130000"/>
              </a:lnSpc>
            </a:pPr>
            <a:endPar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 name="文本框 5"/>
          <p:cNvSpPr txBox="1"/>
          <p:nvPr/>
        </p:nvSpPr>
        <p:spPr>
          <a:xfrm>
            <a:off x="2737590" y="760273"/>
            <a:ext cx="7045039" cy="1168886"/>
          </a:xfrm>
          <a:prstGeom prst="rect">
            <a:avLst/>
          </a:prstGeom>
          <a:noFill/>
        </p:spPr>
        <p:txBody>
          <a:bodyPr wrap="square" lIns="91417" tIns="45708" rIns="91417" bIns="45708" rtlCol="0">
            <a:spAutoFit/>
          </a:bodyPr>
          <a:lstStyle/>
          <a:p>
            <a:pPr defTabSz="455930">
              <a:lnSpc>
                <a:spcPct val="130000"/>
              </a:lnSpc>
            </a:pPr>
            <a:endPar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defTabSz="455930">
              <a:lnSpc>
                <a:spcPct val="130000"/>
              </a:lnSpc>
            </a:pPr>
            <a:r>
              <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标题数字等都可以通过点击和重新输入进行更改，顶部“开始”面板中可以对字体、字号、颜色、行距等进行修改。建议正文</a:t>
            </a:r>
            <a:r>
              <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14</a:t>
            </a:r>
            <a:r>
              <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号字，</a:t>
            </a:r>
            <a:r>
              <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1.3</a:t>
            </a:r>
            <a:r>
              <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倍字间距。标题数字等都可以通过点击和重新输入进行更改</a:t>
            </a:r>
            <a:r>
              <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a:t>
            </a:r>
            <a:endPar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defTabSz="455930">
              <a:lnSpc>
                <a:spcPct val="130000"/>
              </a:lnSpc>
            </a:pPr>
            <a:endPar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defTabSz="455930">
              <a:lnSpc>
                <a:spcPct val="130000"/>
              </a:lnSpc>
            </a:pPr>
            <a:endPar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文本框 11"/>
          <p:cNvSpPr txBox="1"/>
          <p:nvPr/>
        </p:nvSpPr>
        <p:spPr>
          <a:xfrm>
            <a:off x="318210" y="448330"/>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7"/>
          <p:cNvSpPr/>
          <p:nvPr/>
        </p:nvSpPr>
        <p:spPr>
          <a:xfrm>
            <a:off x="3631111" y="3136218"/>
            <a:ext cx="5141439" cy="1208639"/>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FZHei-B01S" panose="02010601030101010101" pitchFamily="2" charset="-122"/>
              <a:ea typeface="FZHei-B01S" panose="02010601030101010101" pitchFamily="2" charset="-122"/>
              <a:sym typeface="FZHei-B01S" panose="02010601030101010101" pitchFamily="2" charset="-122"/>
            </a:endParaRPr>
          </a:p>
        </p:txBody>
      </p:sp>
      <p:cxnSp>
        <p:nvCxnSpPr>
          <p:cNvPr id="7" name="直接连接符 6"/>
          <p:cNvCxnSpPr>
            <a:endCxn id="6" idx="1"/>
          </p:cNvCxnSpPr>
          <p:nvPr/>
        </p:nvCxnSpPr>
        <p:spPr>
          <a:xfrm>
            <a:off x="6198139" y="2537284"/>
            <a:ext cx="3691" cy="180757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151602" y="817540"/>
            <a:ext cx="2084514" cy="2084515"/>
            <a:chOff x="2848131" y="1860029"/>
            <a:chExt cx="3807502" cy="3807502"/>
          </a:xfrm>
        </p:grpSpPr>
        <p:sp>
          <p:nvSpPr>
            <p:cNvPr id="13" name="椭圆 12"/>
            <p:cNvSpPr/>
            <p:nvPr/>
          </p:nvSpPr>
          <p:spPr>
            <a:xfrm>
              <a:off x="2848131" y="1860029"/>
              <a:ext cx="3807502" cy="3807502"/>
            </a:xfrm>
            <a:prstGeom prst="ellipse">
              <a:avLst/>
            </a:prstGeom>
            <a:solidFill>
              <a:schemeClr val="accent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4" name="文本框 91"/>
            <p:cNvSpPr txBox="1"/>
            <p:nvPr/>
          </p:nvSpPr>
          <p:spPr>
            <a:xfrm>
              <a:off x="3243853" y="3335068"/>
              <a:ext cx="3031058" cy="955695"/>
            </a:xfrm>
            <a:prstGeom prst="rect">
              <a:avLst/>
            </a:prstGeom>
            <a:noFill/>
          </p:spPr>
          <p:txBody>
            <a:bodyPr wrap="none" rtlCol="0">
              <a:spAutoFit/>
            </a:bodyPr>
            <a:lstStyle/>
            <a:p>
              <a:pPr algn="ctr"/>
              <a:r>
                <a:rPr lang="zh-CN" altLang="en-US" sz="28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您的标题</a:t>
              </a:r>
              <a:endParaRPr lang="en-US" altLang="zh-CN" sz="28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5" name="组合 14"/>
          <p:cNvGrpSpPr/>
          <p:nvPr/>
        </p:nvGrpSpPr>
        <p:grpSpPr>
          <a:xfrm>
            <a:off x="2990034" y="2570656"/>
            <a:ext cx="1075144" cy="1075144"/>
            <a:chOff x="2800449" y="3260788"/>
            <a:chExt cx="1075144" cy="1075144"/>
          </a:xfrm>
        </p:grpSpPr>
        <p:sp>
          <p:nvSpPr>
            <p:cNvPr id="16" name="椭圆 15"/>
            <p:cNvSpPr/>
            <p:nvPr/>
          </p:nvSpPr>
          <p:spPr>
            <a:xfrm>
              <a:off x="2800449" y="3260788"/>
              <a:ext cx="1075144" cy="1075144"/>
            </a:xfrm>
            <a:prstGeom prst="ellipse">
              <a:avLst/>
            </a:prstGeom>
            <a:solidFill>
              <a:schemeClr val="accent1">
                <a:lumMod val="10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7" name="Freeform 12"/>
            <p:cNvSpPr>
              <a:spLocks noEditPoints="1"/>
            </p:cNvSpPr>
            <p:nvPr/>
          </p:nvSpPr>
          <p:spPr bwMode="black">
            <a:xfrm>
              <a:off x="3115247" y="3529914"/>
              <a:ext cx="450199" cy="49810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109740" tIns="54871" rIns="109740" bIns="54871"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endParaRPr lang="en-US" sz="2400">
                <a:solidFill>
                  <a:srgbClr val="FFFFFF"/>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8" name="组合 17"/>
          <p:cNvGrpSpPr/>
          <p:nvPr/>
        </p:nvGrpSpPr>
        <p:grpSpPr>
          <a:xfrm>
            <a:off x="4468591" y="3454029"/>
            <a:ext cx="1075144" cy="1075144"/>
            <a:chOff x="4279007" y="4144161"/>
            <a:chExt cx="1075144" cy="1075144"/>
          </a:xfrm>
        </p:grpSpPr>
        <p:sp>
          <p:nvSpPr>
            <p:cNvPr id="19" name="椭圆 18"/>
            <p:cNvSpPr/>
            <p:nvPr/>
          </p:nvSpPr>
          <p:spPr>
            <a:xfrm>
              <a:off x="4279007" y="4144161"/>
              <a:ext cx="1075144" cy="1075144"/>
            </a:xfrm>
            <a:prstGeom prst="ellips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FZHei-B01S" panose="02010601030101010101" pitchFamily="2" charset="-122"/>
                <a:ea typeface="FZHei-B01S" panose="02010601030101010101" pitchFamily="2" charset="-122"/>
                <a:sym typeface="FZHei-B01S" panose="02010601030101010101" pitchFamily="2" charset="-122"/>
              </a:endParaRPr>
            </a:p>
          </p:txBody>
        </p:sp>
        <p:pic>
          <p:nvPicPr>
            <p:cNvPr id="20" name="Picture 5" descr="C:\Users\Jonahs\Dropbox\Projects SCOTT\MEET Windows Azure\source\Background\tile-icon-CDN.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503176" y="4333642"/>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组合 20"/>
          <p:cNvGrpSpPr/>
          <p:nvPr/>
        </p:nvGrpSpPr>
        <p:grpSpPr>
          <a:xfrm>
            <a:off x="6707209" y="3545393"/>
            <a:ext cx="1075144" cy="1075144"/>
            <a:chOff x="6517624" y="4235525"/>
            <a:chExt cx="1075144" cy="1075144"/>
          </a:xfrm>
        </p:grpSpPr>
        <p:sp>
          <p:nvSpPr>
            <p:cNvPr id="22" name="椭圆 21"/>
            <p:cNvSpPr/>
            <p:nvPr/>
          </p:nvSpPr>
          <p:spPr>
            <a:xfrm>
              <a:off x="6517624" y="4235525"/>
              <a:ext cx="1075144" cy="1075144"/>
            </a:xfrm>
            <a:prstGeom prst="ellipse">
              <a:avLst/>
            </a:prstGeom>
            <a:solidFill>
              <a:schemeClr val="accent1">
                <a:lumMod val="10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FZHei-B01S" panose="02010601030101010101" pitchFamily="2" charset="-122"/>
                <a:ea typeface="FZHei-B01S" panose="02010601030101010101" pitchFamily="2" charset="-122"/>
                <a:sym typeface="FZHei-B01S" panose="02010601030101010101" pitchFamily="2" charset="-122"/>
              </a:endParaRPr>
            </a:p>
          </p:txBody>
        </p:sp>
        <p:pic>
          <p:nvPicPr>
            <p:cNvPr id="23" name="Picture 10" descr="C:\Users\Jonahs\Dropbox\Projects SCOTT\MEET Windows Azure\source\Background\tile-icon-netwo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1404" y="4453789"/>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组合 23"/>
          <p:cNvGrpSpPr/>
          <p:nvPr/>
        </p:nvGrpSpPr>
        <p:grpSpPr>
          <a:xfrm>
            <a:off x="8234977" y="2570656"/>
            <a:ext cx="1075144" cy="1075144"/>
            <a:chOff x="8045392" y="3260788"/>
            <a:chExt cx="1075144" cy="1075144"/>
          </a:xfrm>
        </p:grpSpPr>
        <p:sp>
          <p:nvSpPr>
            <p:cNvPr id="25" name="椭圆 24"/>
            <p:cNvSpPr/>
            <p:nvPr/>
          </p:nvSpPr>
          <p:spPr>
            <a:xfrm>
              <a:off x="8045392" y="3260788"/>
              <a:ext cx="1075144" cy="1075144"/>
            </a:xfrm>
            <a:prstGeom prst="ellipse">
              <a:avLst/>
            </a:prstGeom>
            <a:solidFill>
              <a:schemeClr val="accent4"/>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6" name="Freeform 45"/>
            <p:cNvSpPr>
              <a:spLocks noEditPoints="1"/>
            </p:cNvSpPr>
            <p:nvPr/>
          </p:nvSpPr>
          <p:spPr bwMode="black">
            <a:xfrm>
              <a:off x="8341545" y="3499152"/>
              <a:ext cx="470167" cy="507079"/>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3" rIns="91424" bIns="45713"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27" name="išľíďè"/>
          <p:cNvSpPr/>
          <p:nvPr/>
        </p:nvSpPr>
        <p:spPr bwMode="auto">
          <a:xfrm>
            <a:off x="1976485" y="4313120"/>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a:t>
            </a:r>
            <a:endPar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28" name="iSlíďè"/>
          <p:cNvSpPr txBox="1"/>
          <p:nvPr/>
        </p:nvSpPr>
        <p:spPr bwMode="auto">
          <a:xfrm>
            <a:off x="2417576" y="3978748"/>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29" name="išľíďè"/>
          <p:cNvSpPr/>
          <p:nvPr/>
        </p:nvSpPr>
        <p:spPr bwMode="auto">
          <a:xfrm>
            <a:off x="3685686" y="5206154"/>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a:t>
            </a:r>
            <a:endPar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30" name="iSlíďè"/>
          <p:cNvSpPr txBox="1"/>
          <p:nvPr/>
        </p:nvSpPr>
        <p:spPr bwMode="auto">
          <a:xfrm>
            <a:off x="4126777" y="4871782"/>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31" name="išľíďè"/>
          <p:cNvSpPr/>
          <p:nvPr/>
        </p:nvSpPr>
        <p:spPr bwMode="auto">
          <a:xfrm>
            <a:off x="6198139" y="5206154"/>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a:t>
            </a:r>
            <a:endPar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32" name="iSlíďè"/>
          <p:cNvSpPr txBox="1"/>
          <p:nvPr/>
        </p:nvSpPr>
        <p:spPr bwMode="auto">
          <a:xfrm>
            <a:off x="6639230" y="4871782"/>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35" name="išľíďè"/>
          <p:cNvSpPr/>
          <p:nvPr/>
        </p:nvSpPr>
        <p:spPr bwMode="auto">
          <a:xfrm>
            <a:off x="8341710" y="4177396"/>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a:t>
            </a:r>
            <a:endPar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36" name="iSlíďè"/>
          <p:cNvSpPr txBox="1"/>
          <p:nvPr/>
        </p:nvSpPr>
        <p:spPr bwMode="auto">
          <a:xfrm>
            <a:off x="8782801" y="3843024"/>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33" name="文本框 32"/>
          <p:cNvSpPr txBox="1"/>
          <p:nvPr/>
        </p:nvSpPr>
        <p:spPr>
          <a:xfrm>
            <a:off x="318210" y="448330"/>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childTnLst>
                          </p:cTn>
                        </p:par>
                        <p:par>
                          <p:cTn id="50" fill="hold">
                            <p:stCondLst>
                              <p:cond delay="7000"/>
                            </p:stCondLst>
                            <p:childTnLst>
                              <p:par>
                                <p:cTn id="51" presetID="22" presetClass="entr" presetSubtype="4"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down)">
                                      <p:cBhvr>
                                        <p:cTn id="53" dur="500"/>
                                        <p:tgtEl>
                                          <p:spTgt spid="30"/>
                                        </p:tgtEl>
                                      </p:cBhvr>
                                    </p:animEffect>
                                  </p:childTnLst>
                                </p:cTn>
                              </p:par>
                            </p:childTnLst>
                          </p:cTn>
                        </p:par>
                        <p:par>
                          <p:cTn id="54" fill="hold">
                            <p:stCondLst>
                              <p:cond delay="7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8000"/>
                            </p:stCondLst>
                            <p:childTnLst>
                              <p:par>
                                <p:cTn id="59" presetID="22" presetClass="entr" presetSubtype="4"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500"/>
                                        <p:tgtEl>
                                          <p:spTgt spid="32"/>
                                        </p:tgtEl>
                                      </p:cBhvr>
                                    </p:animEffect>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down)">
                                      <p:cBhvr>
                                        <p:cTn id="65" dur="500"/>
                                        <p:tgtEl>
                                          <p:spTgt spid="31"/>
                                        </p:tgtEl>
                                      </p:cBhvr>
                                    </p:animEffect>
                                  </p:childTnLst>
                                </p:cTn>
                              </p:par>
                            </p:childTnLst>
                          </p:cTn>
                        </p:par>
                        <p:par>
                          <p:cTn id="66" fill="hold">
                            <p:stCondLst>
                              <p:cond delay="9000"/>
                            </p:stCondLst>
                            <p:childTnLst>
                              <p:par>
                                <p:cTn id="67" presetID="22" presetClass="entr" presetSubtype="4"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down)">
                                      <p:cBhvr>
                                        <p:cTn id="69" dur="500"/>
                                        <p:tgtEl>
                                          <p:spTgt spid="36"/>
                                        </p:tgtEl>
                                      </p:cBhvr>
                                    </p:animEffect>
                                  </p:childTnLst>
                                </p:cTn>
                              </p:par>
                            </p:childTnLst>
                          </p:cTn>
                        </p:par>
                        <p:par>
                          <p:cTn id="70" fill="hold">
                            <p:stCondLst>
                              <p:cond delay="9500"/>
                            </p:stCondLst>
                            <p:childTnLst>
                              <p:par>
                                <p:cTn id="71" presetID="22" presetClass="entr" presetSubtype="4"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down)">
                                      <p:cBhvr>
                                        <p:cTn id="7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7" grpId="0"/>
      <p:bldP spid="28" grpId="0"/>
      <p:bldP spid="29" grpId="0"/>
      <p:bldP spid="30" grpId="0"/>
      <p:bldP spid="31" grpId="0"/>
      <p:bldP spid="32"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flipV="1">
            <a:off x="0" y="0"/>
            <a:ext cx="12191999" cy="6858000"/>
          </a:xfrm>
          <a:prstGeom prst="rect">
            <a:avLst/>
          </a:prstGeom>
        </p:spPr>
      </p:pic>
      <p:sp>
        <p:nvSpPr>
          <p:cNvPr id="3" name="矩形 69"/>
          <p:cNvSpPr>
            <a:spLocks noChangeArrowheads="1"/>
          </p:cNvSpPr>
          <p:nvPr/>
        </p:nvSpPr>
        <p:spPr bwMode="auto">
          <a:xfrm>
            <a:off x="3528055" y="3637917"/>
            <a:ext cx="5135887" cy="175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6000" b="1" dirty="0">
                <a:solidFill>
                  <a:srgbClr val="FFFFFF"/>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rPr>
              <a:t>活动时间</a:t>
            </a:r>
            <a:endParaRPr lang="en-US" altLang="zh-CN" sz="6000" b="1" dirty="0">
              <a:solidFill>
                <a:srgbClr val="FFFFFF"/>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endParaRPr>
          </a:p>
          <a:p>
            <a:pPr algn="ctr">
              <a:buFont typeface="Arial" panose="020B0604020202020204" pitchFamily="34" charset="0"/>
              <a:buNone/>
            </a:pPr>
            <a:endParaRPr lang="en-US" altLang="zh-CN" sz="4800" b="1" dirty="0">
              <a:solidFill>
                <a:srgbClr val="FFFF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 name="矩形 70"/>
          <p:cNvSpPr>
            <a:spLocks noChangeArrowheads="1"/>
          </p:cNvSpPr>
          <p:nvPr/>
        </p:nvSpPr>
        <p:spPr bwMode="auto">
          <a:xfrm>
            <a:off x="1311893" y="4611231"/>
            <a:ext cx="9568209" cy="40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rgbClr val="FFFFFF"/>
                </a:solidFill>
                <a:latin typeface="FZHei-B01S" panose="02010601030101010101" pitchFamily="2" charset="-122"/>
                <a:ea typeface="FZHei-B01S" panose="02010601030101010101" pitchFamily="2" charset="-122"/>
                <a:sym typeface="FZHei-B01S" panose="02010601030101010101" pitchFamily="2" charset="-122"/>
              </a:rPr>
              <a:t>在此处添加文字，在此处添加文字，在此处添加文字在此处添加文字</a:t>
            </a:r>
            <a:endParaRPr lang="zh-CN" altLang="en-US" sz="2000" dirty="0">
              <a:solidFill>
                <a:srgbClr val="FFFFFF"/>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5" name="直接连接符 4"/>
          <p:cNvCxnSpPr/>
          <p:nvPr/>
        </p:nvCxnSpPr>
        <p:spPr>
          <a:xfrm>
            <a:off x="2838405" y="4230364"/>
            <a:ext cx="1455927" cy="1"/>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974292" y="4210682"/>
            <a:ext cx="1379300" cy="1"/>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5388111" y="2114082"/>
            <a:ext cx="1415772" cy="1569660"/>
          </a:xfrm>
          <a:prstGeom prst="rect">
            <a:avLst/>
          </a:prstGeom>
          <a:noFill/>
        </p:spPr>
        <p:txBody>
          <a:bodyPr wrap="none" rtlCol="0">
            <a:spAutoFit/>
          </a:bodyPr>
          <a:lstStyle/>
          <a:p>
            <a:r>
              <a:rPr lang="zh-CN" altLang="en-US" sz="9600" b="1" dirty="0">
                <a:solidFill>
                  <a:srgbClr val="FFFFFF"/>
                </a:solidFill>
                <a:latin typeface="FZHei-B01S" panose="02010601030101010101" pitchFamily="2" charset="-122"/>
                <a:ea typeface="FZHei-B01S" panose="02010601030101010101" pitchFamily="2" charset="-122"/>
                <a:sym typeface="FZHei-B01S" panose="02010601030101010101" pitchFamily="2" charset="-122"/>
              </a:rPr>
              <a:t>贰</a:t>
            </a:r>
            <a:endParaRPr lang="zh-CN" altLang="en-US" sz="9600" b="1" dirty="0">
              <a:solidFill>
                <a:srgbClr val="FFFFFF"/>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8" name="组合 7"/>
          <p:cNvGrpSpPr/>
          <p:nvPr/>
        </p:nvGrpSpPr>
        <p:grpSpPr>
          <a:xfrm>
            <a:off x="5450795" y="1878386"/>
            <a:ext cx="1290404" cy="235696"/>
            <a:chOff x="8971447" y="2172617"/>
            <a:chExt cx="759125" cy="568897"/>
          </a:xfrm>
          <a:solidFill>
            <a:schemeClr val="bg1"/>
          </a:solidFill>
        </p:grpSpPr>
        <p:sp>
          <p:nvSpPr>
            <p:cNvPr id="9" name="矩形 8"/>
            <p:cNvSpPr/>
            <p:nvPr/>
          </p:nvSpPr>
          <p:spPr>
            <a:xfrm>
              <a:off x="8971447" y="2172617"/>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0" name="矩形 9"/>
            <p:cNvSpPr/>
            <p:nvPr/>
          </p:nvSpPr>
          <p:spPr>
            <a:xfrm>
              <a:off x="9312857" y="2172617"/>
              <a:ext cx="107228"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1" name="矩形 10"/>
            <p:cNvSpPr/>
            <p:nvPr/>
          </p:nvSpPr>
          <p:spPr>
            <a:xfrm>
              <a:off x="9522704" y="2172617"/>
              <a:ext cx="6746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2" name="矩形 11"/>
            <p:cNvSpPr/>
            <p:nvPr/>
          </p:nvSpPr>
          <p:spPr>
            <a:xfrm>
              <a:off x="9692788" y="2172617"/>
              <a:ext cx="3778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500"/>
                            </p:stCondLst>
                            <p:childTnLst>
                              <p:par>
                                <p:cTn id="17" presetID="3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PA" val="v4.0.0"/>
</p:tagLst>
</file>

<file path=ppt/tags/tag11.xml><?xml version="1.0" encoding="utf-8"?>
<p:tagLst xmlns:p="http://schemas.openxmlformats.org/presentationml/2006/main">
  <p:tag name="PA" val="v4.0.0"/>
</p:tagLst>
</file>

<file path=ppt/tags/tag12.xml><?xml version="1.0" encoding="utf-8"?>
<p:tagLst xmlns:p="http://schemas.openxmlformats.org/presentationml/2006/main">
  <p:tag name="PA" val="v4.0.0"/>
</p:tagLst>
</file>

<file path=ppt/tags/tag13.xml><?xml version="1.0" encoding="utf-8"?>
<p:tagLst xmlns:p="http://schemas.openxmlformats.org/presentationml/2006/main">
  <p:tag name="KSO_WM_BEAUTIFY_FLAG" val="#wm#"/>
  <p:tag name="KSO_WM_TEMPLATE_CATEGORY" val="custom"/>
  <p:tag name="KSO_WM_TEMPLATE_INDEX" val="20184553"/>
</p:tagLst>
</file>

<file path=ppt/tags/tag14.xml><?xml version="1.0" encoding="utf-8"?>
<p:tagLst xmlns:p="http://schemas.openxmlformats.org/presentationml/2006/main">
  <p:tag name="KSO_WM_BEAUTIFY_FLAG" val="#wm#"/>
  <p:tag name="KSO_WM_TEMPLATE_CATEGORY" val="custom"/>
  <p:tag name="KSO_WM_TEMPLATE_INDEX" val="20184553"/>
</p:tagLst>
</file>

<file path=ppt/tags/tag2.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ags/tag9.xml><?xml version="1.0" encoding="utf-8"?>
<p:tagLst xmlns:p="http://schemas.openxmlformats.org/presentationml/2006/main">
  <p:tag name="PA" val="v4.0.0"/>
</p:tagLst>
</file>

<file path=ppt/theme/theme1.xml><?xml version="1.0" encoding="utf-8"?>
<a:theme xmlns:a="http://schemas.openxmlformats.org/drawingml/2006/main" name="主题">
  <a:themeElements>
    <a:clrScheme name="自定义 2244">
      <a:dk1>
        <a:sysClr val="windowText" lastClr="000000"/>
      </a:dk1>
      <a:lt1>
        <a:sysClr val="window" lastClr="FFFFFF"/>
      </a:lt1>
      <a:dk2>
        <a:srgbClr val="44546A"/>
      </a:dk2>
      <a:lt2>
        <a:srgbClr val="E7E6E6"/>
      </a:lt2>
      <a:accent1>
        <a:srgbClr val="49D8D7"/>
      </a:accent1>
      <a:accent2>
        <a:srgbClr val="EFC7CB"/>
      </a:accent2>
      <a:accent3>
        <a:srgbClr val="49D8D7"/>
      </a:accent3>
      <a:accent4>
        <a:srgbClr val="EFC7CB"/>
      </a:accent4>
      <a:accent5>
        <a:srgbClr val="49D8D7"/>
      </a:accent5>
      <a:accent6>
        <a:srgbClr val="EFC7CB"/>
      </a:accent6>
      <a:hlink>
        <a:srgbClr val="49D8D7"/>
      </a:hlink>
      <a:folHlink>
        <a:srgbClr val="EFC7CB"/>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4653</Words>
  <Application>WPS 演示</Application>
  <PresentationFormat>宽屏</PresentationFormat>
  <Paragraphs>372</Paragraphs>
  <Slides>24</Slides>
  <Notes>12</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24</vt:i4>
      </vt:variant>
    </vt:vector>
  </HeadingPairs>
  <TitlesOfParts>
    <vt:vector size="42" baseType="lpstr">
      <vt:lpstr>Arial</vt:lpstr>
      <vt:lpstr>宋体</vt:lpstr>
      <vt:lpstr>Wingdings</vt:lpstr>
      <vt:lpstr>微软雅黑</vt:lpstr>
      <vt:lpstr>Calibri</vt:lpstr>
      <vt:lpstr>FZHei-B01S</vt:lpstr>
      <vt:lpstr>Calibri</vt:lpstr>
      <vt:lpstr>Lantinghei SC Demibold</vt:lpstr>
      <vt:lpstr>Open Sans Light</vt:lpstr>
      <vt:lpstr>Arial Unicode MS</vt:lpstr>
      <vt:lpstr>等线 Light</vt:lpstr>
      <vt:lpstr>等线</vt:lpstr>
      <vt:lpstr>仿宋</vt:lpstr>
      <vt:lpstr>Helvetica</vt:lpstr>
      <vt:lpstr>Neris Thin</vt:lpstr>
      <vt:lpstr>Helvetica</vt:lpstr>
      <vt:lpstr>Segoe Print</vt:lpstr>
      <vt:lpstr>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南蛮姑娘</cp:lastModifiedBy>
  <cp:revision>6</cp:revision>
  <dcterms:created xsi:type="dcterms:W3CDTF">2019-01-24T01:41:00Z</dcterms:created>
  <dcterms:modified xsi:type="dcterms:W3CDTF">2021-09-10T07:52:08Z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F9B6C2CF98054875B20497F5561A5EC7</vt:lpwstr>
  </property>
</Properties>
</file>