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2" r:id="rId6"/>
    <p:sldId id="263" r:id="rId7"/>
    <p:sldId id="264" r:id="rId8"/>
    <p:sldId id="259" r:id="rId9"/>
    <p:sldId id="265" r:id="rId10"/>
    <p:sldId id="266" r:id="rId11"/>
    <p:sldId id="267" r:id="rId12"/>
    <p:sldId id="260" r:id="rId13"/>
    <p:sldId id="268" r:id="rId14"/>
    <p:sldId id="269" r:id="rId15"/>
    <p:sldId id="270" r:id="rId16"/>
    <p:sldId id="261" r:id="rId17"/>
    <p:sldId id="271" r:id="rId18"/>
    <p:sldId id="272" r:id="rId19"/>
    <p:sldId id="274" r:id="rId20"/>
    <p:sldId id="275" r:id="rId21"/>
    <p:sldId id="273" r:id="rId22"/>
    <p:sldId id="276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3525"/>
    <a:srgbClr val="730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58" d="100"/>
          <a:sy n="158" d="100"/>
        </p:scale>
        <p:origin x="162" y="246"/>
      </p:cViewPr>
      <p:guideLst>
        <p:guide orient="horz" pos="21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B40A2-739F-4E76-94D0-D49F30A93A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07ECA-0E9D-4367-AB95-9099CB913C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55164" y="1143759"/>
            <a:ext cx="908167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100" spc="2000" smtClean="0">
                <a:solidFill>
                  <a:srgbClr val="A23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rPr>
              <a:t>故宮往事</a:t>
            </a:r>
            <a:endParaRPr lang="zh-CN" altLang="en-US" sz="11100" spc="2000" dirty="0">
              <a:solidFill>
                <a:srgbClr val="A235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ypeLand.com 康熙字典體 試用版" pitchFamily="50" charset="-120"/>
              <a:ea typeface="TypeLand.com 康熙字典體 試用版" pitchFamily="50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8141"/>
            <a:ext cx="12192000" cy="2149859"/>
          </a:xfrm>
          <a:prstGeom prst="rect">
            <a:avLst/>
          </a:prstGeom>
        </p:spPr>
      </p:pic>
      <p:sp>
        <p:nvSpPr>
          <p:cNvPr id="12" name="13"/>
          <p:cNvSpPr txBox="1"/>
          <p:nvPr>
            <p:custDataLst>
              <p:tags r:id="rId3"/>
            </p:custDataLst>
          </p:nvPr>
        </p:nvSpPr>
        <p:spPr>
          <a:xfrm>
            <a:off x="1555164" y="3028890"/>
            <a:ext cx="9058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故宫介绍</a:t>
            </a:r>
            <a:r>
              <a:rPr lang="en-US" altLang="zh-CN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|</a:t>
            </a:r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世界宝典</a:t>
            </a:r>
            <a:r>
              <a:rPr lang="en-US" altLang="zh-CN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|</a:t>
            </a:r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古典建筑</a:t>
            </a:r>
            <a:r>
              <a:rPr lang="en-US" altLang="zh-CN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|</a:t>
            </a:r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历史气息</a:t>
            </a:r>
            <a:endParaRPr lang="zh-CN" altLang="en-US" sz="2000" spc="1800" dirty="0">
              <a:solidFill>
                <a:srgbClr val="A23525"/>
              </a:solidFill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261000" y="2867438"/>
            <a:ext cx="430887" cy="434519"/>
            <a:chOff x="11165604" y="552138"/>
            <a:chExt cx="585614" cy="590550"/>
          </a:xfrm>
        </p:grpSpPr>
        <p:sp>
          <p:nvSpPr>
            <p:cNvPr id="10" name="Freeform 5"/>
            <p:cNvSpPr/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A23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</a:t>
              </a:r>
              <a:endParaRPr lang="zh-CN" altLang="en-US" sz="1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87896" y="2109346"/>
            <a:ext cx="430887" cy="434519"/>
            <a:chOff x="11165604" y="552138"/>
            <a:chExt cx="585614" cy="590550"/>
          </a:xfrm>
        </p:grpSpPr>
        <p:sp>
          <p:nvSpPr>
            <p:cNvPr id="15" name="Freeform 5"/>
            <p:cNvSpPr/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A23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二</a:t>
              </a:r>
              <a:endParaRPr lang="zh-CN" altLang="en-US" sz="1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986357" y="1168745"/>
            <a:ext cx="430887" cy="434519"/>
            <a:chOff x="11165604" y="552138"/>
            <a:chExt cx="585614" cy="590550"/>
          </a:xfrm>
        </p:grpSpPr>
        <p:sp>
          <p:nvSpPr>
            <p:cNvPr id="18" name="Freeform 5"/>
            <p:cNvSpPr/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A23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三</a:t>
              </a:r>
              <a:endParaRPr lang="zh-CN" altLang="en-US" sz="1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2690321" y="3408924"/>
            <a:ext cx="492443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rgbClr val="363636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您</a:t>
            </a:r>
            <a:r>
              <a:rPr lang="zh-CN" altLang="en-US" sz="2000" dirty="0">
                <a:solidFill>
                  <a:srgbClr val="363636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的子标题</a:t>
            </a:r>
            <a:endParaRPr lang="zh-CN" altLang="en-US" sz="2000" dirty="0">
              <a:solidFill>
                <a:srgbClr val="363636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415119" y="3380600"/>
            <a:ext cx="36933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rgbClr val="5D5C5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Your content title·Your sub-title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1663788" y="3371546"/>
            <a:ext cx="1046440" cy="21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400" dirty="0">
              <a:solidFill>
                <a:srgbClr val="5D5C5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5D5C5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输入您的内容输入您的内容，输入您的内容输入您的内容输入您的内容。</a:t>
            </a:r>
            <a:endParaRPr lang="zh-CN" altLang="en-US" sz="1400" dirty="0">
              <a:solidFill>
                <a:srgbClr val="5D5C5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5134940" y="2680611"/>
            <a:ext cx="492443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rgbClr val="363636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您</a:t>
            </a:r>
            <a:r>
              <a:rPr lang="zh-CN" altLang="en-US" sz="2000" dirty="0">
                <a:solidFill>
                  <a:srgbClr val="363636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的子标题</a:t>
            </a:r>
            <a:endParaRPr lang="zh-CN" altLang="en-US" sz="2000" dirty="0">
              <a:solidFill>
                <a:srgbClr val="363636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4950273" y="2643233"/>
            <a:ext cx="36933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rgbClr val="5D5C5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Your content title·Your sub-title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180831" y="2643233"/>
            <a:ext cx="1046440" cy="21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400" dirty="0">
              <a:solidFill>
                <a:srgbClr val="5D5C5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5D5C5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输入您的内容输入您的内容，输入您的内容输入您的内容输入您的内容。</a:t>
            </a:r>
            <a:endParaRPr lang="zh-CN" altLang="en-US" sz="1400" dirty="0">
              <a:solidFill>
                <a:srgbClr val="5D5C5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7658367" y="1693601"/>
            <a:ext cx="492443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rgbClr val="363636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您</a:t>
            </a:r>
            <a:r>
              <a:rPr lang="zh-CN" altLang="en-US" sz="2000" dirty="0">
                <a:solidFill>
                  <a:srgbClr val="363636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的子标题</a:t>
            </a:r>
            <a:endParaRPr lang="zh-CN" altLang="en-US" sz="2000" dirty="0">
              <a:solidFill>
                <a:srgbClr val="363636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7473700" y="1656223"/>
            <a:ext cx="36933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rgbClr val="5D5C5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Your content title·Your sub-title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6704258" y="1656223"/>
            <a:ext cx="1046440" cy="21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400" dirty="0">
              <a:solidFill>
                <a:srgbClr val="5D5C5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5D5C5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输入您的内容输入您的内容，输入您的内容输入您的内容输入您的内容。</a:t>
            </a:r>
            <a:endParaRPr lang="zh-CN" altLang="en-US" sz="1400" dirty="0">
              <a:solidFill>
                <a:srgbClr val="5D5C5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44" y="2621280"/>
            <a:ext cx="4772855" cy="4578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utoUpdateAnimBg="0"/>
      <p:bldP spid="29" grpId="0" bldLvl="0" autoUpdateAnimBg="0"/>
      <p:bldP spid="30" grpId="0" bldLvl="0" autoUpdateAnimBg="0"/>
      <p:bldP spid="31" grpId="0" bldLvl="0" autoUpdateAnimBg="0"/>
      <p:bldP spid="32" grpId="0" bldLvl="0" autoUpdateAnimBg="0"/>
      <p:bldP spid="33" grpId="0" bldLvl="0" autoUpdateAnimBg="0"/>
      <p:bldP spid="34" grpId="0" bldLvl="0" autoUpdateAnimBg="0"/>
      <p:bldP spid="35" grpId="0" bldLvl="0" autoUpdateAnimBg="0"/>
      <p:bldP spid="36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51" y="1354238"/>
            <a:ext cx="7338349" cy="550376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758524" y="1811712"/>
            <a:ext cx="1292662" cy="37788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defRPr sz="11100" spc="2000">
                <a:solidFill>
                  <a:srgbClr val="73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defRPr>
            </a:lvl1pPr>
          </a:lstStyle>
          <a:p>
            <a:r>
              <a:rPr lang="zh-CN" altLang="en-US" sz="7200" smtClean="0">
                <a:solidFill>
                  <a:srgbClr val="A23525"/>
                </a:solidFill>
              </a:rPr>
              <a:t>第三章</a:t>
            </a:r>
            <a:endParaRPr lang="zh-CN" altLang="en-US" sz="7200" dirty="0">
              <a:solidFill>
                <a:srgbClr val="A23525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571509" y="1909694"/>
            <a:ext cx="0" cy="25114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14835" y="2487648"/>
            <a:ext cx="1569660" cy="2651512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</a:t>
            </a:r>
            <a:r>
              <a:rPr lang="zh-CN" altLang="en-US" sz="200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，输入副标题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输入副标题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7518"/>
            <a:ext cx="12177099" cy="5575300"/>
          </a:xfrm>
          <a:prstGeom prst="rect">
            <a:avLst/>
          </a:prstGeom>
        </p:spPr>
      </p:pic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2308209" y="1447245"/>
            <a:ext cx="923330" cy="279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71" y="1232279"/>
            <a:ext cx="1157650" cy="11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1363795" y="1399671"/>
            <a:ext cx="5938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  <a:endParaRPr lang="zh-CN" altLang="en-US" sz="320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4940671" y="1401433"/>
            <a:ext cx="923330" cy="291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36" y="1189990"/>
            <a:ext cx="1159411" cy="11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4035022" y="1357383"/>
            <a:ext cx="592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  <a:endParaRPr lang="zh-CN" altLang="en-US" sz="320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7573134" y="1401433"/>
            <a:ext cx="923330" cy="291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60" y="1189990"/>
            <a:ext cx="1159411" cy="11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本框 40"/>
          <p:cNvSpPr txBox="1">
            <a:spLocks noChangeArrowheads="1"/>
          </p:cNvSpPr>
          <p:nvPr/>
        </p:nvSpPr>
        <p:spPr bwMode="auto">
          <a:xfrm>
            <a:off x="6669247" y="1357383"/>
            <a:ext cx="592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  <a:endParaRPr lang="zh-CN" altLang="en-US" sz="3200" dirty="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42" name="文本框 41"/>
          <p:cNvSpPr txBox="1">
            <a:spLocks noChangeArrowheads="1"/>
          </p:cNvSpPr>
          <p:nvPr/>
        </p:nvSpPr>
        <p:spPr bwMode="auto">
          <a:xfrm>
            <a:off x="10207358" y="1401433"/>
            <a:ext cx="923330" cy="291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请输入文本内容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85" y="1189990"/>
            <a:ext cx="1157649" cy="11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9301709" y="1357383"/>
            <a:ext cx="59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肆</a:t>
            </a:r>
            <a:endParaRPr lang="zh-CN" altLang="en-US" sz="320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1581070"/>
            <a:ext cx="12192000" cy="3435430"/>
          </a:xfrm>
          <a:prstGeom prst="rect">
            <a:avLst/>
          </a:prstGeom>
          <a:solidFill>
            <a:srgbClr val="A23525"/>
          </a:solidFill>
          <a:ln>
            <a:noFill/>
          </a:ln>
          <a:effectLst>
            <a:outerShdw blurRad="114300" dist="1524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1"/>
          <a:stretch>
            <a:fillRect/>
          </a:stretch>
        </p:blipFill>
        <p:spPr>
          <a:xfrm>
            <a:off x="0" y="3175000"/>
            <a:ext cx="12192000" cy="3683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3" r="45417"/>
          <a:stretch>
            <a:fillRect/>
          </a:stretch>
        </p:blipFill>
        <p:spPr>
          <a:xfrm>
            <a:off x="0" y="2235200"/>
            <a:ext cx="6654800" cy="4622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48" y="1668163"/>
            <a:ext cx="912975" cy="1027097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015241" y="2382804"/>
            <a:ext cx="385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请在此处添加您的文本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在此处添加您</a:t>
            </a: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015240" y="1880773"/>
            <a:ext cx="1666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添加文本</a:t>
            </a:r>
            <a:endParaRPr lang="zh-CN" altLang="en-US" sz="2400" dirty="0">
              <a:solidFill>
                <a:schemeClr val="bg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98" y="3153249"/>
            <a:ext cx="912975" cy="1027097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7946891" y="3867890"/>
            <a:ext cx="385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请在此处添加您的文本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在此处添加您</a:t>
            </a: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946890" y="3365859"/>
            <a:ext cx="1666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添加文本</a:t>
            </a:r>
            <a:endParaRPr lang="zh-CN" altLang="en-US" sz="2400" dirty="0">
              <a:solidFill>
                <a:schemeClr val="bg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 l="3" r="-1" b="28469"/>
          <a:stretch>
            <a:fillRect/>
          </a:stretch>
        </p:blipFill>
        <p:spPr>
          <a:xfrm rot="5400000">
            <a:off x="5719827" y="360933"/>
            <a:ext cx="6858000" cy="613613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1524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8560" cy="3402291"/>
          </a:xfrm>
          <a:prstGeom prst="rect">
            <a:avLst/>
          </a:prstGeom>
        </p:spPr>
      </p:pic>
      <p:sp>
        <p:nvSpPr>
          <p:cNvPr id="14" name="TextBox 44"/>
          <p:cNvSpPr txBox="1"/>
          <p:nvPr/>
        </p:nvSpPr>
        <p:spPr bwMode="auto">
          <a:xfrm>
            <a:off x="693392" y="4553525"/>
            <a:ext cx="4997450" cy="1062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其形也，翩若惊鸿，婉若游龙，荣曜秋菊，华茂春松。仿佛兮若轻云之蔽月，飘飘兮若流风之回雪。远而望之，皎若太阳升朝霞；迫而察之，灼若芙蕖出渌波。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3718560" y="3117028"/>
            <a:ext cx="1937179" cy="623943"/>
            <a:chOff x="7775575" y="2349500"/>
            <a:chExt cx="1594323" cy="513513"/>
          </a:xfrm>
        </p:grpSpPr>
        <p:sp>
          <p:nvSpPr>
            <p:cNvPr id="18" name="椭圆 17"/>
            <p:cNvSpPr/>
            <p:nvPr/>
          </p:nvSpPr>
          <p:spPr>
            <a:xfrm>
              <a:off x="7775575" y="2349500"/>
              <a:ext cx="492125" cy="493713"/>
            </a:xfrm>
            <a:prstGeom prst="ellipse">
              <a:avLst/>
            </a:prstGeom>
            <a:solidFill>
              <a:srgbClr val="A23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8297863" y="2349500"/>
              <a:ext cx="493712" cy="493713"/>
            </a:xfrm>
            <a:prstGeom prst="ellipse">
              <a:avLst/>
            </a:prstGeom>
            <a:solidFill>
              <a:srgbClr val="A23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8820150" y="2349500"/>
              <a:ext cx="493713" cy="493713"/>
            </a:xfrm>
            <a:prstGeom prst="ellipse">
              <a:avLst/>
            </a:prstGeom>
            <a:solidFill>
              <a:srgbClr val="A23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22" name="组合 1"/>
            <p:cNvGrpSpPr/>
            <p:nvPr/>
          </p:nvGrpSpPr>
          <p:grpSpPr bwMode="auto">
            <a:xfrm>
              <a:off x="7832880" y="2401348"/>
              <a:ext cx="1537018" cy="461665"/>
              <a:chOff x="7832880" y="2401348"/>
              <a:chExt cx="1537018" cy="461665"/>
            </a:xfrm>
          </p:grpSpPr>
          <p:sp>
            <p:nvSpPr>
              <p:cNvPr id="23" name="矩形 32"/>
              <p:cNvSpPr>
                <a:spLocks noChangeArrowheads="1"/>
              </p:cNvSpPr>
              <p:nvPr/>
            </p:nvSpPr>
            <p:spPr bwMode="auto">
              <a:xfrm>
                <a:off x="7832880" y="2401348"/>
                <a:ext cx="49244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zh-CN" altLang="en-US" sz="240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梦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矩形 33"/>
              <p:cNvSpPr>
                <a:spLocks noChangeArrowheads="1"/>
              </p:cNvSpPr>
              <p:nvPr/>
            </p:nvSpPr>
            <p:spPr bwMode="auto">
              <a:xfrm>
                <a:off x="8363105" y="2401348"/>
                <a:ext cx="49244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zh-CN" altLang="en-US" sz="240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故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34"/>
              <p:cNvSpPr>
                <a:spLocks noChangeArrowheads="1"/>
              </p:cNvSpPr>
              <p:nvPr/>
            </p:nvSpPr>
            <p:spPr bwMode="auto">
              <a:xfrm>
                <a:off x="8877455" y="2401348"/>
                <a:ext cx="49244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zh-CN" altLang="en-US" sz="240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宫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3199487" y="4129417"/>
            <a:ext cx="2773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点此输入标题名称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51" y="1354238"/>
            <a:ext cx="7338349" cy="550376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758524" y="1811712"/>
            <a:ext cx="1292662" cy="37788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defRPr sz="11100" spc="2000">
                <a:solidFill>
                  <a:srgbClr val="73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defRPr>
            </a:lvl1pPr>
          </a:lstStyle>
          <a:p>
            <a:r>
              <a:rPr lang="zh-CN" altLang="en-US" sz="7200" smtClean="0">
                <a:solidFill>
                  <a:srgbClr val="A23525"/>
                </a:solidFill>
              </a:rPr>
              <a:t>第四章</a:t>
            </a:r>
            <a:endParaRPr lang="zh-CN" altLang="en-US" sz="7200" dirty="0">
              <a:solidFill>
                <a:srgbClr val="A23525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571509" y="1909694"/>
            <a:ext cx="0" cy="25114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14835" y="2487648"/>
            <a:ext cx="1569660" cy="2651512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</a:t>
            </a:r>
            <a:r>
              <a:rPr lang="zh-CN" altLang="en-US" sz="200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，输入副标题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输入副标题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1665" cy="68580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237870" y="543180"/>
            <a:ext cx="17162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展</a:t>
            </a:r>
            <a:endParaRPr lang="zh-CN" altLang="en-US" sz="11500" dirty="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26369" y="1891333"/>
            <a:ext cx="17162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望</a:t>
            </a:r>
            <a:endParaRPr lang="zh-CN" altLang="en-US" sz="11500" dirty="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183278" y="2291496"/>
            <a:ext cx="830997" cy="24585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A designer can use default text to simulate what text would look like.</a:t>
            </a:r>
            <a:endParaRPr lang="zh-CN" altLang="en-US" sz="1400" dirty="0"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285752" y="1687781"/>
            <a:ext cx="553998" cy="1134576"/>
            <a:chOff x="11056883" y="3037928"/>
            <a:chExt cx="553998" cy="113457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047" y="3037928"/>
              <a:ext cx="473242" cy="106172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1056883" y="3110782"/>
              <a:ext cx="553998" cy="106172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丙申年</a:t>
              </a:r>
              <a:endParaRPr lang="zh-CN" altLang="en-US" sz="2400" dirty="0">
                <a:solidFill>
                  <a:schemeClr val="bg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descr="e7d195523061f1c0c7fdb8e83abb5dcf03375f2c8b662a4106267E0752567F7A4243849C9E2D773FC6511ADD776D3461389E8BB5BAFBB3C937DB9AB1E09A294486DA4CCF35679A92315A5BDF0C7F02D8DB0983A561B9AD4F1F287A45671B1E2CB34AD69452523207C82A66BD172D36F4AFD85E203BD1ABBAFC33895F4F218E98F45881EE59DC664AC0007F6A9E3ED3A1"/>
          <p:cNvGrpSpPr/>
          <p:nvPr/>
        </p:nvGrpSpPr>
        <p:grpSpPr>
          <a:xfrm>
            <a:off x="2570296" y="1332702"/>
            <a:ext cx="6356403" cy="4061826"/>
            <a:chOff x="2268538" y="-74611"/>
            <a:chExt cx="7772401" cy="6900862"/>
          </a:xfrm>
          <a:solidFill>
            <a:srgbClr val="F2F2F2"/>
          </a:solidFill>
        </p:grpSpPr>
        <p:sp>
          <p:nvSpPr>
            <p:cNvPr id="4" name="Freeform 5"/>
            <p:cNvSpPr/>
            <p:nvPr/>
          </p:nvSpPr>
          <p:spPr bwMode="auto">
            <a:xfrm>
              <a:off x="9036050" y="96838"/>
              <a:ext cx="74613" cy="42863"/>
            </a:xfrm>
            <a:custGeom>
              <a:avLst/>
              <a:gdLst>
                <a:gd name="T0" fmla="*/ 7 w 7"/>
                <a:gd name="T1" fmla="*/ 2 h 4"/>
                <a:gd name="T2" fmla="*/ 0 w 7"/>
                <a:gd name="T3" fmla="*/ 3 h 4"/>
                <a:gd name="T4" fmla="*/ 7 w 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2"/>
                  </a:moveTo>
                  <a:cubicBezTo>
                    <a:pt x="6" y="4"/>
                    <a:pt x="2" y="3"/>
                    <a:pt x="0" y="3"/>
                  </a:cubicBezTo>
                  <a:cubicBezTo>
                    <a:pt x="1" y="2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6"/>
            <p:cNvSpPr/>
            <p:nvPr/>
          </p:nvSpPr>
          <p:spPr bwMode="auto">
            <a:xfrm>
              <a:off x="7035800" y="352426"/>
              <a:ext cx="65088" cy="42863"/>
            </a:xfrm>
            <a:custGeom>
              <a:avLst/>
              <a:gdLst>
                <a:gd name="T0" fmla="*/ 3 w 6"/>
                <a:gd name="T1" fmla="*/ 0 h 4"/>
                <a:gd name="T2" fmla="*/ 0 w 6"/>
                <a:gd name="T3" fmla="*/ 3 h 4"/>
                <a:gd name="T4" fmla="*/ 3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6" y="1"/>
                    <a:pt x="3" y="4"/>
                    <a:pt x="0" y="3"/>
                  </a:cubicBezTo>
                  <a:cubicBezTo>
                    <a:pt x="0" y="1"/>
                    <a:pt x="4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6726238" y="428626"/>
              <a:ext cx="53975" cy="3175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2"/>
                    <a:pt x="3" y="3"/>
                    <a:pt x="0" y="3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8"/>
            <p:cNvSpPr/>
            <p:nvPr/>
          </p:nvSpPr>
          <p:spPr bwMode="auto">
            <a:xfrm>
              <a:off x="7112000" y="438151"/>
              <a:ext cx="42863" cy="42863"/>
            </a:xfrm>
            <a:custGeom>
              <a:avLst/>
              <a:gdLst>
                <a:gd name="T0" fmla="*/ 4 w 4"/>
                <a:gd name="T1" fmla="*/ 1 h 4"/>
                <a:gd name="T2" fmla="*/ 0 w 4"/>
                <a:gd name="T3" fmla="*/ 2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4"/>
                    <a:pt x="2" y="2"/>
                    <a:pt x="0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6470650" y="481013"/>
              <a:ext cx="149225" cy="85725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8 h 8"/>
                <a:gd name="T4" fmla="*/ 14 w 1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10" y="4"/>
                    <a:pt x="5" y="6"/>
                    <a:pt x="0" y="8"/>
                  </a:cubicBezTo>
                  <a:cubicBezTo>
                    <a:pt x="2" y="3"/>
                    <a:pt x="8" y="2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0"/>
            <p:cNvSpPr/>
            <p:nvPr/>
          </p:nvSpPr>
          <p:spPr bwMode="auto">
            <a:xfrm>
              <a:off x="6373813" y="555626"/>
              <a:ext cx="85725" cy="65088"/>
            </a:xfrm>
            <a:custGeom>
              <a:avLst/>
              <a:gdLst>
                <a:gd name="T0" fmla="*/ 7 w 8"/>
                <a:gd name="T1" fmla="*/ 1 h 6"/>
                <a:gd name="T2" fmla="*/ 0 w 8"/>
                <a:gd name="T3" fmla="*/ 5 h 6"/>
                <a:gd name="T4" fmla="*/ 0 w 8"/>
                <a:gd name="T5" fmla="*/ 2 h 6"/>
                <a:gd name="T6" fmla="*/ 7 w 8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7" y="1"/>
                  </a:moveTo>
                  <a:cubicBezTo>
                    <a:pt x="8" y="5"/>
                    <a:pt x="2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4" y="4"/>
                    <a:pt x="4" y="0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1"/>
            <p:cNvSpPr/>
            <p:nvPr/>
          </p:nvSpPr>
          <p:spPr bwMode="auto">
            <a:xfrm>
              <a:off x="8961438" y="706438"/>
              <a:ext cx="85725" cy="31750"/>
            </a:xfrm>
            <a:custGeom>
              <a:avLst/>
              <a:gdLst>
                <a:gd name="T0" fmla="*/ 1 w 8"/>
                <a:gd name="T1" fmla="*/ 0 h 3"/>
                <a:gd name="T2" fmla="*/ 8 w 8"/>
                <a:gd name="T3" fmla="*/ 1 h 3"/>
                <a:gd name="T4" fmla="*/ 1 w 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">
                  <a:moveTo>
                    <a:pt x="1" y="0"/>
                  </a:moveTo>
                  <a:cubicBezTo>
                    <a:pt x="4" y="0"/>
                    <a:pt x="7" y="0"/>
                    <a:pt x="8" y="1"/>
                  </a:cubicBezTo>
                  <a:cubicBezTo>
                    <a:pt x="8" y="2"/>
                    <a:pt x="0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2"/>
            <p:cNvSpPr/>
            <p:nvPr/>
          </p:nvSpPr>
          <p:spPr bwMode="auto">
            <a:xfrm>
              <a:off x="7496175" y="769938"/>
              <a:ext cx="342900" cy="96838"/>
            </a:xfrm>
            <a:custGeom>
              <a:avLst/>
              <a:gdLst>
                <a:gd name="T0" fmla="*/ 32 w 32"/>
                <a:gd name="T1" fmla="*/ 1 h 9"/>
                <a:gd name="T2" fmla="*/ 5 w 32"/>
                <a:gd name="T3" fmla="*/ 9 h 9"/>
                <a:gd name="T4" fmla="*/ 5 w 32"/>
                <a:gd name="T5" fmla="*/ 5 h 9"/>
                <a:gd name="T6" fmla="*/ 32 w 32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32" y="1"/>
                  </a:moveTo>
                  <a:cubicBezTo>
                    <a:pt x="25" y="7"/>
                    <a:pt x="9" y="1"/>
                    <a:pt x="5" y="9"/>
                  </a:cubicBezTo>
                  <a:cubicBezTo>
                    <a:pt x="0" y="9"/>
                    <a:pt x="7" y="8"/>
                    <a:pt x="5" y="5"/>
                  </a:cubicBezTo>
                  <a:cubicBezTo>
                    <a:pt x="14" y="3"/>
                    <a:pt x="21" y="0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7281863" y="812801"/>
              <a:ext cx="76200" cy="31750"/>
            </a:xfrm>
            <a:custGeom>
              <a:avLst/>
              <a:gdLst>
                <a:gd name="T0" fmla="*/ 7 w 7"/>
                <a:gd name="T1" fmla="*/ 0 h 3"/>
                <a:gd name="T2" fmla="*/ 0 w 7"/>
                <a:gd name="T3" fmla="*/ 2 h 3"/>
                <a:gd name="T4" fmla="*/ 7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cubicBezTo>
                    <a:pt x="7" y="3"/>
                    <a:pt x="2" y="2"/>
                    <a:pt x="0" y="2"/>
                  </a:cubicBezTo>
                  <a:cubicBezTo>
                    <a:pt x="0" y="0"/>
                    <a:pt x="5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9090025" y="920751"/>
              <a:ext cx="117475" cy="74613"/>
            </a:xfrm>
            <a:custGeom>
              <a:avLst/>
              <a:gdLst>
                <a:gd name="T0" fmla="*/ 10 w 11"/>
                <a:gd name="T1" fmla="*/ 5 h 7"/>
                <a:gd name="T2" fmla="*/ 0 w 11"/>
                <a:gd name="T3" fmla="*/ 6 h 7"/>
                <a:gd name="T4" fmla="*/ 10 w 11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0" y="5"/>
                  </a:moveTo>
                  <a:cubicBezTo>
                    <a:pt x="8" y="7"/>
                    <a:pt x="3" y="6"/>
                    <a:pt x="0" y="6"/>
                  </a:cubicBezTo>
                  <a:cubicBezTo>
                    <a:pt x="1" y="3"/>
                    <a:pt x="11" y="0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7399338" y="1316038"/>
              <a:ext cx="65088" cy="42863"/>
            </a:xfrm>
            <a:custGeom>
              <a:avLst/>
              <a:gdLst>
                <a:gd name="T0" fmla="*/ 6 w 6"/>
                <a:gd name="T1" fmla="*/ 2 h 4"/>
                <a:gd name="T2" fmla="*/ 0 w 6"/>
                <a:gd name="T3" fmla="*/ 3 h 4"/>
                <a:gd name="T4" fmla="*/ 6 w 6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6" y="4"/>
                    <a:pt x="2" y="3"/>
                    <a:pt x="0" y="3"/>
                  </a:cubicBezTo>
                  <a:cubicBezTo>
                    <a:pt x="2" y="2"/>
                    <a:pt x="3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4716463" y="1455738"/>
              <a:ext cx="31750" cy="31750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3 h 3"/>
                <a:gd name="T4" fmla="*/ 0 w 3"/>
                <a:gd name="T5" fmla="*/ 3 h 3"/>
                <a:gd name="T6" fmla="*/ 2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3" y="2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9164638" y="1497013"/>
              <a:ext cx="42863" cy="42863"/>
            </a:xfrm>
            <a:custGeom>
              <a:avLst/>
              <a:gdLst>
                <a:gd name="T0" fmla="*/ 4 w 4"/>
                <a:gd name="T1" fmla="*/ 0 h 4"/>
                <a:gd name="T2" fmla="*/ 1 w 4"/>
                <a:gd name="T3" fmla="*/ 3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1"/>
                    <a:pt x="4" y="4"/>
                    <a:pt x="1" y="3"/>
                  </a:cubicBezTo>
                  <a:cubicBezTo>
                    <a:pt x="0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9067800" y="1530351"/>
              <a:ext cx="85725" cy="42863"/>
            </a:xfrm>
            <a:custGeom>
              <a:avLst/>
              <a:gdLst>
                <a:gd name="T0" fmla="*/ 8 w 8"/>
                <a:gd name="T1" fmla="*/ 0 h 4"/>
                <a:gd name="T2" fmla="*/ 3 w 8"/>
                <a:gd name="T3" fmla="*/ 4 h 4"/>
                <a:gd name="T4" fmla="*/ 8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7" y="2"/>
                    <a:pt x="4" y="1"/>
                    <a:pt x="3" y="4"/>
                  </a:cubicBezTo>
                  <a:cubicBezTo>
                    <a:pt x="0" y="2"/>
                    <a:pt x="6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3348038" y="2065338"/>
              <a:ext cx="117475" cy="63500"/>
            </a:xfrm>
            <a:custGeom>
              <a:avLst/>
              <a:gdLst>
                <a:gd name="T0" fmla="*/ 11 w 11"/>
                <a:gd name="T1" fmla="*/ 1 h 6"/>
                <a:gd name="T2" fmla="*/ 0 w 11"/>
                <a:gd name="T3" fmla="*/ 6 h 6"/>
                <a:gd name="T4" fmla="*/ 11 w 11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11" y="1"/>
                  </a:moveTo>
                  <a:cubicBezTo>
                    <a:pt x="8" y="3"/>
                    <a:pt x="4" y="4"/>
                    <a:pt x="0" y="6"/>
                  </a:cubicBezTo>
                  <a:cubicBezTo>
                    <a:pt x="2" y="3"/>
                    <a:pt x="8" y="0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3284538" y="2128838"/>
              <a:ext cx="42863" cy="53975"/>
            </a:xfrm>
            <a:custGeom>
              <a:avLst/>
              <a:gdLst>
                <a:gd name="T0" fmla="*/ 4 w 4"/>
                <a:gd name="T1" fmla="*/ 0 h 5"/>
                <a:gd name="T2" fmla="*/ 0 w 4"/>
                <a:gd name="T3" fmla="*/ 4 h 5"/>
                <a:gd name="T4" fmla="*/ 4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3"/>
                    <a:pt x="3" y="5"/>
                    <a:pt x="0" y="4"/>
                  </a:cubicBezTo>
                  <a:cubicBezTo>
                    <a:pt x="0" y="2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8308975" y="2151063"/>
              <a:ext cx="941388" cy="481013"/>
            </a:xfrm>
            <a:custGeom>
              <a:avLst/>
              <a:gdLst>
                <a:gd name="T0" fmla="*/ 88 w 88"/>
                <a:gd name="T1" fmla="*/ 0 h 45"/>
                <a:gd name="T2" fmla="*/ 74 w 88"/>
                <a:gd name="T3" fmla="*/ 15 h 45"/>
                <a:gd name="T4" fmla="*/ 46 w 88"/>
                <a:gd name="T5" fmla="*/ 32 h 45"/>
                <a:gd name="T6" fmla="*/ 46 w 88"/>
                <a:gd name="T7" fmla="*/ 27 h 45"/>
                <a:gd name="T8" fmla="*/ 56 w 88"/>
                <a:gd name="T9" fmla="*/ 19 h 45"/>
                <a:gd name="T10" fmla="*/ 0 w 88"/>
                <a:gd name="T11" fmla="*/ 45 h 45"/>
                <a:gd name="T12" fmla="*/ 6 w 88"/>
                <a:gd name="T13" fmla="*/ 42 h 45"/>
                <a:gd name="T14" fmla="*/ 43 w 88"/>
                <a:gd name="T15" fmla="*/ 21 h 45"/>
                <a:gd name="T16" fmla="*/ 88 w 88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45">
                  <a:moveTo>
                    <a:pt x="88" y="0"/>
                  </a:moveTo>
                  <a:cubicBezTo>
                    <a:pt x="83" y="5"/>
                    <a:pt x="75" y="6"/>
                    <a:pt x="74" y="15"/>
                  </a:cubicBezTo>
                  <a:cubicBezTo>
                    <a:pt x="59" y="12"/>
                    <a:pt x="59" y="33"/>
                    <a:pt x="46" y="32"/>
                  </a:cubicBezTo>
                  <a:cubicBezTo>
                    <a:pt x="46" y="30"/>
                    <a:pt x="52" y="27"/>
                    <a:pt x="46" y="27"/>
                  </a:cubicBezTo>
                  <a:cubicBezTo>
                    <a:pt x="48" y="23"/>
                    <a:pt x="54" y="23"/>
                    <a:pt x="56" y="19"/>
                  </a:cubicBezTo>
                  <a:cubicBezTo>
                    <a:pt x="36" y="26"/>
                    <a:pt x="20" y="38"/>
                    <a:pt x="0" y="45"/>
                  </a:cubicBezTo>
                  <a:cubicBezTo>
                    <a:pt x="0" y="42"/>
                    <a:pt x="3" y="39"/>
                    <a:pt x="6" y="42"/>
                  </a:cubicBezTo>
                  <a:cubicBezTo>
                    <a:pt x="17" y="33"/>
                    <a:pt x="28" y="25"/>
                    <a:pt x="43" y="21"/>
                  </a:cubicBezTo>
                  <a:cubicBezTo>
                    <a:pt x="56" y="13"/>
                    <a:pt x="71" y="1"/>
                    <a:pt x="8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3198813" y="2160588"/>
              <a:ext cx="74613" cy="65088"/>
            </a:xfrm>
            <a:custGeom>
              <a:avLst/>
              <a:gdLst>
                <a:gd name="T0" fmla="*/ 7 w 7"/>
                <a:gd name="T1" fmla="*/ 2 h 6"/>
                <a:gd name="T2" fmla="*/ 0 w 7"/>
                <a:gd name="T3" fmla="*/ 5 h 6"/>
                <a:gd name="T4" fmla="*/ 7 w 7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7" y="2"/>
                  </a:moveTo>
                  <a:cubicBezTo>
                    <a:pt x="4" y="3"/>
                    <a:pt x="4" y="6"/>
                    <a:pt x="0" y="5"/>
                  </a:cubicBezTo>
                  <a:cubicBezTo>
                    <a:pt x="1" y="3"/>
                    <a:pt x="4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871913" y="2225676"/>
              <a:ext cx="42863" cy="85725"/>
            </a:xfrm>
            <a:custGeom>
              <a:avLst/>
              <a:gdLst>
                <a:gd name="T0" fmla="*/ 4 w 4"/>
                <a:gd name="T1" fmla="*/ 0 h 8"/>
                <a:gd name="T2" fmla="*/ 3 w 4"/>
                <a:gd name="T3" fmla="*/ 8 h 8"/>
                <a:gd name="T4" fmla="*/ 0 w 4"/>
                <a:gd name="T5" fmla="*/ 7 h 8"/>
                <a:gd name="T6" fmla="*/ 4 w 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cubicBezTo>
                    <a:pt x="4" y="4"/>
                    <a:pt x="4" y="5"/>
                    <a:pt x="3" y="8"/>
                  </a:cubicBezTo>
                  <a:cubicBezTo>
                    <a:pt x="2" y="7"/>
                    <a:pt x="2" y="7"/>
                    <a:pt x="0" y="7"/>
                  </a:cubicBezTo>
                  <a:cubicBezTo>
                    <a:pt x="2" y="5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476625" y="2235201"/>
              <a:ext cx="63500" cy="53975"/>
            </a:xfrm>
            <a:custGeom>
              <a:avLst/>
              <a:gdLst>
                <a:gd name="T0" fmla="*/ 5 w 6"/>
                <a:gd name="T1" fmla="*/ 0 h 5"/>
                <a:gd name="T2" fmla="*/ 6 w 6"/>
                <a:gd name="T3" fmla="*/ 4 h 5"/>
                <a:gd name="T4" fmla="*/ 0 w 6"/>
                <a:gd name="T5" fmla="*/ 5 h 5"/>
                <a:gd name="T6" fmla="*/ 5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cubicBezTo>
                    <a:pt x="6" y="0"/>
                    <a:pt x="5" y="2"/>
                    <a:pt x="6" y="4"/>
                  </a:cubicBezTo>
                  <a:cubicBezTo>
                    <a:pt x="4" y="5"/>
                    <a:pt x="2" y="5"/>
                    <a:pt x="0" y="5"/>
                  </a:cubicBezTo>
                  <a:cubicBezTo>
                    <a:pt x="1" y="3"/>
                    <a:pt x="3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9142413" y="2225676"/>
              <a:ext cx="65088" cy="42863"/>
            </a:xfrm>
            <a:custGeom>
              <a:avLst/>
              <a:gdLst>
                <a:gd name="T0" fmla="*/ 5 w 6"/>
                <a:gd name="T1" fmla="*/ 1 h 4"/>
                <a:gd name="T2" fmla="*/ 3 w 6"/>
                <a:gd name="T3" fmla="*/ 4 h 4"/>
                <a:gd name="T4" fmla="*/ 5 w 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1"/>
                  </a:moveTo>
                  <a:cubicBezTo>
                    <a:pt x="6" y="3"/>
                    <a:pt x="3" y="2"/>
                    <a:pt x="3" y="4"/>
                  </a:cubicBezTo>
                  <a:cubicBezTo>
                    <a:pt x="0" y="3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8223250" y="2246313"/>
              <a:ext cx="257175" cy="42863"/>
            </a:xfrm>
            <a:custGeom>
              <a:avLst/>
              <a:gdLst>
                <a:gd name="T0" fmla="*/ 24 w 24"/>
                <a:gd name="T1" fmla="*/ 2 h 4"/>
                <a:gd name="T2" fmla="*/ 1 w 24"/>
                <a:gd name="T3" fmla="*/ 4 h 4"/>
                <a:gd name="T4" fmla="*/ 1 w 24"/>
                <a:gd name="T5" fmla="*/ 2 h 4"/>
                <a:gd name="T6" fmla="*/ 24 w 2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17" y="3"/>
                    <a:pt x="9" y="3"/>
                    <a:pt x="1" y="4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7" y="0"/>
                    <a:pt x="18" y="0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3433763" y="2268538"/>
              <a:ext cx="20638" cy="42863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0"/>
                    <a:pt x="2" y="2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3113088" y="2386013"/>
              <a:ext cx="85725" cy="42863"/>
            </a:xfrm>
            <a:custGeom>
              <a:avLst/>
              <a:gdLst>
                <a:gd name="T0" fmla="*/ 6 w 8"/>
                <a:gd name="T1" fmla="*/ 0 h 4"/>
                <a:gd name="T2" fmla="*/ 0 w 8"/>
                <a:gd name="T3" fmla="*/ 4 h 4"/>
                <a:gd name="T4" fmla="*/ 1 w 8"/>
                <a:gd name="T5" fmla="*/ 1 h 4"/>
                <a:gd name="T6" fmla="*/ 6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8" y="2"/>
                    <a:pt x="3" y="4"/>
                    <a:pt x="0" y="4"/>
                  </a:cubicBezTo>
                  <a:cubicBezTo>
                    <a:pt x="1" y="3"/>
                    <a:pt x="1" y="3"/>
                    <a:pt x="1" y="1"/>
                  </a:cubicBezTo>
                  <a:cubicBezTo>
                    <a:pt x="4" y="2"/>
                    <a:pt x="5" y="3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8169275" y="2386013"/>
              <a:ext cx="42863" cy="42863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2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4"/>
                    <a:pt x="3" y="3"/>
                    <a:pt x="0" y="2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8383588" y="2428876"/>
              <a:ext cx="31750" cy="31750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3 h 3"/>
                <a:gd name="T4" fmla="*/ 0 w 3"/>
                <a:gd name="T5" fmla="*/ 2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1"/>
                    <a:pt x="3" y="1"/>
                    <a:pt x="3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2973388" y="2417763"/>
              <a:ext cx="85725" cy="74613"/>
            </a:xfrm>
            <a:custGeom>
              <a:avLst/>
              <a:gdLst>
                <a:gd name="T0" fmla="*/ 8 w 8"/>
                <a:gd name="T1" fmla="*/ 3 h 7"/>
                <a:gd name="T2" fmla="*/ 0 w 8"/>
                <a:gd name="T3" fmla="*/ 6 h 7"/>
                <a:gd name="T4" fmla="*/ 8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7"/>
                    <a:pt x="2" y="5"/>
                    <a:pt x="0" y="6"/>
                  </a:cubicBezTo>
                  <a:cubicBezTo>
                    <a:pt x="2" y="5"/>
                    <a:pt x="5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8308975" y="2439988"/>
              <a:ext cx="63500" cy="31750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5" y="3"/>
                    <a:pt x="2" y="2"/>
                    <a:pt x="0" y="3"/>
                  </a:cubicBezTo>
                  <a:cubicBezTo>
                    <a:pt x="1" y="1"/>
                    <a:pt x="2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7999413" y="2557463"/>
              <a:ext cx="117475" cy="31750"/>
            </a:xfrm>
            <a:custGeom>
              <a:avLst/>
              <a:gdLst>
                <a:gd name="T0" fmla="*/ 11 w 11"/>
                <a:gd name="T1" fmla="*/ 0 h 3"/>
                <a:gd name="T2" fmla="*/ 3 w 11"/>
                <a:gd name="T3" fmla="*/ 3 h 3"/>
                <a:gd name="T4" fmla="*/ 11 w 1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cubicBezTo>
                    <a:pt x="9" y="2"/>
                    <a:pt x="4" y="1"/>
                    <a:pt x="3" y="3"/>
                  </a:cubicBezTo>
                  <a:cubicBezTo>
                    <a:pt x="0" y="0"/>
                    <a:pt x="8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2770188" y="2813051"/>
              <a:ext cx="139700" cy="65088"/>
            </a:xfrm>
            <a:custGeom>
              <a:avLst/>
              <a:gdLst>
                <a:gd name="T0" fmla="*/ 13 w 13"/>
                <a:gd name="T1" fmla="*/ 1 h 6"/>
                <a:gd name="T2" fmla="*/ 0 w 13"/>
                <a:gd name="T3" fmla="*/ 6 h 6"/>
                <a:gd name="T4" fmla="*/ 13 w 13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6">
                  <a:moveTo>
                    <a:pt x="13" y="1"/>
                  </a:moveTo>
                  <a:cubicBezTo>
                    <a:pt x="9" y="3"/>
                    <a:pt x="5" y="5"/>
                    <a:pt x="0" y="6"/>
                  </a:cubicBezTo>
                  <a:cubicBezTo>
                    <a:pt x="2" y="3"/>
                    <a:pt x="10" y="0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8661400" y="2835276"/>
              <a:ext cx="42863" cy="42863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4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2" y="3"/>
                    <a:pt x="1" y="4"/>
                  </a:cubicBezTo>
                  <a:cubicBezTo>
                    <a:pt x="0" y="1"/>
                    <a:pt x="3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3497263" y="2846388"/>
              <a:ext cx="76200" cy="74613"/>
            </a:xfrm>
            <a:custGeom>
              <a:avLst/>
              <a:gdLst>
                <a:gd name="T0" fmla="*/ 0 w 7"/>
                <a:gd name="T1" fmla="*/ 5 h 7"/>
                <a:gd name="T2" fmla="*/ 7 w 7"/>
                <a:gd name="T3" fmla="*/ 1 h 7"/>
                <a:gd name="T4" fmla="*/ 0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0" y="2"/>
                    <a:pt x="3" y="0"/>
                    <a:pt x="7" y="1"/>
                  </a:cubicBezTo>
                  <a:cubicBezTo>
                    <a:pt x="7" y="5"/>
                    <a:pt x="2" y="7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3379788" y="2867026"/>
              <a:ext cx="42863" cy="31750"/>
            </a:xfrm>
            <a:custGeom>
              <a:avLst/>
              <a:gdLst>
                <a:gd name="T0" fmla="*/ 2 w 4"/>
                <a:gd name="T1" fmla="*/ 0 h 3"/>
                <a:gd name="T2" fmla="*/ 0 w 4"/>
                <a:gd name="T3" fmla="*/ 2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4" y="0"/>
                    <a:pt x="2" y="3"/>
                    <a:pt x="0" y="2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3101975" y="2878138"/>
              <a:ext cx="53975" cy="42863"/>
            </a:xfrm>
            <a:custGeom>
              <a:avLst/>
              <a:gdLst>
                <a:gd name="T0" fmla="*/ 0 w 5"/>
                <a:gd name="T1" fmla="*/ 0 h 4"/>
                <a:gd name="T2" fmla="*/ 4 w 5"/>
                <a:gd name="T3" fmla="*/ 0 h 4"/>
                <a:gd name="T4" fmla="*/ 2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0" y="4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3284538" y="2909888"/>
              <a:ext cx="52388" cy="3175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2"/>
                    <a:pt x="2" y="3"/>
                    <a:pt x="0" y="3"/>
                  </a:cubicBezTo>
                  <a:cubicBezTo>
                    <a:pt x="0" y="0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3402013" y="2932113"/>
              <a:ext cx="52388" cy="31750"/>
            </a:xfrm>
            <a:custGeom>
              <a:avLst/>
              <a:gdLst>
                <a:gd name="T0" fmla="*/ 0 w 5"/>
                <a:gd name="T1" fmla="*/ 3 h 3"/>
                <a:gd name="T2" fmla="*/ 5 w 5"/>
                <a:gd name="T3" fmla="*/ 0 h 3"/>
                <a:gd name="T4" fmla="*/ 0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0"/>
                    <a:pt x="3" y="1"/>
                    <a:pt x="5" y="0"/>
                  </a:cubicBezTo>
                  <a:cubicBezTo>
                    <a:pt x="4" y="2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2728913" y="2941638"/>
              <a:ext cx="52388" cy="3175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3"/>
                    <a:pt x="2" y="3"/>
                    <a:pt x="0" y="3"/>
                  </a:cubicBezTo>
                  <a:cubicBezTo>
                    <a:pt x="1" y="1"/>
                    <a:pt x="1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3219450" y="2952751"/>
              <a:ext cx="31750" cy="31750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0 h 3"/>
                <a:gd name="T4" fmla="*/ 1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3433763" y="2963863"/>
              <a:ext cx="31750" cy="20638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3 w 3"/>
                <a:gd name="T5" fmla="*/ 2 h 2"/>
                <a:gd name="T6" fmla="*/ 0 w 3"/>
                <a:gd name="T7" fmla="*/ 2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3294063" y="3038476"/>
              <a:ext cx="107950" cy="139700"/>
            </a:xfrm>
            <a:custGeom>
              <a:avLst/>
              <a:gdLst>
                <a:gd name="T0" fmla="*/ 10 w 10"/>
                <a:gd name="T1" fmla="*/ 6 h 13"/>
                <a:gd name="T2" fmla="*/ 4 w 10"/>
                <a:gd name="T3" fmla="*/ 7 h 13"/>
                <a:gd name="T4" fmla="*/ 4 w 10"/>
                <a:gd name="T5" fmla="*/ 13 h 13"/>
                <a:gd name="T6" fmla="*/ 0 w 10"/>
                <a:gd name="T7" fmla="*/ 9 h 13"/>
                <a:gd name="T8" fmla="*/ 0 w 10"/>
                <a:gd name="T9" fmla="*/ 5 h 13"/>
                <a:gd name="T10" fmla="*/ 10 w 10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3">
                  <a:moveTo>
                    <a:pt x="10" y="6"/>
                  </a:moveTo>
                  <a:cubicBezTo>
                    <a:pt x="7" y="5"/>
                    <a:pt x="7" y="7"/>
                    <a:pt x="4" y="7"/>
                  </a:cubicBezTo>
                  <a:cubicBezTo>
                    <a:pt x="4" y="10"/>
                    <a:pt x="4" y="9"/>
                    <a:pt x="4" y="13"/>
                  </a:cubicBezTo>
                  <a:cubicBezTo>
                    <a:pt x="2" y="13"/>
                    <a:pt x="2" y="10"/>
                    <a:pt x="0" y="9"/>
                  </a:cubicBezTo>
                  <a:cubicBezTo>
                    <a:pt x="0" y="8"/>
                    <a:pt x="1" y="7"/>
                    <a:pt x="0" y="5"/>
                  </a:cubicBezTo>
                  <a:cubicBezTo>
                    <a:pt x="4" y="5"/>
                    <a:pt x="9" y="0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7999413" y="3081338"/>
              <a:ext cx="52388" cy="42863"/>
            </a:xfrm>
            <a:custGeom>
              <a:avLst/>
              <a:gdLst>
                <a:gd name="T0" fmla="*/ 2 w 5"/>
                <a:gd name="T1" fmla="*/ 0 h 4"/>
                <a:gd name="T2" fmla="*/ 5 w 5"/>
                <a:gd name="T3" fmla="*/ 3 h 4"/>
                <a:gd name="T4" fmla="*/ 0 w 5"/>
                <a:gd name="T5" fmla="*/ 4 h 4"/>
                <a:gd name="T6" fmla="*/ 2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4" y="0"/>
                    <a:pt x="5" y="1"/>
                    <a:pt x="5" y="3"/>
                  </a:cubicBezTo>
                  <a:cubicBezTo>
                    <a:pt x="3" y="2"/>
                    <a:pt x="3" y="4"/>
                    <a:pt x="0" y="4"/>
                  </a:cubicBezTo>
                  <a:cubicBezTo>
                    <a:pt x="0" y="2"/>
                    <a:pt x="3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3070225" y="3155951"/>
              <a:ext cx="74613" cy="53975"/>
            </a:xfrm>
            <a:custGeom>
              <a:avLst/>
              <a:gdLst>
                <a:gd name="T0" fmla="*/ 5 w 7"/>
                <a:gd name="T1" fmla="*/ 0 h 5"/>
                <a:gd name="T2" fmla="*/ 0 w 7"/>
                <a:gd name="T3" fmla="*/ 4 h 5"/>
                <a:gd name="T4" fmla="*/ 5 w 7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cubicBezTo>
                    <a:pt x="7" y="2"/>
                    <a:pt x="3" y="5"/>
                    <a:pt x="0" y="4"/>
                  </a:cubicBezTo>
                  <a:cubicBezTo>
                    <a:pt x="0" y="1"/>
                    <a:pt x="4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3059113" y="3198813"/>
              <a:ext cx="85725" cy="85725"/>
            </a:xfrm>
            <a:custGeom>
              <a:avLst/>
              <a:gdLst>
                <a:gd name="T0" fmla="*/ 7 w 8"/>
                <a:gd name="T1" fmla="*/ 1 h 8"/>
                <a:gd name="T2" fmla="*/ 4 w 8"/>
                <a:gd name="T3" fmla="*/ 8 h 8"/>
                <a:gd name="T4" fmla="*/ 7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7" y="1"/>
                  </a:moveTo>
                  <a:cubicBezTo>
                    <a:pt x="8" y="5"/>
                    <a:pt x="5" y="6"/>
                    <a:pt x="4" y="8"/>
                  </a:cubicBezTo>
                  <a:cubicBezTo>
                    <a:pt x="0" y="7"/>
                    <a:pt x="3" y="0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8426450" y="3284538"/>
              <a:ext cx="42863" cy="42863"/>
            </a:xfrm>
            <a:custGeom>
              <a:avLst/>
              <a:gdLst>
                <a:gd name="T0" fmla="*/ 0 w 4"/>
                <a:gd name="T1" fmla="*/ 0 h 4"/>
                <a:gd name="T2" fmla="*/ 3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0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2867025" y="3530601"/>
              <a:ext cx="53975" cy="42863"/>
            </a:xfrm>
            <a:custGeom>
              <a:avLst/>
              <a:gdLst>
                <a:gd name="T0" fmla="*/ 5 w 5"/>
                <a:gd name="T1" fmla="*/ 1 h 4"/>
                <a:gd name="T2" fmla="*/ 0 w 5"/>
                <a:gd name="T3" fmla="*/ 4 h 4"/>
                <a:gd name="T4" fmla="*/ 5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1" y="2"/>
                    <a:pt x="2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8480425" y="3808413"/>
              <a:ext cx="203200" cy="85725"/>
            </a:xfrm>
            <a:custGeom>
              <a:avLst/>
              <a:gdLst>
                <a:gd name="T0" fmla="*/ 19 w 19"/>
                <a:gd name="T1" fmla="*/ 2 h 8"/>
                <a:gd name="T2" fmla="*/ 0 w 19"/>
                <a:gd name="T3" fmla="*/ 2 h 8"/>
                <a:gd name="T4" fmla="*/ 19 w 19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8">
                  <a:moveTo>
                    <a:pt x="19" y="2"/>
                  </a:moveTo>
                  <a:cubicBezTo>
                    <a:pt x="16" y="8"/>
                    <a:pt x="4" y="2"/>
                    <a:pt x="0" y="2"/>
                  </a:cubicBezTo>
                  <a:cubicBezTo>
                    <a:pt x="7" y="0"/>
                    <a:pt x="14" y="1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2952750" y="3819526"/>
              <a:ext cx="53975" cy="42863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4 h 4"/>
                <a:gd name="T4" fmla="*/ 3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5" y="0"/>
                    <a:pt x="3" y="3"/>
                    <a:pt x="3" y="4"/>
                  </a:cubicBezTo>
                  <a:cubicBezTo>
                    <a:pt x="0" y="4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2686050" y="3830638"/>
              <a:ext cx="52388" cy="52388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4 h 5"/>
                <a:gd name="T4" fmla="*/ 0 w 5"/>
                <a:gd name="T5" fmla="*/ 5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5" y="1"/>
                    <a:pt x="5" y="2"/>
                    <a:pt x="5" y="4"/>
                  </a:cubicBezTo>
                  <a:cubicBezTo>
                    <a:pt x="2" y="3"/>
                    <a:pt x="2" y="5"/>
                    <a:pt x="0" y="5"/>
                  </a:cubicBezTo>
                  <a:cubicBezTo>
                    <a:pt x="2" y="3"/>
                    <a:pt x="1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3497263" y="3830638"/>
              <a:ext cx="33338" cy="74613"/>
            </a:xfrm>
            <a:custGeom>
              <a:avLst/>
              <a:gdLst>
                <a:gd name="T0" fmla="*/ 1 w 3"/>
                <a:gd name="T1" fmla="*/ 0 h 7"/>
                <a:gd name="T2" fmla="*/ 0 w 3"/>
                <a:gd name="T3" fmla="*/ 6 h 7"/>
                <a:gd name="T4" fmla="*/ 1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2" y="0"/>
                    <a:pt x="3" y="7"/>
                    <a:pt x="0" y="6"/>
                  </a:cubicBezTo>
                  <a:cubicBezTo>
                    <a:pt x="1" y="4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8736013" y="3830638"/>
              <a:ext cx="53975" cy="31750"/>
            </a:xfrm>
            <a:custGeom>
              <a:avLst/>
              <a:gdLst>
                <a:gd name="T0" fmla="*/ 1 w 5"/>
                <a:gd name="T1" fmla="*/ 1 h 3"/>
                <a:gd name="T2" fmla="*/ 5 w 5"/>
                <a:gd name="T3" fmla="*/ 2 h 3"/>
                <a:gd name="T4" fmla="*/ 1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1" y="1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5" y="3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9420225" y="3916363"/>
              <a:ext cx="53975" cy="41275"/>
            </a:xfrm>
            <a:custGeom>
              <a:avLst/>
              <a:gdLst>
                <a:gd name="T0" fmla="*/ 4 w 5"/>
                <a:gd name="T1" fmla="*/ 0 h 4"/>
                <a:gd name="T2" fmla="*/ 1 w 5"/>
                <a:gd name="T3" fmla="*/ 3 h 4"/>
                <a:gd name="T4" fmla="*/ 4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3"/>
                    <a:pt x="3" y="4"/>
                    <a:pt x="1" y="3"/>
                  </a:cubicBezTo>
                  <a:cubicBezTo>
                    <a:pt x="0" y="1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3690938" y="4289426"/>
              <a:ext cx="52388" cy="53975"/>
            </a:xfrm>
            <a:custGeom>
              <a:avLst/>
              <a:gdLst>
                <a:gd name="T0" fmla="*/ 5 w 5"/>
                <a:gd name="T1" fmla="*/ 1 h 5"/>
                <a:gd name="T2" fmla="*/ 3 w 5"/>
                <a:gd name="T3" fmla="*/ 5 h 5"/>
                <a:gd name="T4" fmla="*/ 5 w 5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3"/>
                    <a:pt x="2" y="2"/>
                    <a:pt x="3" y="5"/>
                  </a:cubicBezTo>
                  <a:cubicBezTo>
                    <a:pt x="0" y="4"/>
                    <a:pt x="2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8778875" y="4354513"/>
              <a:ext cx="74613" cy="63500"/>
            </a:xfrm>
            <a:custGeom>
              <a:avLst/>
              <a:gdLst>
                <a:gd name="T0" fmla="*/ 2 w 7"/>
                <a:gd name="T1" fmla="*/ 0 h 6"/>
                <a:gd name="T2" fmla="*/ 6 w 7"/>
                <a:gd name="T3" fmla="*/ 1 h 6"/>
                <a:gd name="T4" fmla="*/ 5 w 7"/>
                <a:gd name="T5" fmla="*/ 6 h 6"/>
                <a:gd name="T6" fmla="*/ 2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4" y="0"/>
                    <a:pt x="4" y="1"/>
                    <a:pt x="6" y="1"/>
                  </a:cubicBezTo>
                  <a:cubicBezTo>
                    <a:pt x="4" y="2"/>
                    <a:pt x="7" y="4"/>
                    <a:pt x="5" y="6"/>
                  </a:cubicBezTo>
                  <a:cubicBezTo>
                    <a:pt x="2" y="6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8875713" y="4386263"/>
              <a:ext cx="63500" cy="53975"/>
            </a:xfrm>
            <a:custGeom>
              <a:avLst/>
              <a:gdLst>
                <a:gd name="T0" fmla="*/ 1 w 6"/>
                <a:gd name="T1" fmla="*/ 0 h 5"/>
                <a:gd name="T2" fmla="*/ 6 w 6"/>
                <a:gd name="T3" fmla="*/ 3 h 5"/>
                <a:gd name="T4" fmla="*/ 0 w 6"/>
                <a:gd name="T5" fmla="*/ 3 h 5"/>
                <a:gd name="T6" fmla="*/ 1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cubicBezTo>
                    <a:pt x="3" y="0"/>
                    <a:pt x="4" y="2"/>
                    <a:pt x="6" y="3"/>
                  </a:cubicBezTo>
                  <a:cubicBezTo>
                    <a:pt x="4" y="5"/>
                    <a:pt x="2" y="1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9271000" y="4632326"/>
              <a:ext cx="63500" cy="31750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1" y="1"/>
                    <a:pt x="3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3625850" y="4643438"/>
              <a:ext cx="96838" cy="42863"/>
            </a:xfrm>
            <a:custGeom>
              <a:avLst/>
              <a:gdLst>
                <a:gd name="T0" fmla="*/ 6 w 9"/>
                <a:gd name="T1" fmla="*/ 3 h 4"/>
                <a:gd name="T2" fmla="*/ 3 w 9"/>
                <a:gd name="T3" fmla="*/ 3 h 4"/>
                <a:gd name="T4" fmla="*/ 6 w 9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6" y="3"/>
                  </a:moveTo>
                  <a:cubicBezTo>
                    <a:pt x="6" y="4"/>
                    <a:pt x="3" y="4"/>
                    <a:pt x="3" y="3"/>
                  </a:cubicBezTo>
                  <a:cubicBezTo>
                    <a:pt x="0" y="0"/>
                    <a:pt x="9" y="1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3422650" y="4675188"/>
              <a:ext cx="107950" cy="74613"/>
            </a:xfrm>
            <a:custGeom>
              <a:avLst/>
              <a:gdLst>
                <a:gd name="T0" fmla="*/ 4 w 10"/>
                <a:gd name="T1" fmla="*/ 0 h 7"/>
                <a:gd name="T2" fmla="*/ 10 w 10"/>
                <a:gd name="T3" fmla="*/ 0 h 7"/>
                <a:gd name="T4" fmla="*/ 0 w 10"/>
                <a:gd name="T5" fmla="*/ 7 h 7"/>
                <a:gd name="T6" fmla="*/ 0 w 10"/>
                <a:gd name="T7" fmla="*/ 3 h 7"/>
                <a:gd name="T8" fmla="*/ 4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4" y="0"/>
                  </a:moveTo>
                  <a:cubicBezTo>
                    <a:pt x="6" y="1"/>
                    <a:pt x="7" y="2"/>
                    <a:pt x="10" y="0"/>
                  </a:cubicBezTo>
                  <a:cubicBezTo>
                    <a:pt x="7" y="3"/>
                    <a:pt x="5" y="7"/>
                    <a:pt x="0" y="7"/>
                  </a:cubicBezTo>
                  <a:cubicBezTo>
                    <a:pt x="1" y="6"/>
                    <a:pt x="5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9099550" y="4686301"/>
              <a:ext cx="85725" cy="42863"/>
            </a:xfrm>
            <a:custGeom>
              <a:avLst/>
              <a:gdLst>
                <a:gd name="T0" fmla="*/ 8 w 8"/>
                <a:gd name="T1" fmla="*/ 0 h 4"/>
                <a:gd name="T2" fmla="*/ 0 w 8"/>
                <a:gd name="T3" fmla="*/ 4 h 4"/>
                <a:gd name="T4" fmla="*/ 8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7" y="3"/>
                    <a:pt x="3" y="4"/>
                    <a:pt x="0" y="4"/>
                  </a:cubicBezTo>
                  <a:cubicBezTo>
                    <a:pt x="2" y="1"/>
                    <a:pt x="3" y="2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3968750" y="4772026"/>
              <a:ext cx="234950" cy="138113"/>
            </a:xfrm>
            <a:custGeom>
              <a:avLst/>
              <a:gdLst>
                <a:gd name="T0" fmla="*/ 21 w 22"/>
                <a:gd name="T1" fmla="*/ 0 h 13"/>
                <a:gd name="T2" fmla="*/ 22 w 22"/>
                <a:gd name="T3" fmla="*/ 5 h 13"/>
                <a:gd name="T4" fmla="*/ 16 w 22"/>
                <a:gd name="T5" fmla="*/ 8 h 13"/>
                <a:gd name="T6" fmla="*/ 0 w 22"/>
                <a:gd name="T7" fmla="*/ 13 h 13"/>
                <a:gd name="T8" fmla="*/ 21 w 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3">
                  <a:moveTo>
                    <a:pt x="21" y="0"/>
                  </a:moveTo>
                  <a:cubicBezTo>
                    <a:pt x="20" y="3"/>
                    <a:pt x="18" y="4"/>
                    <a:pt x="22" y="5"/>
                  </a:cubicBezTo>
                  <a:cubicBezTo>
                    <a:pt x="22" y="7"/>
                    <a:pt x="17" y="6"/>
                    <a:pt x="16" y="8"/>
                  </a:cubicBezTo>
                  <a:cubicBezTo>
                    <a:pt x="11" y="3"/>
                    <a:pt x="7" y="13"/>
                    <a:pt x="0" y="13"/>
                  </a:cubicBezTo>
                  <a:cubicBezTo>
                    <a:pt x="4" y="5"/>
                    <a:pt x="14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8939213" y="4781551"/>
              <a:ext cx="65088" cy="42863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1 h 4"/>
                <a:gd name="T4" fmla="*/ 4 w 6"/>
                <a:gd name="T5" fmla="*/ 4 h 4"/>
                <a:gd name="T6" fmla="*/ 0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2" y="4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9645650" y="4814888"/>
              <a:ext cx="52388" cy="3175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2"/>
                    <a:pt x="3" y="3"/>
                    <a:pt x="0" y="3"/>
                  </a:cubicBezTo>
                  <a:cubicBezTo>
                    <a:pt x="1" y="2"/>
                    <a:pt x="2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101975" y="4889501"/>
              <a:ext cx="31750" cy="31750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0 h 3"/>
                <a:gd name="T4" fmla="*/ 2 w 3"/>
                <a:gd name="T5" fmla="*/ 3 h 3"/>
                <a:gd name="T6" fmla="*/ 0 w 3"/>
                <a:gd name="T7" fmla="*/ 3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3" y="1"/>
                    <a:pt x="2" y="1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8543925" y="4878388"/>
              <a:ext cx="96838" cy="53975"/>
            </a:xfrm>
            <a:custGeom>
              <a:avLst/>
              <a:gdLst>
                <a:gd name="T0" fmla="*/ 8 w 9"/>
                <a:gd name="T1" fmla="*/ 5 h 5"/>
                <a:gd name="T2" fmla="*/ 2 w 9"/>
                <a:gd name="T3" fmla="*/ 4 h 5"/>
                <a:gd name="T4" fmla="*/ 8 w 9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8" y="5"/>
                  </a:moveTo>
                  <a:cubicBezTo>
                    <a:pt x="5" y="5"/>
                    <a:pt x="5" y="3"/>
                    <a:pt x="2" y="4"/>
                  </a:cubicBezTo>
                  <a:cubicBezTo>
                    <a:pt x="0" y="3"/>
                    <a:pt x="9" y="0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8051800" y="5103813"/>
              <a:ext cx="65088" cy="42863"/>
            </a:xfrm>
            <a:custGeom>
              <a:avLst/>
              <a:gdLst>
                <a:gd name="T0" fmla="*/ 5 w 6"/>
                <a:gd name="T1" fmla="*/ 4 h 4"/>
                <a:gd name="T2" fmla="*/ 1 w 6"/>
                <a:gd name="T3" fmla="*/ 4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0"/>
                    <a:pt x="6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3914775" y="5221288"/>
              <a:ext cx="63500" cy="42863"/>
            </a:xfrm>
            <a:custGeom>
              <a:avLst/>
              <a:gdLst>
                <a:gd name="T0" fmla="*/ 3 w 6"/>
                <a:gd name="T1" fmla="*/ 0 h 4"/>
                <a:gd name="T2" fmla="*/ 6 w 6"/>
                <a:gd name="T3" fmla="*/ 0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4" y="0"/>
                    <a:pt x="5" y="0"/>
                    <a:pt x="6" y="0"/>
                  </a:cubicBezTo>
                  <a:cubicBezTo>
                    <a:pt x="5" y="2"/>
                    <a:pt x="3" y="2"/>
                    <a:pt x="3" y="4"/>
                  </a:cubicBezTo>
                  <a:cubicBezTo>
                    <a:pt x="0" y="4"/>
                    <a:pt x="4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3625850" y="5776913"/>
              <a:ext cx="53975" cy="53975"/>
            </a:xfrm>
            <a:custGeom>
              <a:avLst/>
              <a:gdLst>
                <a:gd name="T0" fmla="*/ 2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2" y="1"/>
                  </a:moveTo>
                  <a:cubicBezTo>
                    <a:pt x="5" y="0"/>
                    <a:pt x="4" y="3"/>
                    <a:pt x="4" y="5"/>
                  </a:cubicBezTo>
                  <a:cubicBezTo>
                    <a:pt x="2" y="5"/>
                    <a:pt x="1" y="4"/>
                    <a:pt x="0" y="4"/>
                  </a:cubicBezTo>
                  <a:cubicBezTo>
                    <a:pt x="1" y="3"/>
                    <a:pt x="2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4064000" y="5937251"/>
              <a:ext cx="42863" cy="31750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4" y="3"/>
                    <a:pt x="0" y="2"/>
                  </a:cubicBezTo>
                  <a:cubicBezTo>
                    <a:pt x="0" y="0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3989388" y="6022976"/>
              <a:ext cx="42863" cy="65088"/>
            </a:xfrm>
            <a:custGeom>
              <a:avLst/>
              <a:gdLst>
                <a:gd name="T0" fmla="*/ 2 w 4"/>
                <a:gd name="T1" fmla="*/ 0 h 6"/>
                <a:gd name="T2" fmla="*/ 3 w 4"/>
                <a:gd name="T3" fmla="*/ 6 h 6"/>
                <a:gd name="T4" fmla="*/ 2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4" y="0"/>
                    <a:pt x="2" y="4"/>
                    <a:pt x="3" y="6"/>
                  </a:cubicBezTo>
                  <a:cubicBezTo>
                    <a:pt x="0" y="6"/>
                    <a:pt x="0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3519488" y="6088063"/>
              <a:ext cx="42863" cy="52388"/>
            </a:xfrm>
            <a:custGeom>
              <a:avLst/>
              <a:gdLst>
                <a:gd name="T0" fmla="*/ 1 w 4"/>
                <a:gd name="T1" fmla="*/ 1 h 5"/>
                <a:gd name="T2" fmla="*/ 2 w 4"/>
                <a:gd name="T3" fmla="*/ 5 h 5"/>
                <a:gd name="T4" fmla="*/ 1 w 4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4" y="0"/>
                    <a:pt x="2" y="4"/>
                    <a:pt x="2" y="5"/>
                  </a:cubicBezTo>
                  <a:cubicBezTo>
                    <a:pt x="0" y="4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3946525" y="6119813"/>
              <a:ext cx="42863" cy="52388"/>
            </a:xfrm>
            <a:custGeom>
              <a:avLst/>
              <a:gdLst>
                <a:gd name="T0" fmla="*/ 4 w 4"/>
                <a:gd name="T1" fmla="*/ 1 h 5"/>
                <a:gd name="T2" fmla="*/ 2 w 4"/>
                <a:gd name="T3" fmla="*/ 5 h 5"/>
                <a:gd name="T4" fmla="*/ 4 w 4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3"/>
                    <a:pt x="2" y="3"/>
                    <a:pt x="2" y="5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3817938" y="6130926"/>
              <a:ext cx="65088" cy="52388"/>
            </a:xfrm>
            <a:custGeom>
              <a:avLst/>
              <a:gdLst>
                <a:gd name="T0" fmla="*/ 6 w 6"/>
                <a:gd name="T1" fmla="*/ 1 h 5"/>
                <a:gd name="T2" fmla="*/ 2 w 6"/>
                <a:gd name="T3" fmla="*/ 5 h 5"/>
                <a:gd name="T4" fmla="*/ 6 w 6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1"/>
                  </a:moveTo>
                  <a:cubicBezTo>
                    <a:pt x="6" y="3"/>
                    <a:pt x="3" y="3"/>
                    <a:pt x="2" y="5"/>
                  </a:cubicBezTo>
                  <a:cubicBezTo>
                    <a:pt x="0" y="3"/>
                    <a:pt x="3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4556125" y="6537326"/>
              <a:ext cx="85725" cy="52388"/>
            </a:xfrm>
            <a:custGeom>
              <a:avLst/>
              <a:gdLst>
                <a:gd name="T0" fmla="*/ 7 w 8"/>
                <a:gd name="T1" fmla="*/ 0 h 5"/>
                <a:gd name="T2" fmla="*/ 8 w 8"/>
                <a:gd name="T3" fmla="*/ 3 h 5"/>
                <a:gd name="T4" fmla="*/ 3 w 8"/>
                <a:gd name="T5" fmla="*/ 5 h 5"/>
                <a:gd name="T6" fmla="*/ 7 w 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7" y="0"/>
                  </a:moveTo>
                  <a:cubicBezTo>
                    <a:pt x="8" y="0"/>
                    <a:pt x="8" y="2"/>
                    <a:pt x="8" y="3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0" y="3"/>
                    <a:pt x="6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5368925" y="6557963"/>
              <a:ext cx="31750" cy="31750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1 h 3"/>
                <a:gd name="T4" fmla="*/ 2 w 3"/>
                <a:gd name="T5" fmla="*/ 3 h 3"/>
                <a:gd name="T6" fmla="*/ 0 w 3"/>
                <a:gd name="T7" fmla="*/ 3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2" y="0"/>
                    <a:pt x="2" y="1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5283200" y="6580188"/>
              <a:ext cx="74613" cy="52388"/>
            </a:xfrm>
            <a:custGeom>
              <a:avLst/>
              <a:gdLst>
                <a:gd name="T0" fmla="*/ 7 w 7"/>
                <a:gd name="T1" fmla="*/ 2 h 5"/>
                <a:gd name="T2" fmla="*/ 3 w 7"/>
                <a:gd name="T3" fmla="*/ 5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7" y="5"/>
                    <a:pt x="3" y="4"/>
                    <a:pt x="3" y="5"/>
                  </a:cubicBezTo>
                  <a:cubicBezTo>
                    <a:pt x="0" y="4"/>
                    <a:pt x="6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9"/>
            <p:cNvSpPr>
              <a:spLocks noEditPoints="1"/>
            </p:cNvSpPr>
            <p:nvPr/>
          </p:nvSpPr>
          <p:spPr bwMode="auto">
            <a:xfrm>
              <a:off x="2589213" y="-74611"/>
              <a:ext cx="7451726" cy="6686550"/>
            </a:xfrm>
            <a:custGeom>
              <a:avLst/>
              <a:gdLst>
                <a:gd name="T0" fmla="*/ 327 w 697"/>
                <a:gd name="T1" fmla="*/ 95 h 625"/>
                <a:gd name="T2" fmla="*/ 430 w 697"/>
                <a:gd name="T3" fmla="*/ 74 h 625"/>
                <a:gd name="T4" fmla="*/ 590 w 697"/>
                <a:gd name="T5" fmla="*/ 54 h 625"/>
                <a:gd name="T6" fmla="*/ 422 w 697"/>
                <a:gd name="T7" fmla="*/ 128 h 625"/>
                <a:gd name="T8" fmla="*/ 550 w 697"/>
                <a:gd name="T9" fmla="*/ 122 h 625"/>
                <a:gd name="T10" fmla="*/ 513 w 697"/>
                <a:gd name="T11" fmla="*/ 190 h 625"/>
                <a:gd name="T12" fmla="*/ 491 w 697"/>
                <a:gd name="T13" fmla="*/ 224 h 625"/>
                <a:gd name="T14" fmla="*/ 503 w 697"/>
                <a:gd name="T15" fmla="*/ 242 h 625"/>
                <a:gd name="T16" fmla="*/ 587 w 697"/>
                <a:gd name="T17" fmla="*/ 230 h 625"/>
                <a:gd name="T18" fmla="*/ 507 w 697"/>
                <a:gd name="T19" fmla="*/ 295 h 625"/>
                <a:gd name="T20" fmla="*/ 556 w 697"/>
                <a:gd name="T21" fmla="*/ 307 h 625"/>
                <a:gd name="T22" fmla="*/ 633 w 697"/>
                <a:gd name="T23" fmla="*/ 296 h 625"/>
                <a:gd name="T24" fmla="*/ 617 w 697"/>
                <a:gd name="T25" fmla="*/ 362 h 625"/>
                <a:gd name="T26" fmla="*/ 562 w 697"/>
                <a:gd name="T27" fmla="*/ 427 h 625"/>
                <a:gd name="T28" fmla="*/ 617 w 697"/>
                <a:gd name="T29" fmla="*/ 425 h 625"/>
                <a:gd name="T30" fmla="*/ 557 w 697"/>
                <a:gd name="T31" fmla="*/ 471 h 625"/>
                <a:gd name="T32" fmla="*/ 646 w 697"/>
                <a:gd name="T33" fmla="*/ 464 h 625"/>
                <a:gd name="T34" fmla="*/ 377 w 697"/>
                <a:gd name="T35" fmla="*/ 580 h 625"/>
                <a:gd name="T36" fmla="*/ 278 w 697"/>
                <a:gd name="T37" fmla="*/ 602 h 625"/>
                <a:gd name="T38" fmla="*/ 251 w 697"/>
                <a:gd name="T39" fmla="*/ 563 h 625"/>
                <a:gd name="T40" fmla="*/ 184 w 697"/>
                <a:gd name="T41" fmla="*/ 576 h 625"/>
                <a:gd name="T42" fmla="*/ 175 w 697"/>
                <a:gd name="T43" fmla="*/ 552 h 625"/>
                <a:gd name="T44" fmla="*/ 151 w 697"/>
                <a:gd name="T45" fmla="*/ 531 h 625"/>
                <a:gd name="T46" fmla="*/ 146 w 697"/>
                <a:gd name="T47" fmla="*/ 482 h 625"/>
                <a:gd name="T48" fmla="*/ 143 w 697"/>
                <a:gd name="T49" fmla="*/ 427 h 625"/>
                <a:gd name="T50" fmla="*/ 145 w 697"/>
                <a:gd name="T51" fmla="*/ 383 h 625"/>
                <a:gd name="T52" fmla="*/ 115 w 697"/>
                <a:gd name="T53" fmla="*/ 346 h 625"/>
                <a:gd name="T54" fmla="*/ 88 w 697"/>
                <a:gd name="T55" fmla="*/ 334 h 625"/>
                <a:gd name="T56" fmla="*/ 121 w 697"/>
                <a:gd name="T57" fmla="*/ 287 h 625"/>
                <a:gd name="T58" fmla="*/ 103 w 697"/>
                <a:gd name="T59" fmla="*/ 255 h 625"/>
                <a:gd name="T60" fmla="*/ 75 w 697"/>
                <a:gd name="T61" fmla="*/ 253 h 625"/>
                <a:gd name="T62" fmla="*/ 197 w 697"/>
                <a:gd name="T63" fmla="*/ 194 h 625"/>
                <a:gd name="T64" fmla="*/ 255 w 697"/>
                <a:gd name="T65" fmla="*/ 146 h 625"/>
                <a:gd name="T66" fmla="*/ 175 w 697"/>
                <a:gd name="T67" fmla="*/ 164 h 625"/>
                <a:gd name="T68" fmla="*/ 218 w 697"/>
                <a:gd name="T69" fmla="*/ 126 h 625"/>
                <a:gd name="T70" fmla="*/ 360 w 697"/>
                <a:gd name="T71" fmla="*/ 59 h 625"/>
                <a:gd name="T72" fmla="*/ 496 w 697"/>
                <a:gd name="T73" fmla="*/ 242 h 625"/>
                <a:gd name="T74" fmla="*/ 400 w 697"/>
                <a:gd name="T75" fmla="*/ 86 h 625"/>
                <a:gd name="T76" fmla="*/ 355 w 697"/>
                <a:gd name="T77" fmla="*/ 105 h 625"/>
                <a:gd name="T78" fmla="*/ 435 w 697"/>
                <a:gd name="T79" fmla="*/ 105 h 625"/>
                <a:gd name="T80" fmla="*/ 380 w 697"/>
                <a:gd name="T81" fmla="*/ 128 h 625"/>
                <a:gd name="T82" fmla="*/ 328 w 697"/>
                <a:gd name="T83" fmla="*/ 150 h 625"/>
                <a:gd name="T84" fmla="*/ 311 w 697"/>
                <a:gd name="T85" fmla="*/ 158 h 625"/>
                <a:gd name="T86" fmla="*/ 249 w 697"/>
                <a:gd name="T87" fmla="*/ 203 h 625"/>
                <a:gd name="T88" fmla="*/ 136 w 697"/>
                <a:gd name="T89" fmla="*/ 242 h 625"/>
                <a:gd name="T90" fmla="*/ 504 w 697"/>
                <a:gd name="T91" fmla="*/ 254 h 625"/>
                <a:gd name="T92" fmla="*/ 493 w 697"/>
                <a:gd name="T93" fmla="*/ 268 h 625"/>
                <a:gd name="T94" fmla="*/ 524 w 697"/>
                <a:gd name="T95" fmla="*/ 303 h 625"/>
                <a:gd name="T96" fmla="*/ 108 w 697"/>
                <a:gd name="T97" fmla="*/ 319 h 625"/>
                <a:gd name="T98" fmla="*/ 537 w 697"/>
                <a:gd name="T99" fmla="*/ 327 h 625"/>
                <a:gd name="T100" fmla="*/ 106 w 697"/>
                <a:gd name="T101" fmla="*/ 327 h 625"/>
                <a:gd name="T102" fmla="*/ 135 w 697"/>
                <a:gd name="T103" fmla="*/ 355 h 625"/>
                <a:gd name="T104" fmla="*/ 184 w 697"/>
                <a:gd name="T105" fmla="*/ 367 h 625"/>
                <a:gd name="T106" fmla="*/ 564 w 697"/>
                <a:gd name="T107" fmla="*/ 372 h 625"/>
                <a:gd name="T108" fmla="*/ 532 w 697"/>
                <a:gd name="T109" fmla="*/ 380 h 625"/>
                <a:gd name="T110" fmla="*/ 574 w 697"/>
                <a:gd name="T111" fmla="*/ 388 h 625"/>
                <a:gd name="T112" fmla="*/ 479 w 697"/>
                <a:gd name="T113" fmla="*/ 408 h 625"/>
                <a:gd name="T114" fmla="*/ 510 w 697"/>
                <a:gd name="T115" fmla="*/ 436 h 625"/>
                <a:gd name="T116" fmla="*/ 162 w 697"/>
                <a:gd name="T117" fmla="*/ 482 h 625"/>
                <a:gd name="T118" fmla="*/ 501 w 697"/>
                <a:gd name="T119" fmla="*/ 492 h 625"/>
                <a:gd name="T120" fmla="*/ 491 w 697"/>
                <a:gd name="T121" fmla="*/ 530 h 625"/>
                <a:gd name="T122" fmla="*/ 403 w 697"/>
                <a:gd name="T123" fmla="*/ 56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625">
                  <a:moveTo>
                    <a:pt x="404" y="53"/>
                  </a:moveTo>
                  <a:cubicBezTo>
                    <a:pt x="405" y="51"/>
                    <a:pt x="406" y="55"/>
                    <a:pt x="407" y="54"/>
                  </a:cubicBezTo>
                  <a:cubicBezTo>
                    <a:pt x="407" y="51"/>
                    <a:pt x="414" y="49"/>
                    <a:pt x="418" y="48"/>
                  </a:cubicBezTo>
                  <a:cubicBezTo>
                    <a:pt x="420" y="49"/>
                    <a:pt x="420" y="52"/>
                    <a:pt x="420" y="54"/>
                  </a:cubicBezTo>
                  <a:cubicBezTo>
                    <a:pt x="371" y="68"/>
                    <a:pt x="325" y="86"/>
                    <a:pt x="284" y="110"/>
                  </a:cubicBezTo>
                  <a:cubicBezTo>
                    <a:pt x="279" y="108"/>
                    <a:pt x="274" y="110"/>
                    <a:pt x="270" y="111"/>
                  </a:cubicBezTo>
                  <a:cubicBezTo>
                    <a:pt x="268" y="114"/>
                    <a:pt x="265" y="117"/>
                    <a:pt x="260" y="117"/>
                  </a:cubicBezTo>
                  <a:cubicBezTo>
                    <a:pt x="258" y="118"/>
                    <a:pt x="257" y="118"/>
                    <a:pt x="257" y="122"/>
                  </a:cubicBezTo>
                  <a:cubicBezTo>
                    <a:pt x="250" y="121"/>
                    <a:pt x="249" y="126"/>
                    <a:pt x="245" y="129"/>
                  </a:cubicBezTo>
                  <a:cubicBezTo>
                    <a:pt x="240" y="127"/>
                    <a:pt x="235" y="130"/>
                    <a:pt x="234" y="134"/>
                  </a:cubicBezTo>
                  <a:cubicBezTo>
                    <a:pt x="225" y="131"/>
                    <a:pt x="223" y="140"/>
                    <a:pt x="218" y="144"/>
                  </a:cubicBezTo>
                  <a:cubicBezTo>
                    <a:pt x="240" y="134"/>
                    <a:pt x="266" y="123"/>
                    <a:pt x="290" y="113"/>
                  </a:cubicBezTo>
                  <a:cubicBezTo>
                    <a:pt x="303" y="107"/>
                    <a:pt x="316" y="102"/>
                    <a:pt x="327" y="95"/>
                  </a:cubicBezTo>
                  <a:cubicBezTo>
                    <a:pt x="371" y="81"/>
                    <a:pt x="409" y="58"/>
                    <a:pt x="451" y="45"/>
                  </a:cubicBezTo>
                  <a:cubicBezTo>
                    <a:pt x="451" y="41"/>
                    <a:pt x="446" y="42"/>
                    <a:pt x="444" y="39"/>
                  </a:cubicBezTo>
                  <a:cubicBezTo>
                    <a:pt x="454" y="33"/>
                    <a:pt x="465" y="41"/>
                    <a:pt x="474" y="35"/>
                  </a:cubicBezTo>
                  <a:cubicBezTo>
                    <a:pt x="475" y="36"/>
                    <a:pt x="475" y="37"/>
                    <a:pt x="475" y="39"/>
                  </a:cubicBezTo>
                  <a:cubicBezTo>
                    <a:pt x="504" y="32"/>
                    <a:pt x="531" y="24"/>
                    <a:pt x="553" y="10"/>
                  </a:cubicBezTo>
                  <a:cubicBezTo>
                    <a:pt x="566" y="9"/>
                    <a:pt x="573" y="1"/>
                    <a:pt x="585" y="0"/>
                  </a:cubicBezTo>
                  <a:cubicBezTo>
                    <a:pt x="587" y="0"/>
                    <a:pt x="587" y="1"/>
                    <a:pt x="587" y="2"/>
                  </a:cubicBezTo>
                  <a:cubicBezTo>
                    <a:pt x="593" y="2"/>
                    <a:pt x="602" y="0"/>
                    <a:pt x="608" y="2"/>
                  </a:cubicBezTo>
                  <a:cubicBezTo>
                    <a:pt x="606" y="4"/>
                    <a:pt x="601" y="1"/>
                    <a:pt x="601" y="4"/>
                  </a:cubicBezTo>
                  <a:cubicBezTo>
                    <a:pt x="573" y="8"/>
                    <a:pt x="557" y="23"/>
                    <a:pt x="531" y="28"/>
                  </a:cubicBezTo>
                  <a:cubicBezTo>
                    <a:pt x="491" y="44"/>
                    <a:pt x="449" y="57"/>
                    <a:pt x="415" y="78"/>
                  </a:cubicBezTo>
                  <a:cubicBezTo>
                    <a:pt x="419" y="85"/>
                    <a:pt x="426" y="79"/>
                    <a:pt x="434" y="77"/>
                  </a:cubicBezTo>
                  <a:cubicBezTo>
                    <a:pt x="434" y="75"/>
                    <a:pt x="432" y="75"/>
                    <a:pt x="430" y="74"/>
                  </a:cubicBezTo>
                  <a:cubicBezTo>
                    <a:pt x="431" y="73"/>
                    <a:pt x="434" y="72"/>
                    <a:pt x="436" y="74"/>
                  </a:cubicBezTo>
                  <a:cubicBezTo>
                    <a:pt x="436" y="76"/>
                    <a:pt x="434" y="76"/>
                    <a:pt x="434" y="78"/>
                  </a:cubicBezTo>
                  <a:cubicBezTo>
                    <a:pt x="440" y="85"/>
                    <a:pt x="445" y="77"/>
                    <a:pt x="453" y="75"/>
                  </a:cubicBezTo>
                  <a:cubicBezTo>
                    <a:pt x="453" y="77"/>
                    <a:pt x="449" y="78"/>
                    <a:pt x="452" y="78"/>
                  </a:cubicBezTo>
                  <a:cubicBezTo>
                    <a:pt x="452" y="81"/>
                    <a:pt x="448" y="81"/>
                    <a:pt x="447" y="79"/>
                  </a:cubicBezTo>
                  <a:cubicBezTo>
                    <a:pt x="448" y="80"/>
                    <a:pt x="448" y="81"/>
                    <a:pt x="447" y="81"/>
                  </a:cubicBezTo>
                  <a:cubicBezTo>
                    <a:pt x="451" y="83"/>
                    <a:pt x="457" y="79"/>
                    <a:pt x="463" y="79"/>
                  </a:cubicBezTo>
                  <a:cubicBezTo>
                    <a:pt x="460" y="84"/>
                    <a:pt x="452" y="83"/>
                    <a:pt x="447" y="86"/>
                  </a:cubicBezTo>
                  <a:cubicBezTo>
                    <a:pt x="447" y="89"/>
                    <a:pt x="449" y="88"/>
                    <a:pt x="447" y="90"/>
                  </a:cubicBezTo>
                  <a:cubicBezTo>
                    <a:pt x="465" y="88"/>
                    <a:pt x="490" y="78"/>
                    <a:pt x="510" y="72"/>
                  </a:cubicBezTo>
                  <a:cubicBezTo>
                    <a:pt x="510" y="79"/>
                    <a:pt x="500" y="77"/>
                    <a:pt x="497" y="81"/>
                  </a:cubicBezTo>
                  <a:cubicBezTo>
                    <a:pt x="500" y="83"/>
                    <a:pt x="504" y="81"/>
                    <a:pt x="503" y="85"/>
                  </a:cubicBezTo>
                  <a:cubicBezTo>
                    <a:pt x="531" y="76"/>
                    <a:pt x="563" y="66"/>
                    <a:pt x="590" y="54"/>
                  </a:cubicBezTo>
                  <a:cubicBezTo>
                    <a:pt x="597" y="51"/>
                    <a:pt x="603" y="47"/>
                    <a:pt x="613" y="48"/>
                  </a:cubicBezTo>
                  <a:cubicBezTo>
                    <a:pt x="618" y="48"/>
                    <a:pt x="622" y="52"/>
                    <a:pt x="627" y="51"/>
                  </a:cubicBezTo>
                  <a:cubicBezTo>
                    <a:pt x="629" y="56"/>
                    <a:pt x="635" y="56"/>
                    <a:pt x="639" y="58"/>
                  </a:cubicBezTo>
                  <a:cubicBezTo>
                    <a:pt x="639" y="62"/>
                    <a:pt x="634" y="61"/>
                    <a:pt x="633" y="64"/>
                  </a:cubicBezTo>
                  <a:cubicBezTo>
                    <a:pt x="630" y="63"/>
                    <a:pt x="629" y="60"/>
                    <a:pt x="628" y="56"/>
                  </a:cubicBezTo>
                  <a:cubicBezTo>
                    <a:pt x="624" y="56"/>
                    <a:pt x="620" y="56"/>
                    <a:pt x="620" y="59"/>
                  </a:cubicBezTo>
                  <a:cubicBezTo>
                    <a:pt x="615" y="54"/>
                    <a:pt x="603" y="58"/>
                    <a:pt x="597" y="61"/>
                  </a:cubicBezTo>
                  <a:cubicBezTo>
                    <a:pt x="602" y="63"/>
                    <a:pt x="606" y="62"/>
                    <a:pt x="611" y="62"/>
                  </a:cubicBezTo>
                  <a:cubicBezTo>
                    <a:pt x="605" y="66"/>
                    <a:pt x="595" y="65"/>
                    <a:pt x="587" y="68"/>
                  </a:cubicBezTo>
                  <a:cubicBezTo>
                    <a:pt x="586" y="68"/>
                    <a:pt x="585" y="70"/>
                    <a:pt x="584" y="71"/>
                  </a:cubicBezTo>
                  <a:cubicBezTo>
                    <a:pt x="551" y="83"/>
                    <a:pt x="521" y="96"/>
                    <a:pt x="486" y="107"/>
                  </a:cubicBezTo>
                  <a:cubicBezTo>
                    <a:pt x="493" y="111"/>
                    <a:pt x="481" y="109"/>
                    <a:pt x="475" y="110"/>
                  </a:cubicBezTo>
                  <a:cubicBezTo>
                    <a:pt x="458" y="113"/>
                    <a:pt x="438" y="125"/>
                    <a:pt x="422" y="128"/>
                  </a:cubicBezTo>
                  <a:cubicBezTo>
                    <a:pt x="423" y="130"/>
                    <a:pt x="423" y="131"/>
                    <a:pt x="422" y="132"/>
                  </a:cubicBezTo>
                  <a:cubicBezTo>
                    <a:pt x="432" y="126"/>
                    <a:pt x="449" y="127"/>
                    <a:pt x="463" y="122"/>
                  </a:cubicBezTo>
                  <a:cubicBezTo>
                    <a:pt x="462" y="124"/>
                    <a:pt x="461" y="125"/>
                    <a:pt x="461" y="126"/>
                  </a:cubicBezTo>
                  <a:cubicBezTo>
                    <a:pt x="467" y="129"/>
                    <a:pt x="473" y="124"/>
                    <a:pt x="479" y="123"/>
                  </a:cubicBezTo>
                  <a:cubicBezTo>
                    <a:pt x="479" y="122"/>
                    <a:pt x="475" y="121"/>
                    <a:pt x="478" y="121"/>
                  </a:cubicBezTo>
                  <a:cubicBezTo>
                    <a:pt x="497" y="124"/>
                    <a:pt x="526" y="114"/>
                    <a:pt x="543" y="109"/>
                  </a:cubicBezTo>
                  <a:cubicBezTo>
                    <a:pt x="567" y="102"/>
                    <a:pt x="585" y="86"/>
                    <a:pt x="609" y="82"/>
                  </a:cubicBezTo>
                  <a:cubicBezTo>
                    <a:pt x="580" y="97"/>
                    <a:pt x="547" y="108"/>
                    <a:pt x="516" y="122"/>
                  </a:cubicBezTo>
                  <a:cubicBezTo>
                    <a:pt x="527" y="127"/>
                    <a:pt x="538" y="119"/>
                    <a:pt x="547" y="115"/>
                  </a:cubicBezTo>
                  <a:cubicBezTo>
                    <a:pt x="570" y="111"/>
                    <a:pt x="586" y="99"/>
                    <a:pt x="605" y="92"/>
                  </a:cubicBezTo>
                  <a:cubicBezTo>
                    <a:pt x="603" y="93"/>
                    <a:pt x="603" y="95"/>
                    <a:pt x="602" y="98"/>
                  </a:cubicBezTo>
                  <a:cubicBezTo>
                    <a:pt x="592" y="104"/>
                    <a:pt x="577" y="105"/>
                    <a:pt x="570" y="115"/>
                  </a:cubicBezTo>
                  <a:cubicBezTo>
                    <a:pt x="561" y="115"/>
                    <a:pt x="555" y="119"/>
                    <a:pt x="550" y="122"/>
                  </a:cubicBezTo>
                  <a:cubicBezTo>
                    <a:pt x="555" y="124"/>
                    <a:pt x="565" y="119"/>
                    <a:pt x="570" y="123"/>
                  </a:cubicBezTo>
                  <a:cubicBezTo>
                    <a:pt x="551" y="135"/>
                    <a:pt x="526" y="139"/>
                    <a:pt x="507" y="148"/>
                  </a:cubicBezTo>
                  <a:cubicBezTo>
                    <a:pt x="515" y="150"/>
                    <a:pt x="523" y="150"/>
                    <a:pt x="532" y="149"/>
                  </a:cubicBezTo>
                  <a:cubicBezTo>
                    <a:pt x="531" y="151"/>
                    <a:pt x="532" y="152"/>
                    <a:pt x="533" y="153"/>
                  </a:cubicBezTo>
                  <a:cubicBezTo>
                    <a:pt x="568" y="146"/>
                    <a:pt x="598" y="134"/>
                    <a:pt x="626" y="120"/>
                  </a:cubicBezTo>
                  <a:cubicBezTo>
                    <a:pt x="629" y="127"/>
                    <a:pt x="645" y="116"/>
                    <a:pt x="647" y="125"/>
                  </a:cubicBezTo>
                  <a:cubicBezTo>
                    <a:pt x="629" y="132"/>
                    <a:pt x="612" y="140"/>
                    <a:pt x="595" y="147"/>
                  </a:cubicBezTo>
                  <a:cubicBezTo>
                    <a:pt x="595" y="149"/>
                    <a:pt x="595" y="151"/>
                    <a:pt x="595" y="152"/>
                  </a:cubicBezTo>
                  <a:cubicBezTo>
                    <a:pt x="577" y="159"/>
                    <a:pt x="559" y="165"/>
                    <a:pt x="540" y="171"/>
                  </a:cubicBezTo>
                  <a:cubicBezTo>
                    <a:pt x="540" y="174"/>
                    <a:pt x="544" y="172"/>
                    <a:pt x="546" y="172"/>
                  </a:cubicBezTo>
                  <a:cubicBezTo>
                    <a:pt x="543" y="177"/>
                    <a:pt x="535" y="177"/>
                    <a:pt x="530" y="179"/>
                  </a:cubicBezTo>
                  <a:cubicBezTo>
                    <a:pt x="530" y="181"/>
                    <a:pt x="531" y="181"/>
                    <a:pt x="531" y="183"/>
                  </a:cubicBezTo>
                  <a:cubicBezTo>
                    <a:pt x="524" y="185"/>
                    <a:pt x="515" y="183"/>
                    <a:pt x="513" y="190"/>
                  </a:cubicBezTo>
                  <a:cubicBezTo>
                    <a:pt x="513" y="191"/>
                    <a:pt x="519" y="190"/>
                    <a:pt x="519" y="188"/>
                  </a:cubicBezTo>
                  <a:cubicBezTo>
                    <a:pt x="523" y="193"/>
                    <a:pt x="509" y="191"/>
                    <a:pt x="509" y="196"/>
                  </a:cubicBezTo>
                  <a:cubicBezTo>
                    <a:pt x="519" y="194"/>
                    <a:pt x="534" y="192"/>
                    <a:pt x="542" y="186"/>
                  </a:cubicBezTo>
                  <a:cubicBezTo>
                    <a:pt x="540" y="185"/>
                    <a:pt x="537" y="186"/>
                    <a:pt x="537" y="181"/>
                  </a:cubicBezTo>
                  <a:cubicBezTo>
                    <a:pt x="540" y="181"/>
                    <a:pt x="541" y="184"/>
                    <a:pt x="543" y="185"/>
                  </a:cubicBezTo>
                  <a:cubicBezTo>
                    <a:pt x="557" y="178"/>
                    <a:pt x="571" y="170"/>
                    <a:pt x="584" y="161"/>
                  </a:cubicBezTo>
                  <a:cubicBezTo>
                    <a:pt x="583" y="159"/>
                    <a:pt x="582" y="162"/>
                    <a:pt x="582" y="160"/>
                  </a:cubicBezTo>
                  <a:cubicBezTo>
                    <a:pt x="591" y="157"/>
                    <a:pt x="603" y="146"/>
                    <a:pt x="611" y="148"/>
                  </a:cubicBezTo>
                  <a:cubicBezTo>
                    <a:pt x="598" y="155"/>
                    <a:pt x="586" y="163"/>
                    <a:pt x="574" y="171"/>
                  </a:cubicBezTo>
                  <a:cubicBezTo>
                    <a:pt x="574" y="174"/>
                    <a:pt x="576" y="173"/>
                    <a:pt x="574" y="175"/>
                  </a:cubicBezTo>
                  <a:cubicBezTo>
                    <a:pt x="558" y="187"/>
                    <a:pt x="543" y="203"/>
                    <a:pt x="519" y="210"/>
                  </a:cubicBezTo>
                  <a:cubicBezTo>
                    <a:pt x="526" y="213"/>
                    <a:pt x="534" y="207"/>
                    <a:pt x="541" y="209"/>
                  </a:cubicBezTo>
                  <a:cubicBezTo>
                    <a:pt x="530" y="215"/>
                    <a:pt x="504" y="213"/>
                    <a:pt x="491" y="224"/>
                  </a:cubicBezTo>
                  <a:cubicBezTo>
                    <a:pt x="496" y="222"/>
                    <a:pt x="498" y="224"/>
                    <a:pt x="500" y="227"/>
                  </a:cubicBezTo>
                  <a:cubicBezTo>
                    <a:pt x="506" y="226"/>
                    <a:pt x="510" y="224"/>
                    <a:pt x="515" y="223"/>
                  </a:cubicBezTo>
                  <a:cubicBezTo>
                    <a:pt x="515" y="221"/>
                    <a:pt x="518" y="219"/>
                    <a:pt x="521" y="218"/>
                  </a:cubicBezTo>
                  <a:cubicBezTo>
                    <a:pt x="521" y="219"/>
                    <a:pt x="517" y="224"/>
                    <a:pt x="516" y="228"/>
                  </a:cubicBezTo>
                  <a:cubicBezTo>
                    <a:pt x="517" y="229"/>
                    <a:pt x="517" y="229"/>
                    <a:pt x="517" y="230"/>
                  </a:cubicBezTo>
                  <a:cubicBezTo>
                    <a:pt x="522" y="228"/>
                    <a:pt x="529" y="227"/>
                    <a:pt x="533" y="223"/>
                  </a:cubicBezTo>
                  <a:cubicBezTo>
                    <a:pt x="527" y="231"/>
                    <a:pt x="512" y="236"/>
                    <a:pt x="501" y="238"/>
                  </a:cubicBezTo>
                  <a:cubicBezTo>
                    <a:pt x="499" y="238"/>
                    <a:pt x="500" y="243"/>
                    <a:pt x="498" y="244"/>
                  </a:cubicBezTo>
                  <a:cubicBezTo>
                    <a:pt x="496" y="243"/>
                    <a:pt x="495" y="242"/>
                    <a:pt x="492" y="243"/>
                  </a:cubicBezTo>
                  <a:cubicBezTo>
                    <a:pt x="482" y="251"/>
                    <a:pt x="469" y="256"/>
                    <a:pt x="459" y="264"/>
                  </a:cubicBezTo>
                  <a:cubicBezTo>
                    <a:pt x="468" y="268"/>
                    <a:pt x="478" y="252"/>
                    <a:pt x="486" y="255"/>
                  </a:cubicBezTo>
                  <a:cubicBezTo>
                    <a:pt x="490" y="250"/>
                    <a:pt x="495" y="246"/>
                    <a:pt x="503" y="245"/>
                  </a:cubicBezTo>
                  <a:cubicBezTo>
                    <a:pt x="504" y="245"/>
                    <a:pt x="503" y="244"/>
                    <a:pt x="503" y="242"/>
                  </a:cubicBezTo>
                  <a:cubicBezTo>
                    <a:pt x="513" y="244"/>
                    <a:pt x="514" y="235"/>
                    <a:pt x="524" y="233"/>
                  </a:cubicBezTo>
                  <a:cubicBezTo>
                    <a:pt x="522" y="237"/>
                    <a:pt x="521" y="237"/>
                    <a:pt x="522" y="242"/>
                  </a:cubicBezTo>
                  <a:cubicBezTo>
                    <a:pt x="523" y="238"/>
                    <a:pt x="526" y="245"/>
                    <a:pt x="528" y="241"/>
                  </a:cubicBezTo>
                  <a:cubicBezTo>
                    <a:pt x="529" y="242"/>
                    <a:pt x="526" y="247"/>
                    <a:pt x="521" y="246"/>
                  </a:cubicBezTo>
                  <a:cubicBezTo>
                    <a:pt x="521" y="245"/>
                    <a:pt x="521" y="243"/>
                    <a:pt x="521" y="242"/>
                  </a:cubicBezTo>
                  <a:cubicBezTo>
                    <a:pt x="514" y="241"/>
                    <a:pt x="517" y="245"/>
                    <a:pt x="515" y="248"/>
                  </a:cubicBezTo>
                  <a:cubicBezTo>
                    <a:pt x="512" y="249"/>
                    <a:pt x="514" y="246"/>
                    <a:pt x="514" y="245"/>
                  </a:cubicBezTo>
                  <a:cubicBezTo>
                    <a:pt x="508" y="244"/>
                    <a:pt x="508" y="249"/>
                    <a:pt x="505" y="251"/>
                  </a:cubicBezTo>
                  <a:cubicBezTo>
                    <a:pt x="505" y="253"/>
                    <a:pt x="507" y="253"/>
                    <a:pt x="510" y="253"/>
                  </a:cubicBezTo>
                  <a:cubicBezTo>
                    <a:pt x="510" y="256"/>
                    <a:pt x="508" y="255"/>
                    <a:pt x="508" y="257"/>
                  </a:cubicBezTo>
                  <a:cubicBezTo>
                    <a:pt x="517" y="262"/>
                    <a:pt x="528" y="251"/>
                    <a:pt x="536" y="247"/>
                  </a:cubicBezTo>
                  <a:cubicBezTo>
                    <a:pt x="537" y="250"/>
                    <a:pt x="530" y="252"/>
                    <a:pt x="528" y="255"/>
                  </a:cubicBezTo>
                  <a:cubicBezTo>
                    <a:pt x="551" y="254"/>
                    <a:pt x="567" y="233"/>
                    <a:pt x="587" y="230"/>
                  </a:cubicBezTo>
                  <a:cubicBezTo>
                    <a:pt x="581" y="241"/>
                    <a:pt x="567" y="245"/>
                    <a:pt x="557" y="252"/>
                  </a:cubicBezTo>
                  <a:cubicBezTo>
                    <a:pt x="560" y="254"/>
                    <a:pt x="568" y="252"/>
                    <a:pt x="573" y="253"/>
                  </a:cubicBezTo>
                  <a:cubicBezTo>
                    <a:pt x="563" y="257"/>
                    <a:pt x="551" y="253"/>
                    <a:pt x="543" y="260"/>
                  </a:cubicBezTo>
                  <a:cubicBezTo>
                    <a:pt x="545" y="261"/>
                    <a:pt x="552" y="259"/>
                    <a:pt x="557" y="259"/>
                  </a:cubicBezTo>
                  <a:cubicBezTo>
                    <a:pt x="555" y="267"/>
                    <a:pt x="543" y="264"/>
                    <a:pt x="538" y="267"/>
                  </a:cubicBezTo>
                  <a:cubicBezTo>
                    <a:pt x="539" y="269"/>
                    <a:pt x="542" y="268"/>
                    <a:pt x="541" y="271"/>
                  </a:cubicBezTo>
                  <a:cubicBezTo>
                    <a:pt x="536" y="272"/>
                    <a:pt x="533" y="276"/>
                    <a:pt x="528" y="274"/>
                  </a:cubicBezTo>
                  <a:cubicBezTo>
                    <a:pt x="525" y="275"/>
                    <a:pt x="528" y="277"/>
                    <a:pt x="526" y="280"/>
                  </a:cubicBezTo>
                  <a:cubicBezTo>
                    <a:pt x="523" y="281"/>
                    <a:pt x="524" y="278"/>
                    <a:pt x="522" y="278"/>
                  </a:cubicBezTo>
                  <a:cubicBezTo>
                    <a:pt x="521" y="283"/>
                    <a:pt x="513" y="280"/>
                    <a:pt x="513" y="287"/>
                  </a:cubicBezTo>
                  <a:cubicBezTo>
                    <a:pt x="507" y="284"/>
                    <a:pt x="502" y="290"/>
                    <a:pt x="500" y="296"/>
                  </a:cubicBezTo>
                  <a:cubicBezTo>
                    <a:pt x="505" y="298"/>
                    <a:pt x="503" y="292"/>
                    <a:pt x="507" y="292"/>
                  </a:cubicBezTo>
                  <a:cubicBezTo>
                    <a:pt x="507" y="293"/>
                    <a:pt x="507" y="294"/>
                    <a:pt x="507" y="295"/>
                  </a:cubicBezTo>
                  <a:cubicBezTo>
                    <a:pt x="510" y="294"/>
                    <a:pt x="514" y="294"/>
                    <a:pt x="512" y="290"/>
                  </a:cubicBezTo>
                  <a:cubicBezTo>
                    <a:pt x="516" y="292"/>
                    <a:pt x="524" y="292"/>
                    <a:pt x="530" y="290"/>
                  </a:cubicBezTo>
                  <a:cubicBezTo>
                    <a:pt x="529" y="289"/>
                    <a:pt x="527" y="289"/>
                    <a:pt x="528" y="286"/>
                  </a:cubicBezTo>
                  <a:cubicBezTo>
                    <a:pt x="544" y="292"/>
                    <a:pt x="558" y="272"/>
                    <a:pt x="573" y="273"/>
                  </a:cubicBezTo>
                  <a:cubicBezTo>
                    <a:pt x="566" y="284"/>
                    <a:pt x="547" y="283"/>
                    <a:pt x="540" y="294"/>
                  </a:cubicBezTo>
                  <a:cubicBezTo>
                    <a:pt x="553" y="294"/>
                    <a:pt x="564" y="284"/>
                    <a:pt x="576" y="280"/>
                  </a:cubicBezTo>
                  <a:cubicBezTo>
                    <a:pt x="576" y="281"/>
                    <a:pt x="572" y="282"/>
                    <a:pt x="575" y="283"/>
                  </a:cubicBezTo>
                  <a:cubicBezTo>
                    <a:pt x="562" y="287"/>
                    <a:pt x="555" y="296"/>
                    <a:pt x="542" y="297"/>
                  </a:cubicBezTo>
                  <a:cubicBezTo>
                    <a:pt x="541" y="299"/>
                    <a:pt x="545" y="300"/>
                    <a:pt x="542" y="301"/>
                  </a:cubicBezTo>
                  <a:cubicBezTo>
                    <a:pt x="539" y="299"/>
                    <a:pt x="537" y="304"/>
                    <a:pt x="534" y="303"/>
                  </a:cubicBezTo>
                  <a:cubicBezTo>
                    <a:pt x="533" y="306"/>
                    <a:pt x="535" y="306"/>
                    <a:pt x="535" y="309"/>
                  </a:cubicBezTo>
                  <a:cubicBezTo>
                    <a:pt x="531" y="308"/>
                    <a:pt x="530" y="310"/>
                    <a:pt x="527" y="310"/>
                  </a:cubicBezTo>
                  <a:cubicBezTo>
                    <a:pt x="528" y="325"/>
                    <a:pt x="549" y="310"/>
                    <a:pt x="556" y="307"/>
                  </a:cubicBezTo>
                  <a:cubicBezTo>
                    <a:pt x="555" y="308"/>
                    <a:pt x="555" y="309"/>
                    <a:pt x="557" y="309"/>
                  </a:cubicBezTo>
                  <a:cubicBezTo>
                    <a:pt x="555" y="311"/>
                    <a:pt x="552" y="310"/>
                    <a:pt x="548" y="312"/>
                  </a:cubicBezTo>
                  <a:cubicBezTo>
                    <a:pt x="548" y="315"/>
                    <a:pt x="549" y="316"/>
                    <a:pt x="551" y="316"/>
                  </a:cubicBezTo>
                  <a:cubicBezTo>
                    <a:pt x="558" y="314"/>
                    <a:pt x="565" y="309"/>
                    <a:pt x="569" y="308"/>
                  </a:cubicBezTo>
                  <a:cubicBezTo>
                    <a:pt x="572" y="310"/>
                    <a:pt x="563" y="313"/>
                    <a:pt x="565" y="314"/>
                  </a:cubicBezTo>
                  <a:cubicBezTo>
                    <a:pt x="557" y="319"/>
                    <a:pt x="549" y="321"/>
                    <a:pt x="544" y="327"/>
                  </a:cubicBezTo>
                  <a:cubicBezTo>
                    <a:pt x="551" y="326"/>
                    <a:pt x="569" y="322"/>
                    <a:pt x="568" y="314"/>
                  </a:cubicBezTo>
                  <a:cubicBezTo>
                    <a:pt x="581" y="313"/>
                    <a:pt x="591" y="307"/>
                    <a:pt x="602" y="303"/>
                  </a:cubicBezTo>
                  <a:cubicBezTo>
                    <a:pt x="598" y="303"/>
                    <a:pt x="600" y="301"/>
                    <a:pt x="603" y="299"/>
                  </a:cubicBezTo>
                  <a:cubicBezTo>
                    <a:pt x="606" y="299"/>
                    <a:pt x="607" y="302"/>
                    <a:pt x="609" y="299"/>
                  </a:cubicBezTo>
                  <a:cubicBezTo>
                    <a:pt x="612" y="299"/>
                    <a:pt x="612" y="302"/>
                    <a:pt x="610" y="303"/>
                  </a:cubicBezTo>
                  <a:cubicBezTo>
                    <a:pt x="619" y="299"/>
                    <a:pt x="626" y="295"/>
                    <a:pt x="633" y="293"/>
                  </a:cubicBezTo>
                  <a:cubicBezTo>
                    <a:pt x="634" y="294"/>
                    <a:pt x="632" y="295"/>
                    <a:pt x="633" y="296"/>
                  </a:cubicBezTo>
                  <a:cubicBezTo>
                    <a:pt x="636" y="297"/>
                    <a:pt x="635" y="294"/>
                    <a:pt x="637" y="296"/>
                  </a:cubicBezTo>
                  <a:cubicBezTo>
                    <a:pt x="639" y="295"/>
                    <a:pt x="640" y="293"/>
                    <a:pt x="641" y="290"/>
                  </a:cubicBezTo>
                  <a:cubicBezTo>
                    <a:pt x="656" y="289"/>
                    <a:pt x="660" y="277"/>
                    <a:pt x="672" y="273"/>
                  </a:cubicBezTo>
                  <a:cubicBezTo>
                    <a:pt x="668" y="286"/>
                    <a:pt x="652" y="290"/>
                    <a:pt x="640" y="297"/>
                  </a:cubicBezTo>
                  <a:cubicBezTo>
                    <a:pt x="631" y="303"/>
                    <a:pt x="624" y="311"/>
                    <a:pt x="615" y="315"/>
                  </a:cubicBezTo>
                  <a:cubicBezTo>
                    <a:pt x="603" y="330"/>
                    <a:pt x="581" y="335"/>
                    <a:pt x="569" y="350"/>
                  </a:cubicBezTo>
                  <a:cubicBezTo>
                    <a:pt x="562" y="349"/>
                    <a:pt x="563" y="356"/>
                    <a:pt x="558" y="357"/>
                  </a:cubicBezTo>
                  <a:cubicBezTo>
                    <a:pt x="557" y="359"/>
                    <a:pt x="559" y="359"/>
                    <a:pt x="559" y="362"/>
                  </a:cubicBezTo>
                  <a:cubicBezTo>
                    <a:pt x="555" y="359"/>
                    <a:pt x="552" y="363"/>
                    <a:pt x="547" y="362"/>
                  </a:cubicBezTo>
                  <a:cubicBezTo>
                    <a:pt x="553" y="368"/>
                    <a:pt x="572" y="356"/>
                    <a:pt x="577" y="365"/>
                  </a:cubicBezTo>
                  <a:cubicBezTo>
                    <a:pt x="587" y="368"/>
                    <a:pt x="591" y="359"/>
                    <a:pt x="600" y="362"/>
                  </a:cubicBezTo>
                  <a:cubicBezTo>
                    <a:pt x="601" y="366"/>
                    <a:pt x="597" y="364"/>
                    <a:pt x="596" y="365"/>
                  </a:cubicBezTo>
                  <a:cubicBezTo>
                    <a:pt x="605" y="370"/>
                    <a:pt x="608" y="360"/>
                    <a:pt x="617" y="362"/>
                  </a:cubicBezTo>
                  <a:cubicBezTo>
                    <a:pt x="608" y="370"/>
                    <a:pt x="594" y="375"/>
                    <a:pt x="584" y="383"/>
                  </a:cubicBezTo>
                  <a:cubicBezTo>
                    <a:pt x="597" y="382"/>
                    <a:pt x="610" y="373"/>
                    <a:pt x="620" y="365"/>
                  </a:cubicBezTo>
                  <a:cubicBezTo>
                    <a:pt x="639" y="360"/>
                    <a:pt x="652" y="349"/>
                    <a:pt x="673" y="345"/>
                  </a:cubicBezTo>
                  <a:cubicBezTo>
                    <a:pt x="660" y="353"/>
                    <a:pt x="640" y="364"/>
                    <a:pt x="622" y="372"/>
                  </a:cubicBezTo>
                  <a:cubicBezTo>
                    <a:pt x="632" y="374"/>
                    <a:pt x="641" y="367"/>
                    <a:pt x="650" y="364"/>
                  </a:cubicBezTo>
                  <a:cubicBezTo>
                    <a:pt x="650" y="366"/>
                    <a:pt x="650" y="368"/>
                    <a:pt x="650" y="370"/>
                  </a:cubicBezTo>
                  <a:cubicBezTo>
                    <a:pt x="631" y="377"/>
                    <a:pt x="618" y="390"/>
                    <a:pt x="600" y="398"/>
                  </a:cubicBezTo>
                  <a:cubicBezTo>
                    <a:pt x="601" y="399"/>
                    <a:pt x="601" y="400"/>
                    <a:pt x="601" y="402"/>
                  </a:cubicBezTo>
                  <a:cubicBezTo>
                    <a:pt x="591" y="399"/>
                    <a:pt x="581" y="411"/>
                    <a:pt x="569" y="413"/>
                  </a:cubicBezTo>
                  <a:cubicBezTo>
                    <a:pt x="571" y="417"/>
                    <a:pt x="573" y="412"/>
                    <a:pt x="575" y="412"/>
                  </a:cubicBezTo>
                  <a:cubicBezTo>
                    <a:pt x="574" y="414"/>
                    <a:pt x="573" y="417"/>
                    <a:pt x="572" y="418"/>
                  </a:cubicBezTo>
                  <a:cubicBezTo>
                    <a:pt x="575" y="420"/>
                    <a:pt x="578" y="420"/>
                    <a:pt x="583" y="420"/>
                  </a:cubicBezTo>
                  <a:cubicBezTo>
                    <a:pt x="577" y="426"/>
                    <a:pt x="566" y="420"/>
                    <a:pt x="562" y="427"/>
                  </a:cubicBezTo>
                  <a:cubicBezTo>
                    <a:pt x="562" y="426"/>
                    <a:pt x="561" y="425"/>
                    <a:pt x="561" y="424"/>
                  </a:cubicBezTo>
                  <a:cubicBezTo>
                    <a:pt x="550" y="429"/>
                    <a:pt x="538" y="433"/>
                    <a:pt x="530" y="440"/>
                  </a:cubicBezTo>
                  <a:cubicBezTo>
                    <a:pt x="541" y="438"/>
                    <a:pt x="551" y="440"/>
                    <a:pt x="560" y="437"/>
                  </a:cubicBezTo>
                  <a:cubicBezTo>
                    <a:pt x="569" y="435"/>
                    <a:pt x="573" y="425"/>
                    <a:pt x="583" y="424"/>
                  </a:cubicBezTo>
                  <a:cubicBezTo>
                    <a:pt x="581" y="427"/>
                    <a:pt x="577" y="427"/>
                    <a:pt x="576" y="431"/>
                  </a:cubicBezTo>
                  <a:cubicBezTo>
                    <a:pt x="579" y="430"/>
                    <a:pt x="581" y="429"/>
                    <a:pt x="585" y="429"/>
                  </a:cubicBezTo>
                  <a:cubicBezTo>
                    <a:pt x="584" y="430"/>
                    <a:pt x="583" y="430"/>
                    <a:pt x="583" y="432"/>
                  </a:cubicBezTo>
                  <a:cubicBezTo>
                    <a:pt x="587" y="432"/>
                    <a:pt x="587" y="428"/>
                    <a:pt x="591" y="428"/>
                  </a:cubicBezTo>
                  <a:cubicBezTo>
                    <a:pt x="591" y="427"/>
                    <a:pt x="589" y="427"/>
                    <a:pt x="589" y="425"/>
                  </a:cubicBezTo>
                  <a:cubicBezTo>
                    <a:pt x="594" y="425"/>
                    <a:pt x="594" y="422"/>
                    <a:pt x="598" y="422"/>
                  </a:cubicBezTo>
                  <a:cubicBezTo>
                    <a:pt x="598" y="424"/>
                    <a:pt x="596" y="423"/>
                    <a:pt x="596" y="425"/>
                  </a:cubicBezTo>
                  <a:cubicBezTo>
                    <a:pt x="609" y="422"/>
                    <a:pt x="616" y="414"/>
                    <a:pt x="628" y="410"/>
                  </a:cubicBezTo>
                  <a:cubicBezTo>
                    <a:pt x="627" y="418"/>
                    <a:pt x="621" y="421"/>
                    <a:pt x="617" y="425"/>
                  </a:cubicBezTo>
                  <a:cubicBezTo>
                    <a:pt x="629" y="423"/>
                    <a:pt x="634" y="414"/>
                    <a:pt x="645" y="410"/>
                  </a:cubicBezTo>
                  <a:cubicBezTo>
                    <a:pt x="631" y="427"/>
                    <a:pt x="604" y="432"/>
                    <a:pt x="583" y="442"/>
                  </a:cubicBezTo>
                  <a:cubicBezTo>
                    <a:pt x="581" y="445"/>
                    <a:pt x="577" y="446"/>
                    <a:pt x="577" y="450"/>
                  </a:cubicBezTo>
                  <a:cubicBezTo>
                    <a:pt x="568" y="450"/>
                    <a:pt x="555" y="451"/>
                    <a:pt x="547" y="460"/>
                  </a:cubicBezTo>
                  <a:cubicBezTo>
                    <a:pt x="554" y="459"/>
                    <a:pt x="559" y="457"/>
                    <a:pt x="566" y="457"/>
                  </a:cubicBezTo>
                  <a:cubicBezTo>
                    <a:pt x="554" y="461"/>
                    <a:pt x="541" y="469"/>
                    <a:pt x="527" y="468"/>
                  </a:cubicBezTo>
                  <a:cubicBezTo>
                    <a:pt x="531" y="470"/>
                    <a:pt x="524" y="472"/>
                    <a:pt x="520" y="473"/>
                  </a:cubicBezTo>
                  <a:cubicBezTo>
                    <a:pt x="520" y="477"/>
                    <a:pt x="522" y="479"/>
                    <a:pt x="521" y="483"/>
                  </a:cubicBezTo>
                  <a:cubicBezTo>
                    <a:pt x="526" y="482"/>
                    <a:pt x="529" y="479"/>
                    <a:pt x="535" y="479"/>
                  </a:cubicBezTo>
                  <a:cubicBezTo>
                    <a:pt x="532" y="474"/>
                    <a:pt x="537" y="478"/>
                    <a:pt x="537" y="473"/>
                  </a:cubicBezTo>
                  <a:cubicBezTo>
                    <a:pt x="544" y="475"/>
                    <a:pt x="548" y="466"/>
                    <a:pt x="556" y="465"/>
                  </a:cubicBezTo>
                  <a:cubicBezTo>
                    <a:pt x="553" y="471"/>
                    <a:pt x="545" y="471"/>
                    <a:pt x="542" y="477"/>
                  </a:cubicBezTo>
                  <a:cubicBezTo>
                    <a:pt x="549" y="477"/>
                    <a:pt x="550" y="471"/>
                    <a:pt x="557" y="471"/>
                  </a:cubicBezTo>
                  <a:cubicBezTo>
                    <a:pt x="561" y="471"/>
                    <a:pt x="555" y="473"/>
                    <a:pt x="557" y="476"/>
                  </a:cubicBezTo>
                  <a:cubicBezTo>
                    <a:pt x="560" y="470"/>
                    <a:pt x="573" y="474"/>
                    <a:pt x="576" y="467"/>
                  </a:cubicBezTo>
                  <a:cubicBezTo>
                    <a:pt x="576" y="465"/>
                    <a:pt x="576" y="464"/>
                    <a:pt x="574" y="464"/>
                  </a:cubicBezTo>
                  <a:cubicBezTo>
                    <a:pt x="579" y="461"/>
                    <a:pt x="585" y="459"/>
                    <a:pt x="590" y="457"/>
                  </a:cubicBezTo>
                  <a:cubicBezTo>
                    <a:pt x="590" y="454"/>
                    <a:pt x="585" y="456"/>
                    <a:pt x="583" y="456"/>
                  </a:cubicBezTo>
                  <a:cubicBezTo>
                    <a:pt x="584" y="453"/>
                    <a:pt x="588" y="453"/>
                    <a:pt x="590" y="452"/>
                  </a:cubicBezTo>
                  <a:cubicBezTo>
                    <a:pt x="590" y="457"/>
                    <a:pt x="594" y="453"/>
                    <a:pt x="598" y="454"/>
                  </a:cubicBezTo>
                  <a:cubicBezTo>
                    <a:pt x="597" y="455"/>
                    <a:pt x="595" y="455"/>
                    <a:pt x="594" y="457"/>
                  </a:cubicBezTo>
                  <a:cubicBezTo>
                    <a:pt x="597" y="460"/>
                    <a:pt x="597" y="460"/>
                    <a:pt x="595" y="465"/>
                  </a:cubicBezTo>
                  <a:cubicBezTo>
                    <a:pt x="620" y="455"/>
                    <a:pt x="638" y="440"/>
                    <a:pt x="663" y="438"/>
                  </a:cubicBezTo>
                  <a:cubicBezTo>
                    <a:pt x="663" y="441"/>
                    <a:pt x="663" y="442"/>
                    <a:pt x="665" y="442"/>
                  </a:cubicBezTo>
                  <a:cubicBezTo>
                    <a:pt x="674" y="435"/>
                    <a:pt x="684" y="433"/>
                    <a:pt x="697" y="433"/>
                  </a:cubicBezTo>
                  <a:cubicBezTo>
                    <a:pt x="682" y="445"/>
                    <a:pt x="661" y="452"/>
                    <a:pt x="646" y="464"/>
                  </a:cubicBezTo>
                  <a:cubicBezTo>
                    <a:pt x="632" y="471"/>
                    <a:pt x="615" y="474"/>
                    <a:pt x="603" y="482"/>
                  </a:cubicBezTo>
                  <a:cubicBezTo>
                    <a:pt x="565" y="492"/>
                    <a:pt x="536" y="510"/>
                    <a:pt x="499" y="520"/>
                  </a:cubicBezTo>
                  <a:cubicBezTo>
                    <a:pt x="509" y="522"/>
                    <a:pt x="521" y="519"/>
                    <a:pt x="530" y="513"/>
                  </a:cubicBezTo>
                  <a:cubicBezTo>
                    <a:pt x="543" y="516"/>
                    <a:pt x="549" y="503"/>
                    <a:pt x="562" y="502"/>
                  </a:cubicBezTo>
                  <a:cubicBezTo>
                    <a:pt x="576" y="494"/>
                    <a:pt x="592" y="489"/>
                    <a:pt x="608" y="484"/>
                  </a:cubicBezTo>
                  <a:cubicBezTo>
                    <a:pt x="615" y="479"/>
                    <a:pt x="626" y="478"/>
                    <a:pt x="633" y="476"/>
                  </a:cubicBezTo>
                  <a:cubicBezTo>
                    <a:pt x="590" y="493"/>
                    <a:pt x="548" y="512"/>
                    <a:pt x="503" y="529"/>
                  </a:cubicBezTo>
                  <a:cubicBezTo>
                    <a:pt x="503" y="524"/>
                    <a:pt x="508" y="526"/>
                    <a:pt x="511" y="524"/>
                  </a:cubicBezTo>
                  <a:cubicBezTo>
                    <a:pt x="508" y="522"/>
                    <a:pt x="501" y="525"/>
                    <a:pt x="498" y="526"/>
                  </a:cubicBezTo>
                  <a:cubicBezTo>
                    <a:pt x="498" y="530"/>
                    <a:pt x="501" y="527"/>
                    <a:pt x="501" y="529"/>
                  </a:cubicBezTo>
                  <a:cubicBezTo>
                    <a:pt x="486" y="539"/>
                    <a:pt x="466" y="543"/>
                    <a:pt x="448" y="551"/>
                  </a:cubicBezTo>
                  <a:cubicBezTo>
                    <a:pt x="431" y="560"/>
                    <a:pt x="410" y="566"/>
                    <a:pt x="392" y="575"/>
                  </a:cubicBezTo>
                  <a:cubicBezTo>
                    <a:pt x="385" y="572"/>
                    <a:pt x="380" y="573"/>
                    <a:pt x="377" y="580"/>
                  </a:cubicBezTo>
                  <a:cubicBezTo>
                    <a:pt x="357" y="591"/>
                    <a:pt x="337" y="598"/>
                    <a:pt x="319" y="611"/>
                  </a:cubicBezTo>
                  <a:cubicBezTo>
                    <a:pt x="317" y="604"/>
                    <a:pt x="331" y="604"/>
                    <a:pt x="334" y="598"/>
                  </a:cubicBezTo>
                  <a:cubicBezTo>
                    <a:pt x="336" y="598"/>
                    <a:pt x="337" y="598"/>
                    <a:pt x="339" y="598"/>
                  </a:cubicBezTo>
                  <a:cubicBezTo>
                    <a:pt x="344" y="591"/>
                    <a:pt x="354" y="588"/>
                    <a:pt x="360" y="581"/>
                  </a:cubicBezTo>
                  <a:cubicBezTo>
                    <a:pt x="345" y="581"/>
                    <a:pt x="335" y="599"/>
                    <a:pt x="322" y="601"/>
                  </a:cubicBezTo>
                  <a:cubicBezTo>
                    <a:pt x="321" y="601"/>
                    <a:pt x="322" y="602"/>
                    <a:pt x="321" y="603"/>
                  </a:cubicBezTo>
                  <a:cubicBezTo>
                    <a:pt x="307" y="606"/>
                    <a:pt x="299" y="615"/>
                    <a:pt x="288" y="621"/>
                  </a:cubicBezTo>
                  <a:cubicBezTo>
                    <a:pt x="291" y="616"/>
                    <a:pt x="297" y="612"/>
                    <a:pt x="297" y="605"/>
                  </a:cubicBezTo>
                  <a:cubicBezTo>
                    <a:pt x="293" y="605"/>
                    <a:pt x="293" y="607"/>
                    <a:pt x="290" y="606"/>
                  </a:cubicBezTo>
                  <a:cubicBezTo>
                    <a:pt x="289" y="604"/>
                    <a:pt x="290" y="603"/>
                    <a:pt x="291" y="602"/>
                  </a:cubicBezTo>
                  <a:cubicBezTo>
                    <a:pt x="283" y="601"/>
                    <a:pt x="283" y="606"/>
                    <a:pt x="282" y="610"/>
                  </a:cubicBezTo>
                  <a:cubicBezTo>
                    <a:pt x="280" y="613"/>
                    <a:pt x="280" y="608"/>
                    <a:pt x="276" y="609"/>
                  </a:cubicBezTo>
                  <a:cubicBezTo>
                    <a:pt x="275" y="605"/>
                    <a:pt x="278" y="605"/>
                    <a:pt x="278" y="602"/>
                  </a:cubicBezTo>
                  <a:cubicBezTo>
                    <a:pt x="271" y="602"/>
                    <a:pt x="261" y="607"/>
                    <a:pt x="257" y="612"/>
                  </a:cubicBezTo>
                  <a:cubicBezTo>
                    <a:pt x="248" y="612"/>
                    <a:pt x="243" y="625"/>
                    <a:pt x="236" y="621"/>
                  </a:cubicBezTo>
                  <a:cubicBezTo>
                    <a:pt x="241" y="611"/>
                    <a:pt x="252" y="608"/>
                    <a:pt x="258" y="600"/>
                  </a:cubicBezTo>
                  <a:cubicBezTo>
                    <a:pt x="255" y="601"/>
                    <a:pt x="242" y="602"/>
                    <a:pt x="242" y="609"/>
                  </a:cubicBezTo>
                  <a:cubicBezTo>
                    <a:pt x="235" y="608"/>
                    <a:pt x="231" y="615"/>
                    <a:pt x="225" y="618"/>
                  </a:cubicBezTo>
                  <a:cubicBezTo>
                    <a:pt x="226" y="612"/>
                    <a:pt x="238" y="608"/>
                    <a:pt x="241" y="601"/>
                  </a:cubicBezTo>
                  <a:cubicBezTo>
                    <a:pt x="232" y="601"/>
                    <a:pt x="227" y="605"/>
                    <a:pt x="219" y="605"/>
                  </a:cubicBezTo>
                  <a:cubicBezTo>
                    <a:pt x="218" y="604"/>
                    <a:pt x="216" y="603"/>
                    <a:pt x="218" y="601"/>
                  </a:cubicBezTo>
                  <a:cubicBezTo>
                    <a:pt x="213" y="600"/>
                    <a:pt x="213" y="603"/>
                    <a:pt x="209" y="602"/>
                  </a:cubicBezTo>
                  <a:cubicBezTo>
                    <a:pt x="216" y="598"/>
                    <a:pt x="224" y="595"/>
                    <a:pt x="230" y="589"/>
                  </a:cubicBezTo>
                  <a:cubicBezTo>
                    <a:pt x="227" y="587"/>
                    <a:pt x="225" y="580"/>
                    <a:pt x="230" y="579"/>
                  </a:cubicBezTo>
                  <a:cubicBezTo>
                    <a:pt x="232" y="581"/>
                    <a:pt x="229" y="583"/>
                    <a:pt x="231" y="584"/>
                  </a:cubicBezTo>
                  <a:cubicBezTo>
                    <a:pt x="240" y="579"/>
                    <a:pt x="249" y="572"/>
                    <a:pt x="251" y="563"/>
                  </a:cubicBezTo>
                  <a:cubicBezTo>
                    <a:pt x="238" y="566"/>
                    <a:pt x="226" y="578"/>
                    <a:pt x="212" y="583"/>
                  </a:cubicBezTo>
                  <a:cubicBezTo>
                    <a:pt x="215" y="580"/>
                    <a:pt x="217" y="577"/>
                    <a:pt x="220" y="574"/>
                  </a:cubicBezTo>
                  <a:cubicBezTo>
                    <a:pt x="193" y="587"/>
                    <a:pt x="173" y="607"/>
                    <a:pt x="145" y="620"/>
                  </a:cubicBezTo>
                  <a:cubicBezTo>
                    <a:pt x="162" y="606"/>
                    <a:pt x="182" y="595"/>
                    <a:pt x="198" y="578"/>
                  </a:cubicBezTo>
                  <a:cubicBezTo>
                    <a:pt x="199" y="578"/>
                    <a:pt x="200" y="580"/>
                    <a:pt x="201" y="579"/>
                  </a:cubicBezTo>
                  <a:cubicBezTo>
                    <a:pt x="206" y="573"/>
                    <a:pt x="217" y="572"/>
                    <a:pt x="220" y="563"/>
                  </a:cubicBezTo>
                  <a:cubicBezTo>
                    <a:pt x="220" y="562"/>
                    <a:pt x="219" y="562"/>
                    <a:pt x="219" y="561"/>
                  </a:cubicBezTo>
                  <a:cubicBezTo>
                    <a:pt x="211" y="564"/>
                    <a:pt x="205" y="569"/>
                    <a:pt x="199" y="573"/>
                  </a:cubicBezTo>
                  <a:cubicBezTo>
                    <a:pt x="196" y="572"/>
                    <a:pt x="201" y="570"/>
                    <a:pt x="201" y="568"/>
                  </a:cubicBezTo>
                  <a:cubicBezTo>
                    <a:pt x="198" y="568"/>
                    <a:pt x="196" y="570"/>
                    <a:pt x="194" y="571"/>
                  </a:cubicBezTo>
                  <a:cubicBezTo>
                    <a:pt x="195" y="574"/>
                    <a:pt x="196" y="573"/>
                    <a:pt x="194" y="576"/>
                  </a:cubicBezTo>
                  <a:cubicBezTo>
                    <a:pt x="192" y="574"/>
                    <a:pt x="191" y="570"/>
                    <a:pt x="186" y="569"/>
                  </a:cubicBezTo>
                  <a:cubicBezTo>
                    <a:pt x="182" y="570"/>
                    <a:pt x="186" y="574"/>
                    <a:pt x="184" y="576"/>
                  </a:cubicBezTo>
                  <a:cubicBezTo>
                    <a:pt x="180" y="574"/>
                    <a:pt x="176" y="575"/>
                    <a:pt x="177" y="573"/>
                  </a:cubicBezTo>
                  <a:cubicBezTo>
                    <a:pt x="157" y="577"/>
                    <a:pt x="144" y="590"/>
                    <a:pt x="127" y="598"/>
                  </a:cubicBezTo>
                  <a:cubicBezTo>
                    <a:pt x="129" y="593"/>
                    <a:pt x="132" y="595"/>
                    <a:pt x="135" y="592"/>
                  </a:cubicBezTo>
                  <a:cubicBezTo>
                    <a:pt x="135" y="591"/>
                    <a:pt x="134" y="590"/>
                    <a:pt x="134" y="589"/>
                  </a:cubicBezTo>
                  <a:cubicBezTo>
                    <a:pt x="121" y="596"/>
                    <a:pt x="111" y="605"/>
                    <a:pt x="97" y="610"/>
                  </a:cubicBezTo>
                  <a:cubicBezTo>
                    <a:pt x="116" y="594"/>
                    <a:pt x="135" y="588"/>
                    <a:pt x="150" y="569"/>
                  </a:cubicBezTo>
                  <a:cubicBezTo>
                    <a:pt x="151" y="573"/>
                    <a:pt x="154" y="570"/>
                    <a:pt x="156" y="568"/>
                  </a:cubicBezTo>
                  <a:cubicBezTo>
                    <a:pt x="157" y="565"/>
                    <a:pt x="154" y="570"/>
                    <a:pt x="153" y="567"/>
                  </a:cubicBezTo>
                  <a:cubicBezTo>
                    <a:pt x="157" y="561"/>
                    <a:pt x="172" y="561"/>
                    <a:pt x="170" y="554"/>
                  </a:cubicBezTo>
                  <a:cubicBezTo>
                    <a:pt x="175" y="555"/>
                    <a:pt x="185" y="548"/>
                    <a:pt x="189" y="542"/>
                  </a:cubicBezTo>
                  <a:cubicBezTo>
                    <a:pt x="188" y="539"/>
                    <a:pt x="184" y="543"/>
                    <a:pt x="183" y="541"/>
                  </a:cubicBezTo>
                  <a:cubicBezTo>
                    <a:pt x="182" y="544"/>
                    <a:pt x="179" y="545"/>
                    <a:pt x="179" y="550"/>
                  </a:cubicBezTo>
                  <a:cubicBezTo>
                    <a:pt x="177" y="549"/>
                    <a:pt x="174" y="547"/>
                    <a:pt x="175" y="552"/>
                  </a:cubicBezTo>
                  <a:cubicBezTo>
                    <a:pt x="173" y="552"/>
                    <a:pt x="174" y="546"/>
                    <a:pt x="173" y="550"/>
                  </a:cubicBezTo>
                  <a:cubicBezTo>
                    <a:pt x="168" y="550"/>
                    <a:pt x="174" y="547"/>
                    <a:pt x="174" y="546"/>
                  </a:cubicBezTo>
                  <a:cubicBezTo>
                    <a:pt x="169" y="545"/>
                    <a:pt x="168" y="547"/>
                    <a:pt x="165" y="548"/>
                  </a:cubicBezTo>
                  <a:cubicBezTo>
                    <a:pt x="165" y="551"/>
                    <a:pt x="163" y="552"/>
                    <a:pt x="167" y="553"/>
                  </a:cubicBezTo>
                  <a:cubicBezTo>
                    <a:pt x="165" y="555"/>
                    <a:pt x="163" y="556"/>
                    <a:pt x="162" y="559"/>
                  </a:cubicBezTo>
                  <a:cubicBezTo>
                    <a:pt x="161" y="559"/>
                    <a:pt x="161" y="556"/>
                    <a:pt x="158" y="557"/>
                  </a:cubicBezTo>
                  <a:cubicBezTo>
                    <a:pt x="159" y="555"/>
                    <a:pt x="161" y="554"/>
                    <a:pt x="162" y="552"/>
                  </a:cubicBezTo>
                  <a:cubicBezTo>
                    <a:pt x="145" y="551"/>
                    <a:pt x="130" y="560"/>
                    <a:pt x="117" y="566"/>
                  </a:cubicBezTo>
                  <a:cubicBezTo>
                    <a:pt x="113" y="567"/>
                    <a:pt x="113" y="564"/>
                    <a:pt x="110" y="564"/>
                  </a:cubicBezTo>
                  <a:cubicBezTo>
                    <a:pt x="139" y="554"/>
                    <a:pt x="158" y="537"/>
                    <a:pt x="185" y="528"/>
                  </a:cubicBezTo>
                  <a:cubicBezTo>
                    <a:pt x="184" y="523"/>
                    <a:pt x="185" y="522"/>
                    <a:pt x="185" y="517"/>
                  </a:cubicBezTo>
                  <a:cubicBezTo>
                    <a:pt x="181" y="519"/>
                    <a:pt x="172" y="520"/>
                    <a:pt x="173" y="523"/>
                  </a:cubicBezTo>
                  <a:cubicBezTo>
                    <a:pt x="167" y="521"/>
                    <a:pt x="156" y="527"/>
                    <a:pt x="151" y="531"/>
                  </a:cubicBezTo>
                  <a:cubicBezTo>
                    <a:pt x="141" y="527"/>
                    <a:pt x="130" y="540"/>
                    <a:pt x="120" y="538"/>
                  </a:cubicBezTo>
                  <a:cubicBezTo>
                    <a:pt x="127" y="529"/>
                    <a:pt x="143" y="529"/>
                    <a:pt x="149" y="515"/>
                  </a:cubicBezTo>
                  <a:cubicBezTo>
                    <a:pt x="142" y="518"/>
                    <a:pt x="132" y="524"/>
                    <a:pt x="121" y="528"/>
                  </a:cubicBezTo>
                  <a:cubicBezTo>
                    <a:pt x="126" y="518"/>
                    <a:pt x="137" y="513"/>
                    <a:pt x="146" y="507"/>
                  </a:cubicBezTo>
                  <a:cubicBezTo>
                    <a:pt x="147" y="504"/>
                    <a:pt x="143" y="506"/>
                    <a:pt x="141" y="506"/>
                  </a:cubicBezTo>
                  <a:cubicBezTo>
                    <a:pt x="150" y="501"/>
                    <a:pt x="166" y="496"/>
                    <a:pt x="169" y="485"/>
                  </a:cubicBezTo>
                  <a:cubicBezTo>
                    <a:pt x="167" y="484"/>
                    <a:pt x="164" y="484"/>
                    <a:pt x="166" y="481"/>
                  </a:cubicBezTo>
                  <a:cubicBezTo>
                    <a:pt x="162" y="480"/>
                    <a:pt x="161" y="488"/>
                    <a:pt x="163" y="490"/>
                  </a:cubicBezTo>
                  <a:cubicBezTo>
                    <a:pt x="158" y="488"/>
                    <a:pt x="150" y="493"/>
                    <a:pt x="146" y="497"/>
                  </a:cubicBezTo>
                  <a:cubicBezTo>
                    <a:pt x="146" y="491"/>
                    <a:pt x="159" y="491"/>
                    <a:pt x="161" y="484"/>
                  </a:cubicBezTo>
                  <a:cubicBezTo>
                    <a:pt x="161" y="482"/>
                    <a:pt x="159" y="482"/>
                    <a:pt x="160" y="479"/>
                  </a:cubicBezTo>
                  <a:cubicBezTo>
                    <a:pt x="155" y="480"/>
                    <a:pt x="149" y="481"/>
                    <a:pt x="147" y="485"/>
                  </a:cubicBezTo>
                  <a:cubicBezTo>
                    <a:pt x="145" y="485"/>
                    <a:pt x="148" y="484"/>
                    <a:pt x="146" y="482"/>
                  </a:cubicBezTo>
                  <a:cubicBezTo>
                    <a:pt x="140" y="483"/>
                    <a:pt x="138" y="487"/>
                    <a:pt x="131" y="486"/>
                  </a:cubicBezTo>
                  <a:cubicBezTo>
                    <a:pt x="135" y="482"/>
                    <a:pt x="130" y="478"/>
                    <a:pt x="129" y="473"/>
                  </a:cubicBezTo>
                  <a:cubicBezTo>
                    <a:pt x="132" y="470"/>
                    <a:pt x="140" y="473"/>
                    <a:pt x="139" y="468"/>
                  </a:cubicBezTo>
                  <a:cubicBezTo>
                    <a:pt x="155" y="465"/>
                    <a:pt x="159" y="449"/>
                    <a:pt x="176" y="446"/>
                  </a:cubicBezTo>
                  <a:cubicBezTo>
                    <a:pt x="176" y="444"/>
                    <a:pt x="176" y="443"/>
                    <a:pt x="176" y="441"/>
                  </a:cubicBezTo>
                  <a:cubicBezTo>
                    <a:pt x="172" y="440"/>
                    <a:pt x="174" y="444"/>
                    <a:pt x="171" y="443"/>
                  </a:cubicBezTo>
                  <a:cubicBezTo>
                    <a:pt x="172" y="435"/>
                    <a:pt x="177" y="437"/>
                    <a:pt x="182" y="434"/>
                  </a:cubicBezTo>
                  <a:cubicBezTo>
                    <a:pt x="182" y="436"/>
                    <a:pt x="180" y="437"/>
                    <a:pt x="184" y="436"/>
                  </a:cubicBezTo>
                  <a:cubicBezTo>
                    <a:pt x="185" y="428"/>
                    <a:pt x="192" y="419"/>
                    <a:pt x="198" y="412"/>
                  </a:cubicBezTo>
                  <a:cubicBezTo>
                    <a:pt x="175" y="418"/>
                    <a:pt x="151" y="429"/>
                    <a:pt x="131" y="440"/>
                  </a:cubicBezTo>
                  <a:cubicBezTo>
                    <a:pt x="132" y="437"/>
                    <a:pt x="126" y="439"/>
                    <a:pt x="127" y="441"/>
                  </a:cubicBezTo>
                  <a:cubicBezTo>
                    <a:pt x="124" y="434"/>
                    <a:pt x="137" y="430"/>
                    <a:pt x="141" y="430"/>
                  </a:cubicBezTo>
                  <a:cubicBezTo>
                    <a:pt x="143" y="429"/>
                    <a:pt x="140" y="427"/>
                    <a:pt x="143" y="427"/>
                  </a:cubicBezTo>
                  <a:cubicBezTo>
                    <a:pt x="142" y="425"/>
                    <a:pt x="137" y="427"/>
                    <a:pt x="136" y="425"/>
                  </a:cubicBezTo>
                  <a:cubicBezTo>
                    <a:pt x="131" y="430"/>
                    <a:pt x="125" y="435"/>
                    <a:pt x="119" y="439"/>
                  </a:cubicBezTo>
                  <a:cubicBezTo>
                    <a:pt x="117" y="435"/>
                    <a:pt x="121" y="433"/>
                    <a:pt x="118" y="428"/>
                  </a:cubicBezTo>
                  <a:cubicBezTo>
                    <a:pt x="113" y="427"/>
                    <a:pt x="118" y="432"/>
                    <a:pt x="113" y="432"/>
                  </a:cubicBezTo>
                  <a:cubicBezTo>
                    <a:pt x="108" y="432"/>
                    <a:pt x="113" y="429"/>
                    <a:pt x="110" y="428"/>
                  </a:cubicBezTo>
                  <a:cubicBezTo>
                    <a:pt x="108" y="430"/>
                    <a:pt x="110" y="432"/>
                    <a:pt x="108" y="434"/>
                  </a:cubicBezTo>
                  <a:cubicBezTo>
                    <a:pt x="105" y="433"/>
                    <a:pt x="105" y="434"/>
                    <a:pt x="103" y="432"/>
                  </a:cubicBezTo>
                  <a:cubicBezTo>
                    <a:pt x="103" y="427"/>
                    <a:pt x="107" y="425"/>
                    <a:pt x="110" y="423"/>
                  </a:cubicBezTo>
                  <a:cubicBezTo>
                    <a:pt x="110" y="421"/>
                    <a:pt x="107" y="423"/>
                    <a:pt x="105" y="422"/>
                  </a:cubicBezTo>
                  <a:cubicBezTo>
                    <a:pt x="108" y="420"/>
                    <a:pt x="110" y="417"/>
                    <a:pt x="114" y="415"/>
                  </a:cubicBezTo>
                  <a:cubicBezTo>
                    <a:pt x="114" y="413"/>
                    <a:pt x="112" y="413"/>
                    <a:pt x="113" y="410"/>
                  </a:cubicBezTo>
                  <a:cubicBezTo>
                    <a:pt x="119" y="406"/>
                    <a:pt x="138" y="406"/>
                    <a:pt x="134" y="391"/>
                  </a:cubicBezTo>
                  <a:cubicBezTo>
                    <a:pt x="141" y="391"/>
                    <a:pt x="139" y="383"/>
                    <a:pt x="145" y="383"/>
                  </a:cubicBezTo>
                  <a:cubicBezTo>
                    <a:pt x="144" y="383"/>
                    <a:pt x="144" y="384"/>
                    <a:pt x="144" y="386"/>
                  </a:cubicBezTo>
                  <a:cubicBezTo>
                    <a:pt x="146" y="386"/>
                    <a:pt x="146" y="384"/>
                    <a:pt x="148" y="385"/>
                  </a:cubicBezTo>
                  <a:cubicBezTo>
                    <a:pt x="148" y="382"/>
                    <a:pt x="147" y="380"/>
                    <a:pt x="146" y="378"/>
                  </a:cubicBezTo>
                  <a:cubicBezTo>
                    <a:pt x="140" y="378"/>
                    <a:pt x="138" y="382"/>
                    <a:pt x="134" y="384"/>
                  </a:cubicBezTo>
                  <a:cubicBezTo>
                    <a:pt x="132" y="384"/>
                    <a:pt x="133" y="381"/>
                    <a:pt x="131" y="381"/>
                  </a:cubicBezTo>
                  <a:cubicBezTo>
                    <a:pt x="106" y="389"/>
                    <a:pt x="87" y="400"/>
                    <a:pt x="67" y="414"/>
                  </a:cubicBezTo>
                  <a:cubicBezTo>
                    <a:pt x="67" y="410"/>
                    <a:pt x="67" y="404"/>
                    <a:pt x="71" y="401"/>
                  </a:cubicBezTo>
                  <a:cubicBezTo>
                    <a:pt x="69" y="398"/>
                    <a:pt x="64" y="400"/>
                    <a:pt x="62" y="401"/>
                  </a:cubicBezTo>
                  <a:cubicBezTo>
                    <a:pt x="68" y="393"/>
                    <a:pt x="74" y="392"/>
                    <a:pt x="81" y="389"/>
                  </a:cubicBezTo>
                  <a:cubicBezTo>
                    <a:pt x="87" y="371"/>
                    <a:pt x="105" y="358"/>
                    <a:pt x="125" y="349"/>
                  </a:cubicBezTo>
                  <a:cubicBezTo>
                    <a:pt x="124" y="345"/>
                    <a:pt x="127" y="342"/>
                    <a:pt x="126" y="339"/>
                  </a:cubicBezTo>
                  <a:cubicBezTo>
                    <a:pt x="120" y="342"/>
                    <a:pt x="118" y="348"/>
                    <a:pt x="113" y="351"/>
                  </a:cubicBezTo>
                  <a:cubicBezTo>
                    <a:pt x="111" y="350"/>
                    <a:pt x="115" y="348"/>
                    <a:pt x="115" y="346"/>
                  </a:cubicBezTo>
                  <a:cubicBezTo>
                    <a:pt x="99" y="347"/>
                    <a:pt x="82" y="359"/>
                    <a:pt x="62" y="367"/>
                  </a:cubicBezTo>
                  <a:cubicBezTo>
                    <a:pt x="57" y="370"/>
                    <a:pt x="48" y="378"/>
                    <a:pt x="42" y="381"/>
                  </a:cubicBezTo>
                  <a:cubicBezTo>
                    <a:pt x="41" y="381"/>
                    <a:pt x="39" y="380"/>
                    <a:pt x="38" y="381"/>
                  </a:cubicBezTo>
                  <a:cubicBezTo>
                    <a:pt x="28" y="386"/>
                    <a:pt x="20" y="393"/>
                    <a:pt x="13" y="400"/>
                  </a:cubicBezTo>
                  <a:cubicBezTo>
                    <a:pt x="13" y="394"/>
                    <a:pt x="23" y="389"/>
                    <a:pt x="28" y="384"/>
                  </a:cubicBezTo>
                  <a:cubicBezTo>
                    <a:pt x="22" y="385"/>
                    <a:pt x="18" y="388"/>
                    <a:pt x="13" y="390"/>
                  </a:cubicBezTo>
                  <a:cubicBezTo>
                    <a:pt x="21" y="379"/>
                    <a:pt x="35" y="374"/>
                    <a:pt x="45" y="365"/>
                  </a:cubicBezTo>
                  <a:cubicBezTo>
                    <a:pt x="45" y="362"/>
                    <a:pt x="46" y="359"/>
                    <a:pt x="50" y="359"/>
                  </a:cubicBezTo>
                  <a:cubicBezTo>
                    <a:pt x="51" y="362"/>
                    <a:pt x="47" y="360"/>
                    <a:pt x="48" y="363"/>
                  </a:cubicBezTo>
                  <a:cubicBezTo>
                    <a:pt x="60" y="358"/>
                    <a:pt x="73" y="352"/>
                    <a:pt x="83" y="341"/>
                  </a:cubicBezTo>
                  <a:cubicBezTo>
                    <a:pt x="86" y="342"/>
                    <a:pt x="82" y="343"/>
                    <a:pt x="82" y="344"/>
                  </a:cubicBezTo>
                  <a:cubicBezTo>
                    <a:pt x="83" y="346"/>
                    <a:pt x="86" y="343"/>
                    <a:pt x="88" y="343"/>
                  </a:cubicBezTo>
                  <a:cubicBezTo>
                    <a:pt x="87" y="339"/>
                    <a:pt x="85" y="338"/>
                    <a:pt x="88" y="334"/>
                  </a:cubicBezTo>
                  <a:cubicBezTo>
                    <a:pt x="83" y="334"/>
                    <a:pt x="80" y="338"/>
                    <a:pt x="76" y="339"/>
                  </a:cubicBezTo>
                  <a:cubicBezTo>
                    <a:pt x="80" y="339"/>
                    <a:pt x="78" y="342"/>
                    <a:pt x="76" y="345"/>
                  </a:cubicBezTo>
                  <a:cubicBezTo>
                    <a:pt x="75" y="339"/>
                    <a:pt x="72" y="347"/>
                    <a:pt x="71" y="342"/>
                  </a:cubicBezTo>
                  <a:cubicBezTo>
                    <a:pt x="65" y="345"/>
                    <a:pt x="60" y="350"/>
                    <a:pt x="54" y="353"/>
                  </a:cubicBezTo>
                  <a:cubicBezTo>
                    <a:pt x="61" y="345"/>
                    <a:pt x="71" y="335"/>
                    <a:pt x="81" y="334"/>
                  </a:cubicBezTo>
                  <a:cubicBezTo>
                    <a:pt x="86" y="330"/>
                    <a:pt x="91" y="326"/>
                    <a:pt x="93" y="319"/>
                  </a:cubicBezTo>
                  <a:cubicBezTo>
                    <a:pt x="92" y="318"/>
                    <a:pt x="86" y="319"/>
                    <a:pt x="88" y="319"/>
                  </a:cubicBezTo>
                  <a:cubicBezTo>
                    <a:pt x="55" y="329"/>
                    <a:pt x="30" y="346"/>
                    <a:pt x="0" y="359"/>
                  </a:cubicBezTo>
                  <a:cubicBezTo>
                    <a:pt x="18" y="344"/>
                    <a:pt x="42" y="336"/>
                    <a:pt x="60" y="321"/>
                  </a:cubicBezTo>
                  <a:cubicBezTo>
                    <a:pt x="80" y="317"/>
                    <a:pt x="91" y="310"/>
                    <a:pt x="105" y="300"/>
                  </a:cubicBezTo>
                  <a:cubicBezTo>
                    <a:pt x="106" y="301"/>
                    <a:pt x="106" y="303"/>
                    <a:pt x="108" y="301"/>
                  </a:cubicBezTo>
                  <a:cubicBezTo>
                    <a:pt x="113" y="299"/>
                    <a:pt x="109" y="294"/>
                    <a:pt x="112" y="290"/>
                  </a:cubicBezTo>
                  <a:cubicBezTo>
                    <a:pt x="114" y="291"/>
                    <a:pt x="122" y="292"/>
                    <a:pt x="121" y="287"/>
                  </a:cubicBezTo>
                  <a:cubicBezTo>
                    <a:pt x="120" y="285"/>
                    <a:pt x="120" y="287"/>
                    <a:pt x="118" y="287"/>
                  </a:cubicBezTo>
                  <a:cubicBezTo>
                    <a:pt x="120" y="285"/>
                    <a:pt x="116" y="282"/>
                    <a:pt x="121" y="282"/>
                  </a:cubicBezTo>
                  <a:cubicBezTo>
                    <a:pt x="119" y="279"/>
                    <a:pt x="116" y="283"/>
                    <a:pt x="114" y="283"/>
                  </a:cubicBezTo>
                  <a:cubicBezTo>
                    <a:pt x="116" y="281"/>
                    <a:pt x="114" y="281"/>
                    <a:pt x="113" y="279"/>
                  </a:cubicBezTo>
                  <a:cubicBezTo>
                    <a:pt x="107" y="283"/>
                    <a:pt x="100" y="284"/>
                    <a:pt x="93" y="285"/>
                  </a:cubicBezTo>
                  <a:cubicBezTo>
                    <a:pt x="94" y="281"/>
                    <a:pt x="100" y="282"/>
                    <a:pt x="104" y="280"/>
                  </a:cubicBezTo>
                  <a:cubicBezTo>
                    <a:pt x="102" y="275"/>
                    <a:pt x="106" y="276"/>
                    <a:pt x="106" y="272"/>
                  </a:cubicBezTo>
                  <a:cubicBezTo>
                    <a:pt x="106" y="270"/>
                    <a:pt x="105" y="274"/>
                    <a:pt x="103" y="272"/>
                  </a:cubicBezTo>
                  <a:cubicBezTo>
                    <a:pt x="105" y="271"/>
                    <a:pt x="105" y="268"/>
                    <a:pt x="107" y="267"/>
                  </a:cubicBezTo>
                  <a:cubicBezTo>
                    <a:pt x="112" y="269"/>
                    <a:pt x="110" y="268"/>
                    <a:pt x="116" y="267"/>
                  </a:cubicBezTo>
                  <a:cubicBezTo>
                    <a:pt x="115" y="263"/>
                    <a:pt x="109" y="265"/>
                    <a:pt x="107" y="261"/>
                  </a:cubicBezTo>
                  <a:cubicBezTo>
                    <a:pt x="101" y="262"/>
                    <a:pt x="100" y="264"/>
                    <a:pt x="95" y="264"/>
                  </a:cubicBezTo>
                  <a:cubicBezTo>
                    <a:pt x="97" y="258"/>
                    <a:pt x="105" y="261"/>
                    <a:pt x="103" y="255"/>
                  </a:cubicBezTo>
                  <a:cubicBezTo>
                    <a:pt x="107" y="256"/>
                    <a:pt x="114" y="253"/>
                    <a:pt x="115" y="248"/>
                  </a:cubicBezTo>
                  <a:cubicBezTo>
                    <a:pt x="119" y="248"/>
                    <a:pt x="123" y="247"/>
                    <a:pt x="124" y="242"/>
                  </a:cubicBezTo>
                  <a:cubicBezTo>
                    <a:pt x="125" y="245"/>
                    <a:pt x="130" y="242"/>
                    <a:pt x="129" y="239"/>
                  </a:cubicBezTo>
                  <a:cubicBezTo>
                    <a:pt x="129" y="237"/>
                    <a:pt x="124" y="240"/>
                    <a:pt x="123" y="242"/>
                  </a:cubicBezTo>
                  <a:cubicBezTo>
                    <a:pt x="123" y="238"/>
                    <a:pt x="129" y="233"/>
                    <a:pt x="132" y="233"/>
                  </a:cubicBezTo>
                  <a:cubicBezTo>
                    <a:pt x="130" y="229"/>
                    <a:pt x="121" y="233"/>
                    <a:pt x="118" y="235"/>
                  </a:cubicBezTo>
                  <a:cubicBezTo>
                    <a:pt x="117" y="239"/>
                    <a:pt x="119" y="241"/>
                    <a:pt x="121" y="243"/>
                  </a:cubicBezTo>
                  <a:cubicBezTo>
                    <a:pt x="120" y="244"/>
                    <a:pt x="117" y="245"/>
                    <a:pt x="118" y="242"/>
                  </a:cubicBezTo>
                  <a:cubicBezTo>
                    <a:pt x="116" y="242"/>
                    <a:pt x="113" y="242"/>
                    <a:pt x="112" y="244"/>
                  </a:cubicBezTo>
                  <a:cubicBezTo>
                    <a:pt x="111" y="244"/>
                    <a:pt x="112" y="242"/>
                    <a:pt x="110" y="242"/>
                  </a:cubicBezTo>
                  <a:cubicBezTo>
                    <a:pt x="105" y="243"/>
                    <a:pt x="100" y="245"/>
                    <a:pt x="98" y="250"/>
                  </a:cubicBezTo>
                  <a:cubicBezTo>
                    <a:pt x="86" y="248"/>
                    <a:pt x="80" y="259"/>
                    <a:pt x="69" y="260"/>
                  </a:cubicBezTo>
                  <a:cubicBezTo>
                    <a:pt x="70" y="257"/>
                    <a:pt x="73" y="256"/>
                    <a:pt x="75" y="253"/>
                  </a:cubicBezTo>
                  <a:cubicBezTo>
                    <a:pt x="72" y="250"/>
                    <a:pt x="59" y="253"/>
                    <a:pt x="57" y="259"/>
                  </a:cubicBezTo>
                  <a:cubicBezTo>
                    <a:pt x="55" y="259"/>
                    <a:pt x="52" y="259"/>
                    <a:pt x="50" y="259"/>
                  </a:cubicBezTo>
                  <a:cubicBezTo>
                    <a:pt x="55" y="254"/>
                    <a:pt x="61" y="251"/>
                    <a:pt x="67" y="248"/>
                  </a:cubicBezTo>
                  <a:cubicBezTo>
                    <a:pt x="67" y="246"/>
                    <a:pt x="63" y="251"/>
                    <a:pt x="64" y="246"/>
                  </a:cubicBezTo>
                  <a:cubicBezTo>
                    <a:pt x="77" y="243"/>
                    <a:pt x="86" y="236"/>
                    <a:pt x="100" y="231"/>
                  </a:cubicBezTo>
                  <a:cubicBezTo>
                    <a:pt x="104" y="226"/>
                    <a:pt x="110" y="218"/>
                    <a:pt x="116" y="218"/>
                  </a:cubicBezTo>
                  <a:cubicBezTo>
                    <a:pt x="119" y="218"/>
                    <a:pt x="115" y="213"/>
                    <a:pt x="118" y="214"/>
                  </a:cubicBezTo>
                  <a:cubicBezTo>
                    <a:pt x="122" y="214"/>
                    <a:pt x="115" y="218"/>
                    <a:pt x="116" y="222"/>
                  </a:cubicBezTo>
                  <a:cubicBezTo>
                    <a:pt x="112" y="220"/>
                    <a:pt x="111" y="228"/>
                    <a:pt x="105" y="226"/>
                  </a:cubicBezTo>
                  <a:cubicBezTo>
                    <a:pt x="105" y="227"/>
                    <a:pt x="105" y="229"/>
                    <a:pt x="105" y="230"/>
                  </a:cubicBezTo>
                  <a:cubicBezTo>
                    <a:pt x="110" y="230"/>
                    <a:pt x="112" y="226"/>
                    <a:pt x="114" y="224"/>
                  </a:cubicBezTo>
                  <a:cubicBezTo>
                    <a:pt x="117" y="226"/>
                    <a:pt x="124" y="225"/>
                    <a:pt x="125" y="221"/>
                  </a:cubicBezTo>
                  <a:cubicBezTo>
                    <a:pt x="149" y="213"/>
                    <a:pt x="174" y="206"/>
                    <a:pt x="197" y="194"/>
                  </a:cubicBezTo>
                  <a:cubicBezTo>
                    <a:pt x="198" y="195"/>
                    <a:pt x="202" y="194"/>
                    <a:pt x="201" y="191"/>
                  </a:cubicBezTo>
                  <a:cubicBezTo>
                    <a:pt x="206" y="193"/>
                    <a:pt x="208" y="189"/>
                    <a:pt x="208" y="184"/>
                  </a:cubicBezTo>
                  <a:cubicBezTo>
                    <a:pt x="212" y="183"/>
                    <a:pt x="216" y="182"/>
                    <a:pt x="215" y="176"/>
                  </a:cubicBezTo>
                  <a:cubicBezTo>
                    <a:pt x="218" y="178"/>
                    <a:pt x="217" y="177"/>
                    <a:pt x="217" y="173"/>
                  </a:cubicBezTo>
                  <a:cubicBezTo>
                    <a:pt x="218" y="172"/>
                    <a:pt x="220" y="172"/>
                    <a:pt x="222" y="173"/>
                  </a:cubicBezTo>
                  <a:cubicBezTo>
                    <a:pt x="224" y="172"/>
                    <a:pt x="223" y="167"/>
                    <a:pt x="225" y="166"/>
                  </a:cubicBezTo>
                  <a:cubicBezTo>
                    <a:pt x="229" y="167"/>
                    <a:pt x="224" y="168"/>
                    <a:pt x="225" y="169"/>
                  </a:cubicBezTo>
                  <a:cubicBezTo>
                    <a:pt x="225" y="171"/>
                    <a:pt x="227" y="167"/>
                    <a:pt x="229" y="169"/>
                  </a:cubicBezTo>
                  <a:cubicBezTo>
                    <a:pt x="231" y="165"/>
                    <a:pt x="229" y="163"/>
                    <a:pt x="233" y="161"/>
                  </a:cubicBezTo>
                  <a:cubicBezTo>
                    <a:pt x="229" y="163"/>
                    <a:pt x="221" y="163"/>
                    <a:pt x="220" y="170"/>
                  </a:cubicBezTo>
                  <a:cubicBezTo>
                    <a:pt x="217" y="171"/>
                    <a:pt x="217" y="165"/>
                    <a:pt x="215" y="169"/>
                  </a:cubicBezTo>
                  <a:cubicBezTo>
                    <a:pt x="218" y="161"/>
                    <a:pt x="234" y="159"/>
                    <a:pt x="239" y="152"/>
                  </a:cubicBezTo>
                  <a:cubicBezTo>
                    <a:pt x="246" y="152"/>
                    <a:pt x="251" y="150"/>
                    <a:pt x="255" y="146"/>
                  </a:cubicBezTo>
                  <a:cubicBezTo>
                    <a:pt x="243" y="147"/>
                    <a:pt x="233" y="155"/>
                    <a:pt x="221" y="161"/>
                  </a:cubicBezTo>
                  <a:cubicBezTo>
                    <a:pt x="194" y="174"/>
                    <a:pt x="163" y="183"/>
                    <a:pt x="139" y="198"/>
                  </a:cubicBezTo>
                  <a:cubicBezTo>
                    <a:pt x="139" y="201"/>
                    <a:pt x="138" y="203"/>
                    <a:pt x="136" y="205"/>
                  </a:cubicBezTo>
                  <a:cubicBezTo>
                    <a:pt x="129" y="204"/>
                    <a:pt x="129" y="210"/>
                    <a:pt x="123" y="211"/>
                  </a:cubicBezTo>
                  <a:cubicBezTo>
                    <a:pt x="124" y="205"/>
                    <a:pt x="131" y="205"/>
                    <a:pt x="131" y="198"/>
                  </a:cubicBezTo>
                  <a:cubicBezTo>
                    <a:pt x="122" y="200"/>
                    <a:pt x="115" y="207"/>
                    <a:pt x="105" y="206"/>
                  </a:cubicBezTo>
                  <a:cubicBezTo>
                    <a:pt x="108" y="203"/>
                    <a:pt x="111" y="200"/>
                    <a:pt x="112" y="195"/>
                  </a:cubicBezTo>
                  <a:cubicBezTo>
                    <a:pt x="115" y="197"/>
                    <a:pt x="118" y="191"/>
                    <a:pt x="122" y="188"/>
                  </a:cubicBezTo>
                  <a:cubicBezTo>
                    <a:pt x="123" y="188"/>
                    <a:pt x="124" y="189"/>
                    <a:pt x="124" y="192"/>
                  </a:cubicBezTo>
                  <a:cubicBezTo>
                    <a:pt x="126" y="191"/>
                    <a:pt x="132" y="189"/>
                    <a:pt x="130" y="188"/>
                  </a:cubicBezTo>
                  <a:cubicBezTo>
                    <a:pt x="132" y="186"/>
                    <a:pt x="132" y="190"/>
                    <a:pt x="135" y="188"/>
                  </a:cubicBezTo>
                  <a:cubicBezTo>
                    <a:pt x="141" y="177"/>
                    <a:pt x="160" y="176"/>
                    <a:pt x="165" y="168"/>
                  </a:cubicBezTo>
                  <a:cubicBezTo>
                    <a:pt x="168" y="168"/>
                    <a:pt x="173" y="169"/>
                    <a:pt x="175" y="164"/>
                  </a:cubicBezTo>
                  <a:cubicBezTo>
                    <a:pt x="174" y="163"/>
                    <a:pt x="172" y="163"/>
                    <a:pt x="173" y="161"/>
                  </a:cubicBezTo>
                  <a:cubicBezTo>
                    <a:pt x="176" y="158"/>
                    <a:pt x="176" y="165"/>
                    <a:pt x="177" y="159"/>
                  </a:cubicBezTo>
                  <a:cubicBezTo>
                    <a:pt x="180" y="159"/>
                    <a:pt x="177" y="161"/>
                    <a:pt x="177" y="163"/>
                  </a:cubicBezTo>
                  <a:cubicBezTo>
                    <a:pt x="181" y="162"/>
                    <a:pt x="182" y="159"/>
                    <a:pt x="185" y="158"/>
                  </a:cubicBezTo>
                  <a:cubicBezTo>
                    <a:pt x="186" y="155"/>
                    <a:pt x="182" y="157"/>
                    <a:pt x="183" y="154"/>
                  </a:cubicBezTo>
                  <a:cubicBezTo>
                    <a:pt x="189" y="151"/>
                    <a:pt x="192" y="146"/>
                    <a:pt x="199" y="144"/>
                  </a:cubicBezTo>
                  <a:cubicBezTo>
                    <a:pt x="199" y="147"/>
                    <a:pt x="196" y="146"/>
                    <a:pt x="196" y="148"/>
                  </a:cubicBezTo>
                  <a:cubicBezTo>
                    <a:pt x="196" y="150"/>
                    <a:pt x="199" y="145"/>
                    <a:pt x="201" y="149"/>
                  </a:cubicBezTo>
                  <a:cubicBezTo>
                    <a:pt x="202" y="146"/>
                    <a:pt x="207" y="147"/>
                    <a:pt x="206" y="142"/>
                  </a:cubicBezTo>
                  <a:cubicBezTo>
                    <a:pt x="223" y="138"/>
                    <a:pt x="231" y="125"/>
                    <a:pt x="246" y="119"/>
                  </a:cubicBezTo>
                  <a:cubicBezTo>
                    <a:pt x="245" y="116"/>
                    <a:pt x="245" y="114"/>
                    <a:pt x="243" y="114"/>
                  </a:cubicBezTo>
                  <a:cubicBezTo>
                    <a:pt x="240" y="120"/>
                    <a:pt x="230" y="119"/>
                    <a:pt x="227" y="126"/>
                  </a:cubicBezTo>
                  <a:cubicBezTo>
                    <a:pt x="223" y="126"/>
                    <a:pt x="223" y="126"/>
                    <a:pt x="218" y="126"/>
                  </a:cubicBezTo>
                  <a:cubicBezTo>
                    <a:pt x="218" y="124"/>
                    <a:pt x="221" y="125"/>
                    <a:pt x="221" y="122"/>
                  </a:cubicBezTo>
                  <a:cubicBezTo>
                    <a:pt x="222" y="121"/>
                    <a:pt x="222" y="122"/>
                    <a:pt x="224" y="122"/>
                  </a:cubicBezTo>
                  <a:cubicBezTo>
                    <a:pt x="231" y="114"/>
                    <a:pt x="246" y="113"/>
                    <a:pt x="252" y="103"/>
                  </a:cubicBezTo>
                  <a:cubicBezTo>
                    <a:pt x="264" y="103"/>
                    <a:pt x="269" y="95"/>
                    <a:pt x="278" y="89"/>
                  </a:cubicBezTo>
                  <a:cubicBezTo>
                    <a:pt x="291" y="81"/>
                    <a:pt x="309" y="76"/>
                    <a:pt x="321" y="70"/>
                  </a:cubicBezTo>
                  <a:cubicBezTo>
                    <a:pt x="322" y="69"/>
                    <a:pt x="326" y="71"/>
                    <a:pt x="324" y="67"/>
                  </a:cubicBezTo>
                  <a:cubicBezTo>
                    <a:pt x="344" y="61"/>
                    <a:pt x="361" y="45"/>
                    <a:pt x="381" y="36"/>
                  </a:cubicBezTo>
                  <a:cubicBezTo>
                    <a:pt x="382" y="39"/>
                    <a:pt x="380" y="39"/>
                    <a:pt x="380" y="41"/>
                  </a:cubicBezTo>
                  <a:cubicBezTo>
                    <a:pt x="372" y="38"/>
                    <a:pt x="374" y="48"/>
                    <a:pt x="366" y="48"/>
                  </a:cubicBezTo>
                  <a:cubicBezTo>
                    <a:pt x="363" y="57"/>
                    <a:pt x="354" y="60"/>
                    <a:pt x="346" y="64"/>
                  </a:cubicBezTo>
                  <a:cubicBezTo>
                    <a:pt x="346" y="65"/>
                    <a:pt x="346" y="65"/>
                    <a:pt x="346" y="66"/>
                  </a:cubicBezTo>
                  <a:cubicBezTo>
                    <a:pt x="347" y="67"/>
                    <a:pt x="349" y="67"/>
                    <a:pt x="350" y="67"/>
                  </a:cubicBezTo>
                  <a:cubicBezTo>
                    <a:pt x="349" y="62"/>
                    <a:pt x="357" y="63"/>
                    <a:pt x="360" y="59"/>
                  </a:cubicBezTo>
                  <a:cubicBezTo>
                    <a:pt x="363" y="61"/>
                    <a:pt x="358" y="62"/>
                    <a:pt x="358" y="64"/>
                  </a:cubicBezTo>
                  <a:cubicBezTo>
                    <a:pt x="368" y="64"/>
                    <a:pt x="373" y="56"/>
                    <a:pt x="384" y="54"/>
                  </a:cubicBezTo>
                  <a:cubicBezTo>
                    <a:pt x="384" y="57"/>
                    <a:pt x="387" y="57"/>
                    <a:pt x="388" y="58"/>
                  </a:cubicBezTo>
                  <a:cubicBezTo>
                    <a:pt x="387" y="60"/>
                    <a:pt x="383" y="58"/>
                    <a:pt x="383" y="60"/>
                  </a:cubicBezTo>
                  <a:cubicBezTo>
                    <a:pt x="383" y="62"/>
                    <a:pt x="388" y="60"/>
                    <a:pt x="390" y="61"/>
                  </a:cubicBezTo>
                  <a:cubicBezTo>
                    <a:pt x="391" y="60"/>
                    <a:pt x="393" y="59"/>
                    <a:pt x="393" y="56"/>
                  </a:cubicBezTo>
                  <a:cubicBezTo>
                    <a:pt x="397" y="56"/>
                    <a:pt x="400" y="57"/>
                    <a:pt x="402" y="58"/>
                  </a:cubicBezTo>
                  <a:cubicBezTo>
                    <a:pt x="403" y="57"/>
                    <a:pt x="407" y="54"/>
                    <a:pt x="404" y="53"/>
                  </a:cubicBezTo>
                  <a:close/>
                  <a:moveTo>
                    <a:pt x="508" y="233"/>
                  </a:moveTo>
                  <a:cubicBezTo>
                    <a:pt x="507" y="233"/>
                    <a:pt x="506" y="233"/>
                    <a:pt x="505" y="233"/>
                  </a:cubicBezTo>
                  <a:cubicBezTo>
                    <a:pt x="505" y="234"/>
                    <a:pt x="505" y="234"/>
                    <a:pt x="505" y="235"/>
                  </a:cubicBezTo>
                  <a:cubicBezTo>
                    <a:pt x="506" y="235"/>
                    <a:pt x="508" y="235"/>
                    <a:pt x="508" y="233"/>
                  </a:cubicBezTo>
                  <a:close/>
                  <a:moveTo>
                    <a:pt x="496" y="242"/>
                  </a:moveTo>
                  <a:cubicBezTo>
                    <a:pt x="496" y="241"/>
                    <a:pt x="498" y="241"/>
                    <a:pt x="497" y="239"/>
                  </a:cubicBezTo>
                  <a:cubicBezTo>
                    <a:pt x="496" y="239"/>
                    <a:pt x="495" y="239"/>
                    <a:pt x="494" y="239"/>
                  </a:cubicBezTo>
                  <a:cubicBezTo>
                    <a:pt x="496" y="241"/>
                    <a:pt x="492" y="242"/>
                    <a:pt x="494" y="242"/>
                  </a:cubicBezTo>
                  <a:cubicBezTo>
                    <a:pt x="494" y="241"/>
                    <a:pt x="495" y="242"/>
                    <a:pt x="496" y="242"/>
                  </a:cubicBezTo>
                  <a:close/>
                  <a:moveTo>
                    <a:pt x="113" y="295"/>
                  </a:moveTo>
                  <a:cubicBezTo>
                    <a:pt x="113" y="292"/>
                    <a:pt x="118" y="295"/>
                    <a:pt x="117" y="291"/>
                  </a:cubicBezTo>
                  <a:cubicBezTo>
                    <a:pt x="114" y="293"/>
                    <a:pt x="111" y="292"/>
                    <a:pt x="113" y="295"/>
                  </a:cubicBezTo>
                  <a:close/>
                  <a:moveTo>
                    <a:pt x="107" y="258"/>
                  </a:moveTo>
                  <a:cubicBezTo>
                    <a:pt x="110" y="258"/>
                    <a:pt x="110" y="255"/>
                    <a:pt x="114" y="256"/>
                  </a:cubicBezTo>
                  <a:cubicBezTo>
                    <a:pt x="114" y="255"/>
                    <a:pt x="115" y="254"/>
                    <a:pt x="115" y="253"/>
                  </a:cubicBezTo>
                  <a:cubicBezTo>
                    <a:pt x="112" y="254"/>
                    <a:pt x="109" y="255"/>
                    <a:pt x="107" y="258"/>
                  </a:cubicBezTo>
                  <a:close/>
                  <a:moveTo>
                    <a:pt x="398" y="83"/>
                  </a:moveTo>
                  <a:cubicBezTo>
                    <a:pt x="400" y="83"/>
                    <a:pt x="399" y="85"/>
                    <a:pt x="400" y="86"/>
                  </a:cubicBezTo>
                  <a:cubicBezTo>
                    <a:pt x="405" y="86"/>
                    <a:pt x="407" y="83"/>
                    <a:pt x="408" y="79"/>
                  </a:cubicBezTo>
                  <a:cubicBezTo>
                    <a:pt x="403" y="79"/>
                    <a:pt x="401" y="81"/>
                    <a:pt x="398" y="83"/>
                  </a:cubicBezTo>
                  <a:close/>
                  <a:moveTo>
                    <a:pt x="439" y="86"/>
                  </a:moveTo>
                  <a:cubicBezTo>
                    <a:pt x="440" y="86"/>
                    <a:pt x="442" y="86"/>
                    <a:pt x="442" y="87"/>
                  </a:cubicBezTo>
                  <a:cubicBezTo>
                    <a:pt x="443" y="85"/>
                    <a:pt x="445" y="84"/>
                    <a:pt x="446" y="82"/>
                  </a:cubicBezTo>
                  <a:cubicBezTo>
                    <a:pt x="443" y="83"/>
                    <a:pt x="438" y="82"/>
                    <a:pt x="439" y="86"/>
                  </a:cubicBezTo>
                  <a:close/>
                  <a:moveTo>
                    <a:pt x="469" y="92"/>
                  </a:moveTo>
                  <a:cubicBezTo>
                    <a:pt x="478" y="93"/>
                    <a:pt x="487" y="90"/>
                    <a:pt x="495" y="88"/>
                  </a:cubicBezTo>
                  <a:cubicBezTo>
                    <a:pt x="494" y="85"/>
                    <a:pt x="495" y="85"/>
                    <a:pt x="496" y="82"/>
                  </a:cubicBezTo>
                  <a:cubicBezTo>
                    <a:pt x="489" y="86"/>
                    <a:pt x="476" y="85"/>
                    <a:pt x="469" y="92"/>
                  </a:cubicBezTo>
                  <a:close/>
                  <a:moveTo>
                    <a:pt x="349" y="104"/>
                  </a:moveTo>
                  <a:cubicBezTo>
                    <a:pt x="349" y="107"/>
                    <a:pt x="344" y="109"/>
                    <a:pt x="348" y="110"/>
                  </a:cubicBezTo>
                  <a:cubicBezTo>
                    <a:pt x="348" y="106"/>
                    <a:pt x="355" y="109"/>
                    <a:pt x="355" y="105"/>
                  </a:cubicBezTo>
                  <a:cubicBezTo>
                    <a:pt x="354" y="104"/>
                    <a:pt x="352" y="104"/>
                    <a:pt x="349" y="104"/>
                  </a:cubicBezTo>
                  <a:close/>
                  <a:moveTo>
                    <a:pt x="374" y="96"/>
                  </a:moveTo>
                  <a:cubicBezTo>
                    <a:pt x="374" y="97"/>
                    <a:pt x="375" y="98"/>
                    <a:pt x="376" y="98"/>
                  </a:cubicBezTo>
                  <a:cubicBezTo>
                    <a:pt x="378" y="97"/>
                    <a:pt x="379" y="94"/>
                    <a:pt x="380" y="93"/>
                  </a:cubicBezTo>
                  <a:cubicBezTo>
                    <a:pt x="385" y="94"/>
                    <a:pt x="392" y="90"/>
                    <a:pt x="394" y="86"/>
                  </a:cubicBezTo>
                  <a:cubicBezTo>
                    <a:pt x="380" y="89"/>
                    <a:pt x="370" y="98"/>
                    <a:pt x="356" y="101"/>
                  </a:cubicBezTo>
                  <a:cubicBezTo>
                    <a:pt x="357" y="104"/>
                    <a:pt x="353" y="103"/>
                    <a:pt x="355" y="105"/>
                  </a:cubicBezTo>
                  <a:cubicBezTo>
                    <a:pt x="363" y="103"/>
                    <a:pt x="369" y="100"/>
                    <a:pt x="374" y="96"/>
                  </a:cubicBezTo>
                  <a:close/>
                  <a:moveTo>
                    <a:pt x="435" y="105"/>
                  </a:moveTo>
                  <a:cubicBezTo>
                    <a:pt x="439" y="105"/>
                    <a:pt x="443" y="104"/>
                    <a:pt x="445" y="101"/>
                  </a:cubicBezTo>
                  <a:cubicBezTo>
                    <a:pt x="445" y="101"/>
                    <a:pt x="444" y="101"/>
                    <a:pt x="444" y="100"/>
                  </a:cubicBezTo>
                  <a:cubicBezTo>
                    <a:pt x="444" y="100"/>
                    <a:pt x="443" y="100"/>
                    <a:pt x="442" y="100"/>
                  </a:cubicBezTo>
                  <a:cubicBezTo>
                    <a:pt x="443" y="105"/>
                    <a:pt x="435" y="102"/>
                    <a:pt x="435" y="105"/>
                  </a:cubicBezTo>
                  <a:close/>
                  <a:moveTo>
                    <a:pt x="258" y="110"/>
                  </a:moveTo>
                  <a:cubicBezTo>
                    <a:pt x="261" y="110"/>
                    <a:pt x="263" y="110"/>
                    <a:pt x="263" y="107"/>
                  </a:cubicBezTo>
                  <a:cubicBezTo>
                    <a:pt x="261" y="108"/>
                    <a:pt x="258" y="107"/>
                    <a:pt x="258" y="110"/>
                  </a:cubicBezTo>
                  <a:close/>
                  <a:moveTo>
                    <a:pt x="320" y="120"/>
                  </a:moveTo>
                  <a:cubicBezTo>
                    <a:pt x="327" y="118"/>
                    <a:pt x="337" y="115"/>
                    <a:pt x="343" y="110"/>
                  </a:cubicBezTo>
                  <a:cubicBezTo>
                    <a:pt x="334" y="112"/>
                    <a:pt x="325" y="114"/>
                    <a:pt x="320" y="120"/>
                  </a:cubicBezTo>
                  <a:close/>
                  <a:moveTo>
                    <a:pt x="404" y="119"/>
                  </a:moveTo>
                  <a:cubicBezTo>
                    <a:pt x="408" y="118"/>
                    <a:pt x="411" y="117"/>
                    <a:pt x="413" y="114"/>
                  </a:cubicBezTo>
                  <a:cubicBezTo>
                    <a:pt x="410" y="112"/>
                    <a:pt x="405" y="115"/>
                    <a:pt x="404" y="119"/>
                  </a:cubicBezTo>
                  <a:close/>
                  <a:moveTo>
                    <a:pt x="302" y="126"/>
                  </a:moveTo>
                  <a:cubicBezTo>
                    <a:pt x="306" y="125"/>
                    <a:pt x="313" y="124"/>
                    <a:pt x="317" y="121"/>
                  </a:cubicBezTo>
                  <a:cubicBezTo>
                    <a:pt x="312" y="120"/>
                    <a:pt x="302" y="123"/>
                    <a:pt x="302" y="126"/>
                  </a:cubicBezTo>
                  <a:close/>
                  <a:moveTo>
                    <a:pt x="380" y="128"/>
                  </a:moveTo>
                  <a:cubicBezTo>
                    <a:pt x="386" y="129"/>
                    <a:pt x="393" y="126"/>
                    <a:pt x="397" y="122"/>
                  </a:cubicBezTo>
                  <a:cubicBezTo>
                    <a:pt x="391" y="122"/>
                    <a:pt x="382" y="123"/>
                    <a:pt x="380" y="128"/>
                  </a:cubicBezTo>
                  <a:close/>
                  <a:moveTo>
                    <a:pt x="295" y="129"/>
                  </a:moveTo>
                  <a:cubicBezTo>
                    <a:pt x="297" y="129"/>
                    <a:pt x="297" y="128"/>
                    <a:pt x="300" y="128"/>
                  </a:cubicBezTo>
                  <a:cubicBezTo>
                    <a:pt x="300" y="127"/>
                    <a:pt x="301" y="126"/>
                    <a:pt x="299" y="125"/>
                  </a:cubicBezTo>
                  <a:cubicBezTo>
                    <a:pt x="298" y="127"/>
                    <a:pt x="295" y="127"/>
                    <a:pt x="295" y="129"/>
                  </a:cubicBezTo>
                  <a:close/>
                  <a:moveTo>
                    <a:pt x="504" y="131"/>
                  </a:moveTo>
                  <a:cubicBezTo>
                    <a:pt x="507" y="129"/>
                    <a:pt x="513" y="128"/>
                    <a:pt x="516" y="125"/>
                  </a:cubicBezTo>
                  <a:cubicBezTo>
                    <a:pt x="509" y="126"/>
                    <a:pt x="502" y="125"/>
                    <a:pt x="504" y="131"/>
                  </a:cubicBezTo>
                  <a:close/>
                  <a:moveTo>
                    <a:pt x="275" y="139"/>
                  </a:moveTo>
                  <a:cubicBezTo>
                    <a:pt x="280" y="134"/>
                    <a:pt x="291" y="135"/>
                    <a:pt x="294" y="129"/>
                  </a:cubicBezTo>
                  <a:cubicBezTo>
                    <a:pt x="288" y="132"/>
                    <a:pt x="276" y="134"/>
                    <a:pt x="275" y="139"/>
                  </a:cubicBezTo>
                  <a:close/>
                  <a:moveTo>
                    <a:pt x="328" y="150"/>
                  </a:moveTo>
                  <a:cubicBezTo>
                    <a:pt x="342" y="148"/>
                    <a:pt x="363" y="138"/>
                    <a:pt x="377" y="130"/>
                  </a:cubicBezTo>
                  <a:cubicBezTo>
                    <a:pt x="360" y="134"/>
                    <a:pt x="341" y="140"/>
                    <a:pt x="328" y="150"/>
                  </a:cubicBezTo>
                  <a:close/>
                  <a:moveTo>
                    <a:pt x="260" y="146"/>
                  </a:moveTo>
                  <a:cubicBezTo>
                    <a:pt x="263" y="143"/>
                    <a:pt x="270" y="144"/>
                    <a:pt x="273" y="139"/>
                  </a:cubicBezTo>
                  <a:cubicBezTo>
                    <a:pt x="268" y="141"/>
                    <a:pt x="261" y="140"/>
                    <a:pt x="260" y="146"/>
                  </a:cubicBezTo>
                  <a:close/>
                  <a:moveTo>
                    <a:pt x="312" y="159"/>
                  </a:moveTo>
                  <a:cubicBezTo>
                    <a:pt x="318" y="157"/>
                    <a:pt x="325" y="156"/>
                    <a:pt x="328" y="151"/>
                  </a:cubicBezTo>
                  <a:cubicBezTo>
                    <a:pt x="324" y="148"/>
                    <a:pt x="314" y="154"/>
                    <a:pt x="312" y="159"/>
                  </a:cubicBezTo>
                  <a:close/>
                  <a:moveTo>
                    <a:pt x="187" y="156"/>
                  </a:moveTo>
                  <a:cubicBezTo>
                    <a:pt x="190" y="156"/>
                    <a:pt x="192" y="156"/>
                    <a:pt x="192" y="152"/>
                  </a:cubicBezTo>
                  <a:cubicBezTo>
                    <a:pt x="189" y="152"/>
                    <a:pt x="187" y="153"/>
                    <a:pt x="187" y="156"/>
                  </a:cubicBezTo>
                  <a:close/>
                  <a:moveTo>
                    <a:pt x="297" y="167"/>
                  </a:moveTo>
                  <a:cubicBezTo>
                    <a:pt x="302" y="164"/>
                    <a:pt x="308" y="163"/>
                    <a:pt x="311" y="158"/>
                  </a:cubicBezTo>
                  <a:cubicBezTo>
                    <a:pt x="306" y="161"/>
                    <a:pt x="299" y="161"/>
                    <a:pt x="297" y="167"/>
                  </a:cubicBezTo>
                  <a:close/>
                  <a:moveTo>
                    <a:pt x="499" y="160"/>
                  </a:moveTo>
                  <a:cubicBezTo>
                    <a:pt x="500" y="160"/>
                    <a:pt x="500" y="161"/>
                    <a:pt x="499" y="162"/>
                  </a:cubicBezTo>
                  <a:cubicBezTo>
                    <a:pt x="503" y="162"/>
                    <a:pt x="507" y="161"/>
                    <a:pt x="508" y="158"/>
                  </a:cubicBezTo>
                  <a:cubicBezTo>
                    <a:pt x="504" y="158"/>
                    <a:pt x="501" y="158"/>
                    <a:pt x="499" y="160"/>
                  </a:cubicBezTo>
                  <a:close/>
                  <a:moveTo>
                    <a:pt x="477" y="163"/>
                  </a:moveTo>
                  <a:cubicBezTo>
                    <a:pt x="480" y="163"/>
                    <a:pt x="483" y="163"/>
                    <a:pt x="483" y="161"/>
                  </a:cubicBezTo>
                  <a:cubicBezTo>
                    <a:pt x="480" y="161"/>
                    <a:pt x="478" y="161"/>
                    <a:pt x="477" y="163"/>
                  </a:cubicBezTo>
                  <a:close/>
                  <a:moveTo>
                    <a:pt x="252" y="203"/>
                  </a:moveTo>
                  <a:cubicBezTo>
                    <a:pt x="255" y="200"/>
                    <a:pt x="262" y="200"/>
                    <a:pt x="264" y="196"/>
                  </a:cubicBezTo>
                  <a:cubicBezTo>
                    <a:pt x="260" y="198"/>
                    <a:pt x="250" y="199"/>
                    <a:pt x="252" y="203"/>
                  </a:cubicBezTo>
                  <a:close/>
                  <a:moveTo>
                    <a:pt x="212" y="222"/>
                  </a:moveTo>
                  <a:cubicBezTo>
                    <a:pt x="225" y="216"/>
                    <a:pt x="238" y="210"/>
                    <a:pt x="249" y="203"/>
                  </a:cubicBezTo>
                  <a:cubicBezTo>
                    <a:pt x="235" y="207"/>
                    <a:pt x="218" y="213"/>
                    <a:pt x="212" y="222"/>
                  </a:cubicBezTo>
                  <a:close/>
                  <a:moveTo>
                    <a:pt x="147" y="223"/>
                  </a:moveTo>
                  <a:cubicBezTo>
                    <a:pt x="150" y="222"/>
                    <a:pt x="155" y="223"/>
                    <a:pt x="155" y="218"/>
                  </a:cubicBezTo>
                  <a:cubicBezTo>
                    <a:pt x="152" y="220"/>
                    <a:pt x="149" y="221"/>
                    <a:pt x="147" y="223"/>
                  </a:cubicBezTo>
                  <a:close/>
                  <a:moveTo>
                    <a:pt x="202" y="227"/>
                  </a:moveTo>
                  <a:cubicBezTo>
                    <a:pt x="205" y="227"/>
                    <a:pt x="206" y="225"/>
                    <a:pt x="207" y="223"/>
                  </a:cubicBezTo>
                  <a:cubicBezTo>
                    <a:pt x="204" y="223"/>
                    <a:pt x="204" y="225"/>
                    <a:pt x="202" y="227"/>
                  </a:cubicBezTo>
                  <a:close/>
                  <a:moveTo>
                    <a:pt x="486" y="230"/>
                  </a:moveTo>
                  <a:cubicBezTo>
                    <a:pt x="488" y="231"/>
                    <a:pt x="484" y="231"/>
                    <a:pt x="487" y="233"/>
                  </a:cubicBezTo>
                  <a:cubicBezTo>
                    <a:pt x="492" y="234"/>
                    <a:pt x="492" y="228"/>
                    <a:pt x="496" y="231"/>
                  </a:cubicBezTo>
                  <a:cubicBezTo>
                    <a:pt x="495" y="228"/>
                    <a:pt x="499" y="229"/>
                    <a:pt x="499" y="227"/>
                  </a:cubicBezTo>
                  <a:cubicBezTo>
                    <a:pt x="495" y="225"/>
                    <a:pt x="489" y="228"/>
                    <a:pt x="486" y="230"/>
                  </a:cubicBezTo>
                  <a:close/>
                  <a:moveTo>
                    <a:pt x="136" y="242"/>
                  </a:moveTo>
                  <a:cubicBezTo>
                    <a:pt x="139" y="242"/>
                    <a:pt x="140" y="241"/>
                    <a:pt x="140" y="239"/>
                  </a:cubicBezTo>
                  <a:cubicBezTo>
                    <a:pt x="138" y="239"/>
                    <a:pt x="136" y="239"/>
                    <a:pt x="136" y="242"/>
                  </a:cubicBezTo>
                  <a:close/>
                  <a:moveTo>
                    <a:pt x="147" y="267"/>
                  </a:moveTo>
                  <a:cubicBezTo>
                    <a:pt x="148" y="268"/>
                    <a:pt x="152" y="266"/>
                    <a:pt x="154" y="266"/>
                  </a:cubicBezTo>
                  <a:cubicBezTo>
                    <a:pt x="155" y="262"/>
                    <a:pt x="160" y="258"/>
                    <a:pt x="165" y="260"/>
                  </a:cubicBezTo>
                  <a:cubicBezTo>
                    <a:pt x="168" y="250"/>
                    <a:pt x="181" y="250"/>
                    <a:pt x="184" y="242"/>
                  </a:cubicBezTo>
                  <a:cubicBezTo>
                    <a:pt x="169" y="244"/>
                    <a:pt x="156" y="258"/>
                    <a:pt x="147" y="267"/>
                  </a:cubicBezTo>
                  <a:close/>
                  <a:moveTo>
                    <a:pt x="121" y="251"/>
                  </a:moveTo>
                  <a:cubicBezTo>
                    <a:pt x="125" y="250"/>
                    <a:pt x="130" y="246"/>
                    <a:pt x="129" y="243"/>
                  </a:cubicBezTo>
                  <a:cubicBezTo>
                    <a:pt x="127" y="246"/>
                    <a:pt x="122" y="247"/>
                    <a:pt x="121" y="251"/>
                  </a:cubicBezTo>
                  <a:close/>
                  <a:moveTo>
                    <a:pt x="497" y="261"/>
                  </a:moveTo>
                  <a:cubicBezTo>
                    <a:pt x="501" y="261"/>
                    <a:pt x="505" y="261"/>
                    <a:pt x="507" y="258"/>
                  </a:cubicBezTo>
                  <a:cubicBezTo>
                    <a:pt x="503" y="258"/>
                    <a:pt x="505" y="256"/>
                    <a:pt x="504" y="254"/>
                  </a:cubicBezTo>
                  <a:cubicBezTo>
                    <a:pt x="501" y="256"/>
                    <a:pt x="498" y="257"/>
                    <a:pt x="497" y="261"/>
                  </a:cubicBezTo>
                  <a:close/>
                  <a:moveTo>
                    <a:pt x="129" y="260"/>
                  </a:moveTo>
                  <a:cubicBezTo>
                    <a:pt x="133" y="260"/>
                    <a:pt x="135" y="258"/>
                    <a:pt x="136" y="256"/>
                  </a:cubicBezTo>
                  <a:cubicBezTo>
                    <a:pt x="133" y="257"/>
                    <a:pt x="130" y="257"/>
                    <a:pt x="129" y="260"/>
                  </a:cubicBezTo>
                  <a:close/>
                  <a:moveTo>
                    <a:pt x="126" y="264"/>
                  </a:moveTo>
                  <a:cubicBezTo>
                    <a:pt x="126" y="262"/>
                    <a:pt x="131" y="261"/>
                    <a:pt x="128" y="259"/>
                  </a:cubicBezTo>
                  <a:cubicBezTo>
                    <a:pt x="128" y="261"/>
                    <a:pt x="123" y="262"/>
                    <a:pt x="126" y="264"/>
                  </a:cubicBezTo>
                  <a:close/>
                  <a:moveTo>
                    <a:pt x="118" y="263"/>
                  </a:moveTo>
                  <a:cubicBezTo>
                    <a:pt x="118" y="264"/>
                    <a:pt x="118" y="266"/>
                    <a:pt x="117" y="266"/>
                  </a:cubicBezTo>
                  <a:cubicBezTo>
                    <a:pt x="120" y="267"/>
                    <a:pt x="120" y="264"/>
                    <a:pt x="124" y="265"/>
                  </a:cubicBezTo>
                  <a:cubicBezTo>
                    <a:pt x="123" y="261"/>
                    <a:pt x="121" y="263"/>
                    <a:pt x="118" y="263"/>
                  </a:cubicBezTo>
                  <a:close/>
                  <a:moveTo>
                    <a:pt x="493" y="265"/>
                  </a:moveTo>
                  <a:cubicBezTo>
                    <a:pt x="493" y="266"/>
                    <a:pt x="493" y="267"/>
                    <a:pt x="493" y="268"/>
                  </a:cubicBezTo>
                  <a:cubicBezTo>
                    <a:pt x="498" y="268"/>
                    <a:pt x="502" y="267"/>
                    <a:pt x="503" y="263"/>
                  </a:cubicBezTo>
                  <a:cubicBezTo>
                    <a:pt x="498" y="261"/>
                    <a:pt x="497" y="268"/>
                    <a:pt x="493" y="265"/>
                  </a:cubicBezTo>
                  <a:close/>
                  <a:moveTo>
                    <a:pt x="154" y="270"/>
                  </a:moveTo>
                  <a:cubicBezTo>
                    <a:pt x="155" y="268"/>
                    <a:pt x="159" y="270"/>
                    <a:pt x="158" y="267"/>
                  </a:cubicBezTo>
                  <a:cubicBezTo>
                    <a:pt x="156" y="267"/>
                    <a:pt x="152" y="269"/>
                    <a:pt x="154" y="270"/>
                  </a:cubicBezTo>
                  <a:close/>
                  <a:moveTo>
                    <a:pt x="128" y="276"/>
                  </a:moveTo>
                  <a:cubicBezTo>
                    <a:pt x="129" y="276"/>
                    <a:pt x="129" y="276"/>
                    <a:pt x="130" y="276"/>
                  </a:cubicBezTo>
                  <a:cubicBezTo>
                    <a:pt x="130" y="274"/>
                    <a:pt x="130" y="273"/>
                    <a:pt x="129" y="272"/>
                  </a:cubicBezTo>
                  <a:cubicBezTo>
                    <a:pt x="128" y="274"/>
                    <a:pt x="127" y="274"/>
                    <a:pt x="128" y="276"/>
                  </a:cubicBezTo>
                  <a:close/>
                  <a:moveTo>
                    <a:pt x="497" y="298"/>
                  </a:moveTo>
                  <a:cubicBezTo>
                    <a:pt x="497" y="296"/>
                    <a:pt x="495" y="292"/>
                    <a:pt x="494" y="295"/>
                  </a:cubicBezTo>
                  <a:cubicBezTo>
                    <a:pt x="497" y="295"/>
                    <a:pt x="494" y="300"/>
                    <a:pt x="497" y="298"/>
                  </a:cubicBezTo>
                  <a:close/>
                  <a:moveTo>
                    <a:pt x="524" y="303"/>
                  </a:moveTo>
                  <a:cubicBezTo>
                    <a:pt x="530" y="301"/>
                    <a:pt x="536" y="299"/>
                    <a:pt x="539" y="295"/>
                  </a:cubicBezTo>
                  <a:cubicBezTo>
                    <a:pt x="533" y="297"/>
                    <a:pt x="528" y="299"/>
                    <a:pt x="524" y="303"/>
                  </a:cubicBezTo>
                  <a:close/>
                  <a:moveTo>
                    <a:pt x="490" y="299"/>
                  </a:moveTo>
                  <a:cubicBezTo>
                    <a:pt x="491" y="299"/>
                    <a:pt x="492" y="299"/>
                    <a:pt x="493" y="299"/>
                  </a:cubicBezTo>
                  <a:cubicBezTo>
                    <a:pt x="493" y="297"/>
                    <a:pt x="493" y="297"/>
                    <a:pt x="491" y="296"/>
                  </a:cubicBezTo>
                  <a:cubicBezTo>
                    <a:pt x="491" y="298"/>
                    <a:pt x="491" y="298"/>
                    <a:pt x="490" y="299"/>
                  </a:cubicBezTo>
                  <a:close/>
                  <a:moveTo>
                    <a:pt x="124" y="313"/>
                  </a:moveTo>
                  <a:cubicBezTo>
                    <a:pt x="124" y="309"/>
                    <a:pt x="127" y="308"/>
                    <a:pt x="128" y="305"/>
                  </a:cubicBezTo>
                  <a:cubicBezTo>
                    <a:pt x="123" y="305"/>
                    <a:pt x="122" y="309"/>
                    <a:pt x="118" y="311"/>
                  </a:cubicBezTo>
                  <a:cubicBezTo>
                    <a:pt x="118" y="309"/>
                    <a:pt x="119" y="308"/>
                    <a:pt x="120" y="307"/>
                  </a:cubicBezTo>
                  <a:cubicBezTo>
                    <a:pt x="112" y="306"/>
                    <a:pt x="109" y="310"/>
                    <a:pt x="104" y="313"/>
                  </a:cubicBezTo>
                  <a:cubicBezTo>
                    <a:pt x="105" y="316"/>
                    <a:pt x="97" y="318"/>
                    <a:pt x="102" y="323"/>
                  </a:cubicBezTo>
                  <a:cubicBezTo>
                    <a:pt x="105" y="323"/>
                    <a:pt x="108" y="322"/>
                    <a:pt x="108" y="319"/>
                  </a:cubicBezTo>
                  <a:cubicBezTo>
                    <a:pt x="106" y="318"/>
                    <a:pt x="104" y="321"/>
                    <a:pt x="104" y="319"/>
                  </a:cubicBezTo>
                  <a:cubicBezTo>
                    <a:pt x="106" y="318"/>
                    <a:pt x="107" y="315"/>
                    <a:pt x="110" y="314"/>
                  </a:cubicBezTo>
                  <a:cubicBezTo>
                    <a:pt x="113" y="319"/>
                    <a:pt x="119" y="312"/>
                    <a:pt x="124" y="313"/>
                  </a:cubicBezTo>
                  <a:close/>
                  <a:moveTo>
                    <a:pt x="114" y="318"/>
                  </a:moveTo>
                  <a:cubicBezTo>
                    <a:pt x="113" y="316"/>
                    <a:pt x="119" y="319"/>
                    <a:pt x="118" y="316"/>
                  </a:cubicBezTo>
                  <a:cubicBezTo>
                    <a:pt x="116" y="316"/>
                    <a:pt x="111" y="317"/>
                    <a:pt x="114" y="318"/>
                  </a:cubicBezTo>
                  <a:close/>
                  <a:moveTo>
                    <a:pt x="516" y="315"/>
                  </a:moveTo>
                  <a:cubicBezTo>
                    <a:pt x="517" y="319"/>
                    <a:pt x="514" y="318"/>
                    <a:pt x="514" y="321"/>
                  </a:cubicBezTo>
                  <a:cubicBezTo>
                    <a:pt x="519" y="323"/>
                    <a:pt x="520" y="317"/>
                    <a:pt x="525" y="316"/>
                  </a:cubicBezTo>
                  <a:cubicBezTo>
                    <a:pt x="525" y="316"/>
                    <a:pt x="525" y="315"/>
                    <a:pt x="525" y="314"/>
                  </a:cubicBezTo>
                  <a:cubicBezTo>
                    <a:pt x="524" y="314"/>
                    <a:pt x="524" y="314"/>
                    <a:pt x="523" y="314"/>
                  </a:cubicBezTo>
                  <a:cubicBezTo>
                    <a:pt x="522" y="317"/>
                    <a:pt x="521" y="315"/>
                    <a:pt x="516" y="315"/>
                  </a:cubicBezTo>
                  <a:close/>
                  <a:moveTo>
                    <a:pt x="537" y="327"/>
                  </a:moveTo>
                  <a:cubicBezTo>
                    <a:pt x="537" y="324"/>
                    <a:pt x="540" y="326"/>
                    <a:pt x="542" y="326"/>
                  </a:cubicBezTo>
                  <a:cubicBezTo>
                    <a:pt x="543" y="321"/>
                    <a:pt x="550" y="322"/>
                    <a:pt x="552" y="317"/>
                  </a:cubicBezTo>
                  <a:cubicBezTo>
                    <a:pt x="548" y="316"/>
                    <a:pt x="546" y="320"/>
                    <a:pt x="543" y="317"/>
                  </a:cubicBezTo>
                  <a:cubicBezTo>
                    <a:pt x="542" y="321"/>
                    <a:pt x="535" y="324"/>
                    <a:pt x="537" y="327"/>
                  </a:cubicBezTo>
                  <a:close/>
                  <a:moveTo>
                    <a:pt x="496" y="324"/>
                  </a:moveTo>
                  <a:cubicBezTo>
                    <a:pt x="500" y="324"/>
                    <a:pt x="504" y="324"/>
                    <a:pt x="504" y="320"/>
                  </a:cubicBezTo>
                  <a:cubicBezTo>
                    <a:pt x="500" y="321"/>
                    <a:pt x="498" y="322"/>
                    <a:pt x="496" y="324"/>
                  </a:cubicBezTo>
                  <a:close/>
                  <a:moveTo>
                    <a:pt x="513" y="330"/>
                  </a:moveTo>
                  <a:cubicBezTo>
                    <a:pt x="510" y="327"/>
                    <a:pt x="513" y="327"/>
                    <a:pt x="513" y="321"/>
                  </a:cubicBezTo>
                  <a:cubicBezTo>
                    <a:pt x="506" y="324"/>
                    <a:pt x="500" y="326"/>
                    <a:pt x="496" y="331"/>
                  </a:cubicBezTo>
                  <a:cubicBezTo>
                    <a:pt x="503" y="335"/>
                    <a:pt x="508" y="325"/>
                    <a:pt x="513" y="330"/>
                  </a:cubicBezTo>
                  <a:close/>
                  <a:moveTo>
                    <a:pt x="94" y="334"/>
                  </a:moveTo>
                  <a:cubicBezTo>
                    <a:pt x="99" y="331"/>
                    <a:pt x="105" y="331"/>
                    <a:pt x="106" y="327"/>
                  </a:cubicBezTo>
                  <a:cubicBezTo>
                    <a:pt x="101" y="328"/>
                    <a:pt x="98" y="331"/>
                    <a:pt x="92" y="331"/>
                  </a:cubicBezTo>
                  <a:cubicBezTo>
                    <a:pt x="90" y="334"/>
                    <a:pt x="87" y="337"/>
                    <a:pt x="89" y="341"/>
                  </a:cubicBezTo>
                  <a:cubicBezTo>
                    <a:pt x="102" y="337"/>
                    <a:pt x="113" y="332"/>
                    <a:pt x="124" y="326"/>
                  </a:cubicBezTo>
                  <a:cubicBezTo>
                    <a:pt x="113" y="327"/>
                    <a:pt x="104" y="335"/>
                    <a:pt x="94" y="334"/>
                  </a:cubicBezTo>
                  <a:close/>
                  <a:moveTo>
                    <a:pt x="483" y="336"/>
                  </a:moveTo>
                  <a:cubicBezTo>
                    <a:pt x="483" y="334"/>
                    <a:pt x="487" y="331"/>
                    <a:pt x="485" y="329"/>
                  </a:cubicBezTo>
                  <a:cubicBezTo>
                    <a:pt x="484" y="330"/>
                    <a:pt x="480" y="333"/>
                    <a:pt x="483" y="336"/>
                  </a:cubicBezTo>
                  <a:close/>
                  <a:moveTo>
                    <a:pt x="135" y="355"/>
                  </a:moveTo>
                  <a:cubicBezTo>
                    <a:pt x="135" y="352"/>
                    <a:pt x="140" y="354"/>
                    <a:pt x="139" y="350"/>
                  </a:cubicBezTo>
                  <a:cubicBezTo>
                    <a:pt x="137" y="349"/>
                    <a:pt x="136" y="353"/>
                    <a:pt x="136" y="349"/>
                  </a:cubicBezTo>
                  <a:cubicBezTo>
                    <a:pt x="130" y="351"/>
                    <a:pt x="131" y="356"/>
                    <a:pt x="124" y="356"/>
                  </a:cubicBezTo>
                  <a:cubicBezTo>
                    <a:pt x="123" y="359"/>
                    <a:pt x="126" y="359"/>
                    <a:pt x="129" y="359"/>
                  </a:cubicBezTo>
                  <a:cubicBezTo>
                    <a:pt x="130" y="355"/>
                    <a:pt x="136" y="349"/>
                    <a:pt x="135" y="355"/>
                  </a:cubicBezTo>
                  <a:close/>
                  <a:moveTo>
                    <a:pt x="115" y="363"/>
                  </a:moveTo>
                  <a:cubicBezTo>
                    <a:pt x="118" y="363"/>
                    <a:pt x="125" y="360"/>
                    <a:pt x="122" y="357"/>
                  </a:cubicBezTo>
                  <a:cubicBezTo>
                    <a:pt x="121" y="360"/>
                    <a:pt x="116" y="359"/>
                    <a:pt x="115" y="363"/>
                  </a:cubicBezTo>
                  <a:close/>
                  <a:moveTo>
                    <a:pt x="105" y="372"/>
                  </a:moveTo>
                  <a:cubicBezTo>
                    <a:pt x="108" y="373"/>
                    <a:pt x="111" y="370"/>
                    <a:pt x="114" y="368"/>
                  </a:cubicBezTo>
                  <a:cubicBezTo>
                    <a:pt x="114" y="366"/>
                    <a:pt x="112" y="364"/>
                    <a:pt x="114" y="362"/>
                  </a:cubicBezTo>
                  <a:cubicBezTo>
                    <a:pt x="109" y="363"/>
                    <a:pt x="104" y="369"/>
                    <a:pt x="105" y="372"/>
                  </a:cubicBezTo>
                  <a:close/>
                  <a:moveTo>
                    <a:pt x="184" y="367"/>
                  </a:moveTo>
                  <a:cubicBezTo>
                    <a:pt x="180" y="367"/>
                    <a:pt x="182" y="365"/>
                    <a:pt x="184" y="363"/>
                  </a:cubicBezTo>
                  <a:cubicBezTo>
                    <a:pt x="183" y="362"/>
                    <a:pt x="180" y="362"/>
                    <a:pt x="178" y="363"/>
                  </a:cubicBezTo>
                  <a:cubicBezTo>
                    <a:pt x="181" y="367"/>
                    <a:pt x="178" y="368"/>
                    <a:pt x="175" y="368"/>
                  </a:cubicBezTo>
                  <a:cubicBezTo>
                    <a:pt x="175" y="370"/>
                    <a:pt x="175" y="371"/>
                    <a:pt x="175" y="372"/>
                  </a:cubicBezTo>
                  <a:cubicBezTo>
                    <a:pt x="182" y="371"/>
                    <a:pt x="179" y="369"/>
                    <a:pt x="184" y="367"/>
                  </a:cubicBezTo>
                  <a:close/>
                  <a:moveTo>
                    <a:pt x="158" y="389"/>
                  </a:moveTo>
                  <a:cubicBezTo>
                    <a:pt x="160" y="390"/>
                    <a:pt x="160" y="392"/>
                    <a:pt x="163" y="391"/>
                  </a:cubicBezTo>
                  <a:cubicBezTo>
                    <a:pt x="169" y="383"/>
                    <a:pt x="184" y="379"/>
                    <a:pt x="192" y="370"/>
                  </a:cubicBezTo>
                  <a:cubicBezTo>
                    <a:pt x="180" y="375"/>
                    <a:pt x="162" y="375"/>
                    <a:pt x="158" y="389"/>
                  </a:cubicBezTo>
                  <a:close/>
                  <a:moveTo>
                    <a:pt x="558" y="379"/>
                  </a:moveTo>
                  <a:cubicBezTo>
                    <a:pt x="557" y="382"/>
                    <a:pt x="554" y="383"/>
                    <a:pt x="553" y="386"/>
                  </a:cubicBezTo>
                  <a:cubicBezTo>
                    <a:pt x="555" y="393"/>
                    <a:pt x="560" y="386"/>
                    <a:pt x="564" y="386"/>
                  </a:cubicBezTo>
                  <a:cubicBezTo>
                    <a:pt x="566" y="384"/>
                    <a:pt x="564" y="384"/>
                    <a:pt x="565" y="381"/>
                  </a:cubicBezTo>
                  <a:cubicBezTo>
                    <a:pt x="571" y="381"/>
                    <a:pt x="571" y="374"/>
                    <a:pt x="575" y="372"/>
                  </a:cubicBezTo>
                  <a:cubicBezTo>
                    <a:pt x="574" y="371"/>
                    <a:pt x="570" y="371"/>
                    <a:pt x="567" y="371"/>
                  </a:cubicBezTo>
                  <a:cubicBezTo>
                    <a:pt x="570" y="378"/>
                    <a:pt x="564" y="379"/>
                    <a:pt x="558" y="379"/>
                  </a:cubicBezTo>
                  <a:close/>
                  <a:moveTo>
                    <a:pt x="554" y="373"/>
                  </a:moveTo>
                  <a:cubicBezTo>
                    <a:pt x="552" y="374"/>
                    <a:pt x="565" y="375"/>
                    <a:pt x="564" y="372"/>
                  </a:cubicBezTo>
                  <a:cubicBezTo>
                    <a:pt x="561" y="372"/>
                    <a:pt x="556" y="371"/>
                    <a:pt x="554" y="373"/>
                  </a:cubicBezTo>
                  <a:close/>
                  <a:moveTo>
                    <a:pt x="527" y="380"/>
                  </a:moveTo>
                  <a:cubicBezTo>
                    <a:pt x="524" y="383"/>
                    <a:pt x="529" y="380"/>
                    <a:pt x="530" y="383"/>
                  </a:cubicBezTo>
                  <a:cubicBezTo>
                    <a:pt x="530" y="384"/>
                    <a:pt x="530" y="385"/>
                    <a:pt x="530" y="386"/>
                  </a:cubicBezTo>
                  <a:cubicBezTo>
                    <a:pt x="520" y="387"/>
                    <a:pt x="517" y="395"/>
                    <a:pt x="510" y="395"/>
                  </a:cubicBezTo>
                  <a:cubicBezTo>
                    <a:pt x="512" y="396"/>
                    <a:pt x="520" y="401"/>
                    <a:pt x="517" y="401"/>
                  </a:cubicBezTo>
                  <a:cubicBezTo>
                    <a:pt x="518" y="401"/>
                    <a:pt x="521" y="397"/>
                    <a:pt x="521" y="397"/>
                  </a:cubicBezTo>
                  <a:cubicBezTo>
                    <a:pt x="522" y="396"/>
                    <a:pt x="526" y="398"/>
                    <a:pt x="527" y="397"/>
                  </a:cubicBezTo>
                  <a:cubicBezTo>
                    <a:pt x="530" y="395"/>
                    <a:pt x="532" y="390"/>
                    <a:pt x="538" y="391"/>
                  </a:cubicBezTo>
                  <a:cubicBezTo>
                    <a:pt x="538" y="393"/>
                    <a:pt x="537" y="393"/>
                    <a:pt x="537" y="394"/>
                  </a:cubicBezTo>
                  <a:cubicBezTo>
                    <a:pt x="540" y="395"/>
                    <a:pt x="540" y="393"/>
                    <a:pt x="542" y="393"/>
                  </a:cubicBezTo>
                  <a:cubicBezTo>
                    <a:pt x="541" y="387"/>
                    <a:pt x="547" y="386"/>
                    <a:pt x="550" y="382"/>
                  </a:cubicBezTo>
                  <a:cubicBezTo>
                    <a:pt x="543" y="383"/>
                    <a:pt x="535" y="386"/>
                    <a:pt x="532" y="380"/>
                  </a:cubicBezTo>
                  <a:cubicBezTo>
                    <a:pt x="534" y="378"/>
                    <a:pt x="537" y="375"/>
                    <a:pt x="536" y="373"/>
                  </a:cubicBezTo>
                  <a:cubicBezTo>
                    <a:pt x="519" y="378"/>
                    <a:pt x="504" y="381"/>
                    <a:pt x="490" y="390"/>
                  </a:cubicBezTo>
                  <a:cubicBezTo>
                    <a:pt x="501" y="388"/>
                    <a:pt x="517" y="378"/>
                    <a:pt x="527" y="380"/>
                  </a:cubicBezTo>
                  <a:close/>
                  <a:moveTo>
                    <a:pt x="543" y="377"/>
                  </a:moveTo>
                  <a:cubicBezTo>
                    <a:pt x="546" y="377"/>
                    <a:pt x="548" y="377"/>
                    <a:pt x="549" y="375"/>
                  </a:cubicBezTo>
                  <a:cubicBezTo>
                    <a:pt x="547" y="375"/>
                    <a:pt x="544" y="375"/>
                    <a:pt x="543" y="377"/>
                  </a:cubicBezTo>
                  <a:close/>
                  <a:moveTo>
                    <a:pt x="87" y="385"/>
                  </a:moveTo>
                  <a:cubicBezTo>
                    <a:pt x="89" y="384"/>
                    <a:pt x="94" y="381"/>
                    <a:pt x="91" y="378"/>
                  </a:cubicBezTo>
                  <a:cubicBezTo>
                    <a:pt x="91" y="380"/>
                    <a:pt x="85" y="382"/>
                    <a:pt x="87" y="385"/>
                  </a:cubicBezTo>
                  <a:close/>
                  <a:moveTo>
                    <a:pt x="574" y="388"/>
                  </a:moveTo>
                  <a:cubicBezTo>
                    <a:pt x="576" y="388"/>
                    <a:pt x="577" y="388"/>
                    <a:pt x="579" y="388"/>
                  </a:cubicBezTo>
                  <a:cubicBezTo>
                    <a:pt x="579" y="387"/>
                    <a:pt x="579" y="386"/>
                    <a:pt x="578" y="386"/>
                  </a:cubicBezTo>
                  <a:cubicBezTo>
                    <a:pt x="578" y="387"/>
                    <a:pt x="574" y="386"/>
                    <a:pt x="574" y="388"/>
                  </a:cubicBezTo>
                  <a:close/>
                  <a:moveTo>
                    <a:pt x="555" y="398"/>
                  </a:moveTo>
                  <a:cubicBezTo>
                    <a:pt x="555" y="396"/>
                    <a:pt x="558" y="397"/>
                    <a:pt x="559" y="394"/>
                  </a:cubicBezTo>
                  <a:cubicBezTo>
                    <a:pt x="555" y="394"/>
                    <a:pt x="553" y="396"/>
                    <a:pt x="551" y="397"/>
                  </a:cubicBezTo>
                  <a:cubicBezTo>
                    <a:pt x="555" y="397"/>
                    <a:pt x="551" y="398"/>
                    <a:pt x="552" y="401"/>
                  </a:cubicBezTo>
                  <a:cubicBezTo>
                    <a:pt x="564" y="400"/>
                    <a:pt x="576" y="397"/>
                    <a:pt x="583" y="390"/>
                  </a:cubicBezTo>
                  <a:cubicBezTo>
                    <a:pt x="574" y="389"/>
                    <a:pt x="562" y="398"/>
                    <a:pt x="555" y="398"/>
                  </a:cubicBezTo>
                  <a:close/>
                  <a:moveTo>
                    <a:pt x="498" y="402"/>
                  </a:moveTo>
                  <a:cubicBezTo>
                    <a:pt x="502" y="403"/>
                    <a:pt x="502" y="400"/>
                    <a:pt x="504" y="398"/>
                  </a:cubicBezTo>
                  <a:cubicBezTo>
                    <a:pt x="501" y="398"/>
                    <a:pt x="499" y="400"/>
                    <a:pt x="498" y="402"/>
                  </a:cubicBezTo>
                  <a:close/>
                  <a:moveTo>
                    <a:pt x="479" y="408"/>
                  </a:moveTo>
                  <a:cubicBezTo>
                    <a:pt x="481" y="408"/>
                    <a:pt x="482" y="406"/>
                    <a:pt x="483" y="405"/>
                  </a:cubicBezTo>
                  <a:cubicBezTo>
                    <a:pt x="481" y="405"/>
                    <a:pt x="480" y="405"/>
                    <a:pt x="479" y="405"/>
                  </a:cubicBezTo>
                  <a:cubicBezTo>
                    <a:pt x="479" y="406"/>
                    <a:pt x="479" y="407"/>
                    <a:pt x="479" y="408"/>
                  </a:cubicBezTo>
                  <a:close/>
                  <a:moveTo>
                    <a:pt x="115" y="414"/>
                  </a:moveTo>
                  <a:cubicBezTo>
                    <a:pt x="116" y="414"/>
                    <a:pt x="116" y="414"/>
                    <a:pt x="117" y="414"/>
                  </a:cubicBezTo>
                  <a:cubicBezTo>
                    <a:pt x="117" y="413"/>
                    <a:pt x="118" y="413"/>
                    <a:pt x="118" y="411"/>
                  </a:cubicBezTo>
                  <a:cubicBezTo>
                    <a:pt x="117" y="411"/>
                    <a:pt x="117" y="411"/>
                    <a:pt x="116" y="411"/>
                  </a:cubicBezTo>
                  <a:cubicBezTo>
                    <a:pt x="116" y="413"/>
                    <a:pt x="115" y="413"/>
                    <a:pt x="115" y="414"/>
                  </a:cubicBezTo>
                  <a:close/>
                  <a:moveTo>
                    <a:pt x="150" y="423"/>
                  </a:moveTo>
                  <a:cubicBezTo>
                    <a:pt x="156" y="422"/>
                    <a:pt x="161" y="420"/>
                    <a:pt x="164" y="416"/>
                  </a:cubicBezTo>
                  <a:cubicBezTo>
                    <a:pt x="160" y="419"/>
                    <a:pt x="151" y="418"/>
                    <a:pt x="150" y="423"/>
                  </a:cubicBezTo>
                  <a:close/>
                  <a:moveTo>
                    <a:pt x="213" y="424"/>
                  </a:moveTo>
                  <a:cubicBezTo>
                    <a:pt x="217" y="421"/>
                    <a:pt x="227" y="420"/>
                    <a:pt x="226" y="416"/>
                  </a:cubicBezTo>
                  <a:cubicBezTo>
                    <a:pt x="224" y="417"/>
                    <a:pt x="210" y="418"/>
                    <a:pt x="213" y="424"/>
                  </a:cubicBezTo>
                  <a:close/>
                  <a:moveTo>
                    <a:pt x="528" y="431"/>
                  </a:moveTo>
                  <a:cubicBezTo>
                    <a:pt x="524" y="426"/>
                    <a:pt x="516" y="434"/>
                    <a:pt x="510" y="436"/>
                  </a:cubicBezTo>
                  <a:cubicBezTo>
                    <a:pt x="501" y="440"/>
                    <a:pt x="490" y="440"/>
                    <a:pt x="488" y="447"/>
                  </a:cubicBezTo>
                  <a:cubicBezTo>
                    <a:pt x="505" y="444"/>
                    <a:pt x="513" y="433"/>
                    <a:pt x="531" y="434"/>
                  </a:cubicBezTo>
                  <a:cubicBezTo>
                    <a:pt x="533" y="433"/>
                    <a:pt x="529" y="431"/>
                    <a:pt x="532" y="430"/>
                  </a:cubicBezTo>
                  <a:cubicBezTo>
                    <a:pt x="536" y="428"/>
                    <a:pt x="546" y="430"/>
                    <a:pt x="550" y="424"/>
                  </a:cubicBezTo>
                  <a:cubicBezTo>
                    <a:pt x="542" y="424"/>
                    <a:pt x="534" y="425"/>
                    <a:pt x="528" y="431"/>
                  </a:cubicBezTo>
                  <a:close/>
                  <a:moveTo>
                    <a:pt x="176" y="440"/>
                  </a:moveTo>
                  <a:cubicBezTo>
                    <a:pt x="178" y="440"/>
                    <a:pt x="180" y="439"/>
                    <a:pt x="180" y="437"/>
                  </a:cubicBezTo>
                  <a:cubicBezTo>
                    <a:pt x="177" y="437"/>
                    <a:pt x="176" y="439"/>
                    <a:pt x="176" y="440"/>
                  </a:cubicBezTo>
                  <a:close/>
                  <a:moveTo>
                    <a:pt x="169" y="474"/>
                  </a:moveTo>
                  <a:cubicBezTo>
                    <a:pt x="170" y="478"/>
                    <a:pt x="166" y="478"/>
                    <a:pt x="168" y="481"/>
                  </a:cubicBezTo>
                  <a:cubicBezTo>
                    <a:pt x="174" y="479"/>
                    <a:pt x="177" y="475"/>
                    <a:pt x="181" y="472"/>
                  </a:cubicBezTo>
                  <a:cubicBezTo>
                    <a:pt x="177" y="469"/>
                    <a:pt x="176" y="476"/>
                    <a:pt x="169" y="474"/>
                  </a:cubicBezTo>
                  <a:close/>
                  <a:moveTo>
                    <a:pt x="162" y="482"/>
                  </a:moveTo>
                  <a:cubicBezTo>
                    <a:pt x="163" y="480"/>
                    <a:pt x="165" y="480"/>
                    <a:pt x="164" y="477"/>
                  </a:cubicBezTo>
                  <a:cubicBezTo>
                    <a:pt x="161" y="476"/>
                    <a:pt x="160" y="481"/>
                    <a:pt x="162" y="482"/>
                  </a:cubicBezTo>
                  <a:close/>
                  <a:moveTo>
                    <a:pt x="499" y="489"/>
                  </a:moveTo>
                  <a:cubicBezTo>
                    <a:pt x="500" y="490"/>
                    <a:pt x="502" y="490"/>
                    <a:pt x="505" y="490"/>
                  </a:cubicBezTo>
                  <a:cubicBezTo>
                    <a:pt x="505" y="488"/>
                    <a:pt x="503" y="487"/>
                    <a:pt x="506" y="486"/>
                  </a:cubicBezTo>
                  <a:cubicBezTo>
                    <a:pt x="507" y="486"/>
                    <a:pt x="508" y="486"/>
                    <a:pt x="509" y="486"/>
                  </a:cubicBezTo>
                  <a:cubicBezTo>
                    <a:pt x="508" y="488"/>
                    <a:pt x="507" y="488"/>
                    <a:pt x="510" y="488"/>
                  </a:cubicBezTo>
                  <a:cubicBezTo>
                    <a:pt x="510" y="488"/>
                    <a:pt x="511" y="488"/>
                    <a:pt x="512" y="488"/>
                  </a:cubicBezTo>
                  <a:cubicBezTo>
                    <a:pt x="511" y="484"/>
                    <a:pt x="516" y="483"/>
                    <a:pt x="517" y="479"/>
                  </a:cubicBezTo>
                  <a:cubicBezTo>
                    <a:pt x="512" y="476"/>
                    <a:pt x="501" y="482"/>
                    <a:pt x="499" y="489"/>
                  </a:cubicBezTo>
                  <a:close/>
                  <a:moveTo>
                    <a:pt x="493" y="494"/>
                  </a:moveTo>
                  <a:cubicBezTo>
                    <a:pt x="496" y="495"/>
                    <a:pt x="497" y="491"/>
                    <a:pt x="497" y="495"/>
                  </a:cubicBezTo>
                  <a:cubicBezTo>
                    <a:pt x="500" y="495"/>
                    <a:pt x="500" y="493"/>
                    <a:pt x="501" y="492"/>
                  </a:cubicBezTo>
                  <a:cubicBezTo>
                    <a:pt x="499" y="489"/>
                    <a:pt x="493" y="488"/>
                    <a:pt x="493" y="494"/>
                  </a:cubicBezTo>
                  <a:close/>
                  <a:moveTo>
                    <a:pt x="151" y="514"/>
                  </a:moveTo>
                  <a:cubicBezTo>
                    <a:pt x="154" y="512"/>
                    <a:pt x="158" y="515"/>
                    <a:pt x="158" y="508"/>
                  </a:cubicBezTo>
                  <a:cubicBezTo>
                    <a:pt x="155" y="510"/>
                    <a:pt x="150" y="510"/>
                    <a:pt x="151" y="514"/>
                  </a:cubicBezTo>
                  <a:close/>
                  <a:moveTo>
                    <a:pt x="188" y="524"/>
                  </a:moveTo>
                  <a:cubicBezTo>
                    <a:pt x="192" y="524"/>
                    <a:pt x="192" y="520"/>
                    <a:pt x="193" y="518"/>
                  </a:cubicBezTo>
                  <a:cubicBezTo>
                    <a:pt x="196" y="519"/>
                    <a:pt x="199" y="514"/>
                    <a:pt x="201" y="512"/>
                  </a:cubicBezTo>
                  <a:cubicBezTo>
                    <a:pt x="193" y="512"/>
                    <a:pt x="191" y="518"/>
                    <a:pt x="188" y="524"/>
                  </a:cubicBezTo>
                  <a:close/>
                  <a:moveTo>
                    <a:pt x="453" y="538"/>
                  </a:moveTo>
                  <a:cubicBezTo>
                    <a:pt x="449" y="541"/>
                    <a:pt x="443" y="542"/>
                    <a:pt x="441" y="547"/>
                  </a:cubicBezTo>
                  <a:cubicBezTo>
                    <a:pt x="437" y="545"/>
                    <a:pt x="435" y="548"/>
                    <a:pt x="435" y="552"/>
                  </a:cubicBezTo>
                  <a:cubicBezTo>
                    <a:pt x="453" y="553"/>
                    <a:pt x="465" y="535"/>
                    <a:pt x="487" y="533"/>
                  </a:cubicBezTo>
                  <a:cubicBezTo>
                    <a:pt x="486" y="530"/>
                    <a:pt x="490" y="531"/>
                    <a:pt x="491" y="530"/>
                  </a:cubicBezTo>
                  <a:cubicBezTo>
                    <a:pt x="491" y="526"/>
                    <a:pt x="492" y="524"/>
                    <a:pt x="493" y="523"/>
                  </a:cubicBezTo>
                  <a:cubicBezTo>
                    <a:pt x="490" y="522"/>
                    <a:pt x="487" y="525"/>
                    <a:pt x="490" y="527"/>
                  </a:cubicBezTo>
                  <a:cubicBezTo>
                    <a:pt x="485" y="527"/>
                    <a:pt x="486" y="526"/>
                    <a:pt x="480" y="528"/>
                  </a:cubicBezTo>
                  <a:cubicBezTo>
                    <a:pt x="478" y="529"/>
                    <a:pt x="481" y="531"/>
                    <a:pt x="479" y="531"/>
                  </a:cubicBezTo>
                  <a:cubicBezTo>
                    <a:pt x="469" y="528"/>
                    <a:pt x="463" y="545"/>
                    <a:pt x="453" y="538"/>
                  </a:cubicBezTo>
                  <a:close/>
                  <a:moveTo>
                    <a:pt x="421" y="557"/>
                  </a:moveTo>
                  <a:cubicBezTo>
                    <a:pt x="426" y="558"/>
                    <a:pt x="432" y="554"/>
                    <a:pt x="434" y="549"/>
                  </a:cubicBezTo>
                  <a:cubicBezTo>
                    <a:pt x="428" y="550"/>
                    <a:pt x="423" y="552"/>
                    <a:pt x="421" y="557"/>
                  </a:cubicBezTo>
                  <a:close/>
                  <a:moveTo>
                    <a:pt x="181" y="565"/>
                  </a:moveTo>
                  <a:cubicBezTo>
                    <a:pt x="186" y="566"/>
                    <a:pt x="185" y="561"/>
                    <a:pt x="190" y="562"/>
                  </a:cubicBezTo>
                  <a:cubicBezTo>
                    <a:pt x="190" y="560"/>
                    <a:pt x="190" y="559"/>
                    <a:pt x="188" y="558"/>
                  </a:cubicBezTo>
                  <a:cubicBezTo>
                    <a:pt x="187" y="561"/>
                    <a:pt x="182" y="561"/>
                    <a:pt x="181" y="565"/>
                  </a:cubicBezTo>
                  <a:close/>
                  <a:moveTo>
                    <a:pt x="403" y="565"/>
                  </a:moveTo>
                  <a:cubicBezTo>
                    <a:pt x="405" y="562"/>
                    <a:pt x="412" y="564"/>
                    <a:pt x="413" y="560"/>
                  </a:cubicBezTo>
                  <a:cubicBezTo>
                    <a:pt x="409" y="561"/>
                    <a:pt x="403" y="563"/>
                    <a:pt x="403" y="565"/>
                  </a:cubicBezTo>
                  <a:close/>
                  <a:moveTo>
                    <a:pt x="163" y="575"/>
                  </a:moveTo>
                  <a:cubicBezTo>
                    <a:pt x="167" y="573"/>
                    <a:pt x="176" y="571"/>
                    <a:pt x="175" y="567"/>
                  </a:cubicBezTo>
                  <a:cubicBezTo>
                    <a:pt x="173" y="572"/>
                    <a:pt x="164" y="569"/>
                    <a:pt x="163" y="575"/>
                  </a:cubicBezTo>
                  <a:close/>
                  <a:moveTo>
                    <a:pt x="140" y="587"/>
                  </a:moveTo>
                  <a:cubicBezTo>
                    <a:pt x="141" y="584"/>
                    <a:pt x="147" y="585"/>
                    <a:pt x="148" y="581"/>
                  </a:cubicBezTo>
                  <a:cubicBezTo>
                    <a:pt x="142" y="580"/>
                    <a:pt x="139" y="585"/>
                    <a:pt x="140" y="5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7432675" y="225426"/>
              <a:ext cx="63500" cy="41275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4 h 4"/>
                <a:gd name="T4" fmla="*/ 3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6" y="1"/>
                    <a:pt x="3" y="3"/>
                    <a:pt x="2" y="4"/>
                  </a:cubicBezTo>
                  <a:cubicBezTo>
                    <a:pt x="0" y="3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7197725" y="277813"/>
              <a:ext cx="169863" cy="74613"/>
            </a:xfrm>
            <a:custGeom>
              <a:avLst/>
              <a:gdLst>
                <a:gd name="T0" fmla="*/ 13 w 16"/>
                <a:gd name="T1" fmla="*/ 2 h 7"/>
                <a:gd name="T2" fmla="*/ 11 w 16"/>
                <a:gd name="T3" fmla="*/ 4 h 7"/>
                <a:gd name="T4" fmla="*/ 0 w 16"/>
                <a:gd name="T5" fmla="*/ 6 h 7"/>
                <a:gd name="T6" fmla="*/ 13 w 16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13" y="2"/>
                  </a:moveTo>
                  <a:cubicBezTo>
                    <a:pt x="16" y="0"/>
                    <a:pt x="10" y="2"/>
                    <a:pt x="11" y="4"/>
                  </a:cubicBezTo>
                  <a:cubicBezTo>
                    <a:pt x="6" y="2"/>
                    <a:pt x="6" y="7"/>
                    <a:pt x="0" y="6"/>
                  </a:cubicBezTo>
                  <a:cubicBezTo>
                    <a:pt x="1" y="2"/>
                    <a:pt x="9" y="4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7164388" y="609601"/>
              <a:ext cx="277813" cy="171450"/>
            </a:xfrm>
            <a:custGeom>
              <a:avLst/>
              <a:gdLst>
                <a:gd name="T0" fmla="*/ 26 w 26"/>
                <a:gd name="T1" fmla="*/ 0 h 16"/>
                <a:gd name="T2" fmla="*/ 0 w 26"/>
                <a:gd name="T3" fmla="*/ 16 h 16"/>
                <a:gd name="T4" fmla="*/ 26 w 26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6">
                  <a:moveTo>
                    <a:pt x="26" y="0"/>
                  </a:moveTo>
                  <a:cubicBezTo>
                    <a:pt x="20" y="7"/>
                    <a:pt x="9" y="11"/>
                    <a:pt x="0" y="16"/>
                  </a:cubicBezTo>
                  <a:cubicBezTo>
                    <a:pt x="8" y="10"/>
                    <a:pt x="17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9228138" y="684213"/>
              <a:ext cx="85725" cy="42863"/>
            </a:xfrm>
            <a:custGeom>
              <a:avLst/>
              <a:gdLst>
                <a:gd name="T0" fmla="*/ 4 w 8"/>
                <a:gd name="T1" fmla="*/ 0 h 4"/>
                <a:gd name="T2" fmla="*/ 0 w 8"/>
                <a:gd name="T3" fmla="*/ 3 h 4"/>
                <a:gd name="T4" fmla="*/ 4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4" y="0"/>
                  </a:moveTo>
                  <a:cubicBezTo>
                    <a:pt x="8" y="0"/>
                    <a:pt x="3" y="4"/>
                    <a:pt x="0" y="3"/>
                  </a:cubicBezTo>
                  <a:cubicBezTo>
                    <a:pt x="0" y="0"/>
                    <a:pt x="6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7988300" y="823913"/>
              <a:ext cx="74613" cy="20638"/>
            </a:xfrm>
            <a:custGeom>
              <a:avLst/>
              <a:gdLst>
                <a:gd name="T0" fmla="*/ 7 w 7"/>
                <a:gd name="T1" fmla="*/ 0 h 2"/>
                <a:gd name="T2" fmla="*/ 2 w 7"/>
                <a:gd name="T3" fmla="*/ 2 h 2"/>
                <a:gd name="T4" fmla="*/ 7 w 7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6" y="2"/>
                    <a:pt x="4" y="2"/>
                    <a:pt x="2" y="2"/>
                  </a:cubicBezTo>
                  <a:cubicBezTo>
                    <a:pt x="0" y="2"/>
                    <a:pt x="5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8950325" y="1027113"/>
              <a:ext cx="501650" cy="192088"/>
            </a:xfrm>
            <a:custGeom>
              <a:avLst/>
              <a:gdLst>
                <a:gd name="T0" fmla="*/ 47 w 47"/>
                <a:gd name="T1" fmla="*/ 3 h 18"/>
                <a:gd name="T2" fmla="*/ 0 w 47"/>
                <a:gd name="T3" fmla="*/ 18 h 18"/>
                <a:gd name="T4" fmla="*/ 38 w 47"/>
                <a:gd name="T5" fmla="*/ 0 h 18"/>
                <a:gd name="T6" fmla="*/ 47 w 47"/>
                <a:gd name="T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8">
                  <a:moveTo>
                    <a:pt x="47" y="3"/>
                  </a:moveTo>
                  <a:cubicBezTo>
                    <a:pt x="27" y="3"/>
                    <a:pt x="15" y="12"/>
                    <a:pt x="0" y="18"/>
                  </a:cubicBezTo>
                  <a:cubicBezTo>
                    <a:pt x="3" y="13"/>
                    <a:pt x="26" y="0"/>
                    <a:pt x="38" y="0"/>
                  </a:cubicBezTo>
                  <a:cubicBezTo>
                    <a:pt x="41" y="0"/>
                    <a:pt x="45" y="0"/>
                    <a:pt x="4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6"/>
            <p:cNvSpPr/>
            <p:nvPr/>
          </p:nvSpPr>
          <p:spPr bwMode="auto">
            <a:xfrm>
              <a:off x="5059363" y="1069976"/>
              <a:ext cx="117475" cy="53975"/>
            </a:xfrm>
            <a:custGeom>
              <a:avLst/>
              <a:gdLst>
                <a:gd name="T0" fmla="*/ 11 w 11"/>
                <a:gd name="T1" fmla="*/ 0 h 5"/>
                <a:gd name="T2" fmla="*/ 0 w 11"/>
                <a:gd name="T3" fmla="*/ 5 h 5"/>
                <a:gd name="T4" fmla="*/ 11 w 1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7" y="3"/>
                    <a:pt x="5" y="3"/>
                    <a:pt x="0" y="5"/>
                  </a:cubicBezTo>
                  <a:cubicBezTo>
                    <a:pt x="2" y="2"/>
                    <a:pt x="6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7"/>
            <p:cNvSpPr>
              <a:spLocks noEditPoints="1"/>
            </p:cNvSpPr>
            <p:nvPr/>
          </p:nvSpPr>
          <p:spPr bwMode="auto">
            <a:xfrm>
              <a:off x="3562350" y="1176338"/>
              <a:ext cx="1379538" cy="866775"/>
            </a:xfrm>
            <a:custGeom>
              <a:avLst/>
              <a:gdLst>
                <a:gd name="T0" fmla="*/ 74 w 129"/>
                <a:gd name="T1" fmla="*/ 38 h 81"/>
                <a:gd name="T2" fmla="*/ 56 w 129"/>
                <a:gd name="T3" fmla="*/ 55 h 81"/>
                <a:gd name="T4" fmla="*/ 47 w 129"/>
                <a:gd name="T5" fmla="*/ 61 h 81"/>
                <a:gd name="T6" fmla="*/ 39 w 129"/>
                <a:gd name="T7" fmla="*/ 67 h 81"/>
                <a:gd name="T8" fmla="*/ 33 w 129"/>
                <a:gd name="T9" fmla="*/ 65 h 81"/>
                <a:gd name="T10" fmla="*/ 30 w 129"/>
                <a:gd name="T11" fmla="*/ 74 h 81"/>
                <a:gd name="T12" fmla="*/ 26 w 129"/>
                <a:gd name="T13" fmla="*/ 72 h 81"/>
                <a:gd name="T14" fmla="*/ 21 w 129"/>
                <a:gd name="T15" fmla="*/ 81 h 81"/>
                <a:gd name="T16" fmla="*/ 21 w 129"/>
                <a:gd name="T17" fmla="*/ 76 h 81"/>
                <a:gd name="T18" fmla="*/ 14 w 129"/>
                <a:gd name="T19" fmla="*/ 79 h 81"/>
                <a:gd name="T20" fmla="*/ 16 w 129"/>
                <a:gd name="T21" fmla="*/ 72 h 81"/>
                <a:gd name="T22" fmla="*/ 3 w 129"/>
                <a:gd name="T23" fmla="*/ 78 h 81"/>
                <a:gd name="T24" fmla="*/ 0 w 129"/>
                <a:gd name="T25" fmla="*/ 75 h 81"/>
                <a:gd name="T26" fmla="*/ 53 w 129"/>
                <a:gd name="T27" fmla="*/ 39 h 81"/>
                <a:gd name="T28" fmla="*/ 55 w 129"/>
                <a:gd name="T29" fmla="*/ 42 h 81"/>
                <a:gd name="T30" fmla="*/ 129 w 129"/>
                <a:gd name="T31" fmla="*/ 0 h 81"/>
                <a:gd name="T32" fmla="*/ 76 w 129"/>
                <a:gd name="T33" fmla="*/ 37 h 81"/>
                <a:gd name="T34" fmla="*/ 77 w 129"/>
                <a:gd name="T35" fmla="*/ 39 h 81"/>
                <a:gd name="T36" fmla="*/ 91 w 129"/>
                <a:gd name="T37" fmla="*/ 30 h 81"/>
                <a:gd name="T38" fmla="*/ 74 w 129"/>
                <a:gd name="T39" fmla="*/ 38 h 81"/>
                <a:gd name="T40" fmla="*/ 32 w 129"/>
                <a:gd name="T41" fmla="*/ 59 h 81"/>
                <a:gd name="T42" fmla="*/ 36 w 129"/>
                <a:gd name="T43" fmla="*/ 63 h 81"/>
                <a:gd name="T44" fmla="*/ 37 w 129"/>
                <a:gd name="T45" fmla="*/ 58 h 81"/>
                <a:gd name="T46" fmla="*/ 32 w 129"/>
                <a:gd name="T47" fmla="*/ 5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81">
                  <a:moveTo>
                    <a:pt x="74" y="38"/>
                  </a:moveTo>
                  <a:cubicBezTo>
                    <a:pt x="70" y="45"/>
                    <a:pt x="62" y="47"/>
                    <a:pt x="56" y="55"/>
                  </a:cubicBezTo>
                  <a:cubicBezTo>
                    <a:pt x="53" y="52"/>
                    <a:pt x="46" y="57"/>
                    <a:pt x="47" y="61"/>
                  </a:cubicBezTo>
                  <a:cubicBezTo>
                    <a:pt x="43" y="55"/>
                    <a:pt x="41" y="65"/>
                    <a:pt x="39" y="67"/>
                  </a:cubicBezTo>
                  <a:cubicBezTo>
                    <a:pt x="37" y="66"/>
                    <a:pt x="36" y="65"/>
                    <a:pt x="33" y="65"/>
                  </a:cubicBezTo>
                  <a:cubicBezTo>
                    <a:pt x="29" y="66"/>
                    <a:pt x="32" y="72"/>
                    <a:pt x="30" y="74"/>
                  </a:cubicBezTo>
                  <a:cubicBezTo>
                    <a:pt x="28" y="75"/>
                    <a:pt x="28" y="72"/>
                    <a:pt x="26" y="72"/>
                  </a:cubicBezTo>
                  <a:cubicBezTo>
                    <a:pt x="23" y="73"/>
                    <a:pt x="24" y="79"/>
                    <a:pt x="21" y="81"/>
                  </a:cubicBezTo>
                  <a:cubicBezTo>
                    <a:pt x="18" y="81"/>
                    <a:pt x="20" y="77"/>
                    <a:pt x="21" y="76"/>
                  </a:cubicBezTo>
                  <a:cubicBezTo>
                    <a:pt x="17" y="76"/>
                    <a:pt x="17" y="79"/>
                    <a:pt x="14" y="79"/>
                  </a:cubicBezTo>
                  <a:cubicBezTo>
                    <a:pt x="13" y="75"/>
                    <a:pt x="15" y="74"/>
                    <a:pt x="16" y="72"/>
                  </a:cubicBezTo>
                  <a:cubicBezTo>
                    <a:pt x="11" y="73"/>
                    <a:pt x="7" y="76"/>
                    <a:pt x="3" y="78"/>
                  </a:cubicBezTo>
                  <a:cubicBezTo>
                    <a:pt x="5" y="75"/>
                    <a:pt x="2" y="76"/>
                    <a:pt x="0" y="75"/>
                  </a:cubicBezTo>
                  <a:cubicBezTo>
                    <a:pt x="17" y="62"/>
                    <a:pt x="38" y="54"/>
                    <a:pt x="53" y="39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77" y="25"/>
                    <a:pt x="102" y="12"/>
                    <a:pt x="129" y="0"/>
                  </a:cubicBezTo>
                  <a:cubicBezTo>
                    <a:pt x="117" y="18"/>
                    <a:pt x="88" y="16"/>
                    <a:pt x="76" y="37"/>
                  </a:cubicBezTo>
                  <a:cubicBezTo>
                    <a:pt x="77" y="37"/>
                    <a:pt x="77" y="38"/>
                    <a:pt x="77" y="39"/>
                  </a:cubicBezTo>
                  <a:cubicBezTo>
                    <a:pt x="81" y="35"/>
                    <a:pt x="87" y="34"/>
                    <a:pt x="91" y="30"/>
                  </a:cubicBezTo>
                  <a:cubicBezTo>
                    <a:pt x="90" y="36"/>
                    <a:pt x="78" y="43"/>
                    <a:pt x="74" y="38"/>
                  </a:cubicBezTo>
                  <a:close/>
                  <a:moveTo>
                    <a:pt x="32" y="59"/>
                  </a:moveTo>
                  <a:cubicBezTo>
                    <a:pt x="32" y="62"/>
                    <a:pt x="33" y="63"/>
                    <a:pt x="36" y="63"/>
                  </a:cubicBezTo>
                  <a:cubicBezTo>
                    <a:pt x="37" y="61"/>
                    <a:pt x="37" y="60"/>
                    <a:pt x="37" y="58"/>
                  </a:cubicBezTo>
                  <a:cubicBezTo>
                    <a:pt x="34" y="57"/>
                    <a:pt x="34" y="59"/>
                    <a:pt x="3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8801100" y="1230313"/>
              <a:ext cx="95250" cy="53975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4" y="5"/>
                    <a:pt x="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9"/>
            <p:cNvSpPr/>
            <p:nvPr/>
          </p:nvSpPr>
          <p:spPr bwMode="auto">
            <a:xfrm>
              <a:off x="8683625" y="1284288"/>
              <a:ext cx="74613" cy="20638"/>
            </a:xfrm>
            <a:custGeom>
              <a:avLst/>
              <a:gdLst>
                <a:gd name="T0" fmla="*/ 7 w 7"/>
                <a:gd name="T1" fmla="*/ 0 h 2"/>
                <a:gd name="T2" fmla="*/ 2 w 7"/>
                <a:gd name="T3" fmla="*/ 2 h 2"/>
                <a:gd name="T4" fmla="*/ 7 w 7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1"/>
                    <a:pt x="5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4630738" y="1433513"/>
              <a:ext cx="65088" cy="31750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5" y="2"/>
                    <a:pt x="3" y="3"/>
                    <a:pt x="0" y="3"/>
                  </a:cubicBezTo>
                  <a:cubicBezTo>
                    <a:pt x="2" y="1"/>
                    <a:pt x="4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8832850" y="1690688"/>
              <a:ext cx="149225" cy="106363"/>
            </a:xfrm>
            <a:custGeom>
              <a:avLst/>
              <a:gdLst>
                <a:gd name="T0" fmla="*/ 13 w 14"/>
                <a:gd name="T1" fmla="*/ 0 h 10"/>
                <a:gd name="T2" fmla="*/ 5 w 14"/>
                <a:gd name="T3" fmla="*/ 10 h 10"/>
                <a:gd name="T4" fmla="*/ 13 w 1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3" y="0"/>
                  </a:moveTo>
                  <a:cubicBezTo>
                    <a:pt x="14" y="3"/>
                    <a:pt x="8" y="8"/>
                    <a:pt x="5" y="10"/>
                  </a:cubicBezTo>
                  <a:cubicBezTo>
                    <a:pt x="0" y="5"/>
                    <a:pt x="10" y="3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3433763" y="2117726"/>
              <a:ext cx="63500" cy="85725"/>
            </a:xfrm>
            <a:custGeom>
              <a:avLst/>
              <a:gdLst>
                <a:gd name="T0" fmla="*/ 6 w 6"/>
                <a:gd name="T1" fmla="*/ 1 h 8"/>
                <a:gd name="T2" fmla="*/ 2 w 6"/>
                <a:gd name="T3" fmla="*/ 5 h 8"/>
                <a:gd name="T4" fmla="*/ 6 w 6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8">
                  <a:moveTo>
                    <a:pt x="6" y="1"/>
                  </a:moveTo>
                  <a:cubicBezTo>
                    <a:pt x="4" y="3"/>
                    <a:pt x="3" y="4"/>
                    <a:pt x="2" y="5"/>
                  </a:cubicBezTo>
                  <a:cubicBezTo>
                    <a:pt x="0" y="8"/>
                    <a:pt x="3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3251200" y="2311401"/>
              <a:ext cx="161925" cy="63500"/>
            </a:xfrm>
            <a:custGeom>
              <a:avLst/>
              <a:gdLst>
                <a:gd name="T0" fmla="*/ 15 w 15"/>
                <a:gd name="T1" fmla="*/ 0 h 6"/>
                <a:gd name="T2" fmla="*/ 0 w 15"/>
                <a:gd name="T3" fmla="*/ 6 h 6"/>
                <a:gd name="T4" fmla="*/ 15 w 1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6">
                  <a:moveTo>
                    <a:pt x="15" y="0"/>
                  </a:moveTo>
                  <a:cubicBezTo>
                    <a:pt x="11" y="3"/>
                    <a:pt x="5" y="4"/>
                    <a:pt x="0" y="6"/>
                  </a:cubicBezTo>
                  <a:cubicBezTo>
                    <a:pt x="2" y="0"/>
                    <a:pt x="9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2984500" y="2695576"/>
              <a:ext cx="74613" cy="42863"/>
            </a:xfrm>
            <a:custGeom>
              <a:avLst/>
              <a:gdLst>
                <a:gd name="T0" fmla="*/ 5 w 7"/>
                <a:gd name="T1" fmla="*/ 0 h 4"/>
                <a:gd name="T2" fmla="*/ 2 w 7"/>
                <a:gd name="T3" fmla="*/ 3 h 4"/>
                <a:gd name="T4" fmla="*/ 5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5" y="0"/>
                  </a:moveTo>
                  <a:cubicBezTo>
                    <a:pt x="7" y="0"/>
                    <a:pt x="3" y="4"/>
                    <a:pt x="2" y="3"/>
                  </a:cubicBezTo>
                  <a:cubicBezTo>
                    <a:pt x="0" y="0"/>
                    <a:pt x="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8767763" y="2760663"/>
              <a:ext cx="107950" cy="52388"/>
            </a:xfrm>
            <a:custGeom>
              <a:avLst/>
              <a:gdLst>
                <a:gd name="T0" fmla="*/ 7 w 10"/>
                <a:gd name="T1" fmla="*/ 2 h 5"/>
                <a:gd name="T2" fmla="*/ 3 w 10"/>
                <a:gd name="T3" fmla="*/ 5 h 5"/>
                <a:gd name="T4" fmla="*/ 7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7" y="2"/>
                  </a:moveTo>
                  <a:cubicBezTo>
                    <a:pt x="10" y="0"/>
                    <a:pt x="4" y="4"/>
                    <a:pt x="3" y="5"/>
                  </a:cubicBezTo>
                  <a:cubicBezTo>
                    <a:pt x="0" y="3"/>
                    <a:pt x="5" y="1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2995613" y="2824163"/>
              <a:ext cx="63500" cy="31750"/>
            </a:xfrm>
            <a:custGeom>
              <a:avLst/>
              <a:gdLst>
                <a:gd name="T0" fmla="*/ 4 w 6"/>
                <a:gd name="T1" fmla="*/ 0 h 3"/>
                <a:gd name="T2" fmla="*/ 1 w 6"/>
                <a:gd name="T3" fmla="*/ 3 h 3"/>
                <a:gd name="T4" fmla="*/ 4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6" y="0"/>
                    <a:pt x="3" y="3"/>
                    <a:pt x="1" y="3"/>
                  </a:cubicBezTo>
                  <a:cubicBezTo>
                    <a:pt x="0" y="0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3198813" y="2963863"/>
              <a:ext cx="214313" cy="95250"/>
            </a:xfrm>
            <a:custGeom>
              <a:avLst/>
              <a:gdLst>
                <a:gd name="T0" fmla="*/ 19 w 20"/>
                <a:gd name="T1" fmla="*/ 0 h 9"/>
                <a:gd name="T2" fmla="*/ 20 w 20"/>
                <a:gd name="T3" fmla="*/ 4 h 9"/>
                <a:gd name="T4" fmla="*/ 13 w 20"/>
                <a:gd name="T5" fmla="*/ 8 h 9"/>
                <a:gd name="T6" fmla="*/ 19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19" y="0"/>
                  </a:moveTo>
                  <a:cubicBezTo>
                    <a:pt x="20" y="1"/>
                    <a:pt x="20" y="2"/>
                    <a:pt x="20" y="4"/>
                  </a:cubicBezTo>
                  <a:cubicBezTo>
                    <a:pt x="16" y="3"/>
                    <a:pt x="15" y="6"/>
                    <a:pt x="13" y="8"/>
                  </a:cubicBezTo>
                  <a:cubicBezTo>
                    <a:pt x="0" y="9"/>
                    <a:pt x="15" y="4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3027363" y="3006726"/>
              <a:ext cx="117475" cy="85725"/>
            </a:xfrm>
            <a:custGeom>
              <a:avLst/>
              <a:gdLst>
                <a:gd name="T0" fmla="*/ 10 w 11"/>
                <a:gd name="T1" fmla="*/ 4 h 8"/>
                <a:gd name="T2" fmla="*/ 5 w 11"/>
                <a:gd name="T3" fmla="*/ 8 h 8"/>
                <a:gd name="T4" fmla="*/ 11 w 11"/>
                <a:gd name="T5" fmla="*/ 5 h 8"/>
                <a:gd name="T6" fmla="*/ 10 w 11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10" y="4"/>
                  </a:moveTo>
                  <a:cubicBezTo>
                    <a:pt x="8" y="4"/>
                    <a:pt x="5" y="5"/>
                    <a:pt x="5" y="8"/>
                  </a:cubicBezTo>
                  <a:cubicBezTo>
                    <a:pt x="0" y="6"/>
                    <a:pt x="10" y="0"/>
                    <a:pt x="11" y="5"/>
                  </a:cubicBezTo>
                  <a:cubicBezTo>
                    <a:pt x="11" y="6"/>
                    <a:pt x="10" y="5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8789988" y="3092451"/>
              <a:ext cx="85725" cy="42863"/>
            </a:xfrm>
            <a:custGeom>
              <a:avLst/>
              <a:gdLst>
                <a:gd name="T0" fmla="*/ 8 w 8"/>
                <a:gd name="T1" fmla="*/ 0 h 4"/>
                <a:gd name="T2" fmla="*/ 0 w 8"/>
                <a:gd name="T3" fmla="*/ 4 h 4"/>
                <a:gd name="T4" fmla="*/ 8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5" y="1"/>
                    <a:pt x="3" y="4"/>
                    <a:pt x="0" y="4"/>
                  </a:cubicBezTo>
                  <a:cubicBezTo>
                    <a:pt x="1" y="1"/>
                    <a:pt x="5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3049588" y="3113088"/>
              <a:ext cx="74613" cy="31750"/>
            </a:xfrm>
            <a:custGeom>
              <a:avLst/>
              <a:gdLst>
                <a:gd name="T0" fmla="*/ 7 w 7"/>
                <a:gd name="T1" fmla="*/ 0 h 3"/>
                <a:gd name="T2" fmla="*/ 1 w 7"/>
                <a:gd name="T3" fmla="*/ 3 h 3"/>
                <a:gd name="T4" fmla="*/ 7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cubicBezTo>
                    <a:pt x="6" y="2"/>
                    <a:pt x="3" y="1"/>
                    <a:pt x="1" y="3"/>
                  </a:cubicBezTo>
                  <a:cubicBezTo>
                    <a:pt x="0" y="3"/>
                    <a:pt x="5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2909888" y="3124201"/>
              <a:ext cx="63500" cy="85725"/>
            </a:xfrm>
            <a:custGeom>
              <a:avLst/>
              <a:gdLst>
                <a:gd name="T0" fmla="*/ 0 w 6"/>
                <a:gd name="T1" fmla="*/ 4 h 8"/>
                <a:gd name="T2" fmla="*/ 3 w 6"/>
                <a:gd name="T3" fmla="*/ 1 h 8"/>
                <a:gd name="T4" fmla="*/ 2 w 6"/>
                <a:gd name="T5" fmla="*/ 8 h 8"/>
                <a:gd name="T6" fmla="*/ 3 w 6"/>
                <a:gd name="T7" fmla="*/ 6 h 8"/>
                <a:gd name="T8" fmla="*/ 0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0" y="3"/>
                    <a:pt x="0" y="0"/>
                    <a:pt x="3" y="1"/>
                  </a:cubicBezTo>
                  <a:cubicBezTo>
                    <a:pt x="0" y="5"/>
                    <a:pt x="6" y="5"/>
                    <a:pt x="2" y="8"/>
                  </a:cubicBezTo>
                  <a:cubicBezTo>
                    <a:pt x="0" y="8"/>
                    <a:pt x="1" y="6"/>
                    <a:pt x="3" y="6"/>
                  </a:cubicBezTo>
                  <a:cubicBezTo>
                    <a:pt x="2" y="5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8928100" y="3155951"/>
              <a:ext cx="107950" cy="63500"/>
            </a:xfrm>
            <a:custGeom>
              <a:avLst/>
              <a:gdLst>
                <a:gd name="T0" fmla="*/ 8 w 10"/>
                <a:gd name="T1" fmla="*/ 1 h 6"/>
                <a:gd name="T2" fmla="*/ 0 w 10"/>
                <a:gd name="T3" fmla="*/ 6 h 6"/>
                <a:gd name="T4" fmla="*/ 8 w 10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8" y="1"/>
                  </a:moveTo>
                  <a:cubicBezTo>
                    <a:pt x="10" y="0"/>
                    <a:pt x="3" y="6"/>
                    <a:pt x="0" y="6"/>
                  </a:cubicBezTo>
                  <a:cubicBezTo>
                    <a:pt x="0" y="2"/>
                    <a:pt x="4" y="2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2471738" y="3722688"/>
              <a:ext cx="128588" cy="53975"/>
            </a:xfrm>
            <a:custGeom>
              <a:avLst/>
              <a:gdLst>
                <a:gd name="T0" fmla="*/ 9 w 12"/>
                <a:gd name="T1" fmla="*/ 0 h 5"/>
                <a:gd name="T2" fmla="*/ 3 w 12"/>
                <a:gd name="T3" fmla="*/ 5 h 5"/>
                <a:gd name="T4" fmla="*/ 9 w 1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9" y="0"/>
                  </a:moveTo>
                  <a:cubicBezTo>
                    <a:pt x="12" y="0"/>
                    <a:pt x="3" y="3"/>
                    <a:pt x="3" y="5"/>
                  </a:cubicBezTo>
                  <a:cubicBezTo>
                    <a:pt x="0" y="2"/>
                    <a:pt x="7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2397125" y="3754438"/>
              <a:ext cx="74613" cy="65088"/>
            </a:xfrm>
            <a:custGeom>
              <a:avLst/>
              <a:gdLst>
                <a:gd name="T0" fmla="*/ 7 w 7"/>
                <a:gd name="T1" fmla="*/ 2 h 6"/>
                <a:gd name="T2" fmla="*/ 2 w 7"/>
                <a:gd name="T3" fmla="*/ 6 h 6"/>
                <a:gd name="T4" fmla="*/ 7 w 7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7" y="2"/>
                  </a:moveTo>
                  <a:cubicBezTo>
                    <a:pt x="6" y="5"/>
                    <a:pt x="3" y="4"/>
                    <a:pt x="2" y="6"/>
                  </a:cubicBezTo>
                  <a:cubicBezTo>
                    <a:pt x="0" y="5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2268538" y="3840163"/>
              <a:ext cx="106363" cy="65088"/>
            </a:xfrm>
            <a:custGeom>
              <a:avLst/>
              <a:gdLst>
                <a:gd name="T0" fmla="*/ 8 w 10"/>
                <a:gd name="T1" fmla="*/ 0 h 6"/>
                <a:gd name="T2" fmla="*/ 3 w 10"/>
                <a:gd name="T3" fmla="*/ 6 h 6"/>
                <a:gd name="T4" fmla="*/ 8 w 10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8" y="0"/>
                  </a:moveTo>
                  <a:cubicBezTo>
                    <a:pt x="10" y="1"/>
                    <a:pt x="5" y="4"/>
                    <a:pt x="3" y="6"/>
                  </a:cubicBezTo>
                  <a:cubicBezTo>
                    <a:pt x="0" y="2"/>
                    <a:pt x="8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2557463" y="3905251"/>
              <a:ext cx="63500" cy="31750"/>
            </a:xfrm>
            <a:custGeom>
              <a:avLst/>
              <a:gdLst>
                <a:gd name="T0" fmla="*/ 6 w 6"/>
                <a:gd name="T1" fmla="*/ 0 h 3"/>
                <a:gd name="T2" fmla="*/ 2 w 6"/>
                <a:gd name="T3" fmla="*/ 3 h 3"/>
                <a:gd name="T4" fmla="*/ 6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6" y="2"/>
                    <a:pt x="3" y="2"/>
                    <a:pt x="2" y="3"/>
                  </a:cubicBezTo>
                  <a:cubicBezTo>
                    <a:pt x="0" y="3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9164638" y="4300538"/>
              <a:ext cx="95250" cy="53975"/>
            </a:xfrm>
            <a:custGeom>
              <a:avLst/>
              <a:gdLst>
                <a:gd name="T0" fmla="*/ 9 w 9"/>
                <a:gd name="T1" fmla="*/ 0 h 5"/>
                <a:gd name="T2" fmla="*/ 3 w 9"/>
                <a:gd name="T3" fmla="*/ 5 h 5"/>
                <a:gd name="T4" fmla="*/ 9 w 9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7" y="2"/>
                    <a:pt x="4" y="2"/>
                    <a:pt x="3" y="5"/>
                  </a:cubicBezTo>
                  <a:cubicBezTo>
                    <a:pt x="0" y="2"/>
                    <a:pt x="6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8832850" y="4471988"/>
              <a:ext cx="117475" cy="74613"/>
            </a:xfrm>
            <a:custGeom>
              <a:avLst/>
              <a:gdLst>
                <a:gd name="T0" fmla="*/ 9 w 11"/>
                <a:gd name="T1" fmla="*/ 0 h 7"/>
                <a:gd name="T2" fmla="*/ 3 w 11"/>
                <a:gd name="T3" fmla="*/ 7 h 7"/>
                <a:gd name="T4" fmla="*/ 9 w 1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9" y="0"/>
                  </a:moveTo>
                  <a:cubicBezTo>
                    <a:pt x="11" y="3"/>
                    <a:pt x="4" y="5"/>
                    <a:pt x="3" y="7"/>
                  </a:cubicBezTo>
                  <a:cubicBezTo>
                    <a:pt x="0" y="4"/>
                    <a:pt x="8" y="3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9356725" y="4535488"/>
              <a:ext cx="106363" cy="85725"/>
            </a:xfrm>
            <a:custGeom>
              <a:avLst/>
              <a:gdLst>
                <a:gd name="T0" fmla="*/ 9 w 10"/>
                <a:gd name="T1" fmla="*/ 0 h 8"/>
                <a:gd name="T2" fmla="*/ 0 w 10"/>
                <a:gd name="T3" fmla="*/ 8 h 8"/>
                <a:gd name="T4" fmla="*/ 2 w 10"/>
                <a:gd name="T5" fmla="*/ 3 h 8"/>
                <a:gd name="T6" fmla="*/ 9 w 10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9" y="0"/>
                  </a:moveTo>
                  <a:cubicBezTo>
                    <a:pt x="10" y="3"/>
                    <a:pt x="4" y="7"/>
                    <a:pt x="0" y="8"/>
                  </a:cubicBezTo>
                  <a:cubicBezTo>
                    <a:pt x="0" y="6"/>
                    <a:pt x="2" y="5"/>
                    <a:pt x="2" y="3"/>
                  </a:cubicBezTo>
                  <a:cubicBezTo>
                    <a:pt x="5" y="3"/>
                    <a:pt x="8" y="3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9196388" y="4654551"/>
              <a:ext cx="63500" cy="41275"/>
            </a:xfrm>
            <a:custGeom>
              <a:avLst/>
              <a:gdLst>
                <a:gd name="T0" fmla="*/ 4 w 6"/>
                <a:gd name="T1" fmla="*/ 1 h 4"/>
                <a:gd name="T2" fmla="*/ 1 w 6"/>
                <a:gd name="T3" fmla="*/ 3 h 4"/>
                <a:gd name="T4" fmla="*/ 4 w 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6" y="1"/>
                    <a:pt x="3" y="4"/>
                    <a:pt x="1" y="3"/>
                  </a:cubicBezTo>
                  <a:cubicBezTo>
                    <a:pt x="0" y="0"/>
                    <a:pt x="5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3219450" y="4686301"/>
              <a:ext cx="449263" cy="255588"/>
            </a:xfrm>
            <a:custGeom>
              <a:avLst/>
              <a:gdLst>
                <a:gd name="T0" fmla="*/ 27 w 42"/>
                <a:gd name="T1" fmla="*/ 11 h 24"/>
                <a:gd name="T2" fmla="*/ 37 w 42"/>
                <a:gd name="T3" fmla="*/ 1 h 24"/>
                <a:gd name="T4" fmla="*/ 18 w 42"/>
                <a:gd name="T5" fmla="*/ 16 h 24"/>
                <a:gd name="T6" fmla="*/ 14 w 42"/>
                <a:gd name="T7" fmla="*/ 15 h 24"/>
                <a:gd name="T8" fmla="*/ 2 w 42"/>
                <a:gd name="T9" fmla="*/ 24 h 24"/>
                <a:gd name="T10" fmla="*/ 15 w 42"/>
                <a:gd name="T11" fmla="*/ 9 h 24"/>
                <a:gd name="T12" fmla="*/ 1 w 42"/>
                <a:gd name="T13" fmla="*/ 15 h 24"/>
                <a:gd name="T14" fmla="*/ 15 w 42"/>
                <a:gd name="T15" fmla="*/ 3 h 24"/>
                <a:gd name="T16" fmla="*/ 12 w 42"/>
                <a:gd name="T17" fmla="*/ 7 h 24"/>
                <a:gd name="T18" fmla="*/ 17 w 42"/>
                <a:gd name="T19" fmla="*/ 10 h 24"/>
                <a:gd name="T20" fmla="*/ 35 w 42"/>
                <a:gd name="T21" fmla="*/ 0 h 24"/>
                <a:gd name="T22" fmla="*/ 42 w 42"/>
                <a:gd name="T23" fmla="*/ 7 h 24"/>
                <a:gd name="T24" fmla="*/ 27 w 42"/>
                <a:gd name="T25" fmla="*/ 16 h 24"/>
                <a:gd name="T26" fmla="*/ 27 w 42"/>
                <a:gd name="T2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24">
                  <a:moveTo>
                    <a:pt x="27" y="11"/>
                  </a:moveTo>
                  <a:cubicBezTo>
                    <a:pt x="31" y="9"/>
                    <a:pt x="35" y="6"/>
                    <a:pt x="37" y="1"/>
                  </a:cubicBezTo>
                  <a:cubicBezTo>
                    <a:pt x="28" y="4"/>
                    <a:pt x="24" y="12"/>
                    <a:pt x="18" y="16"/>
                  </a:cubicBezTo>
                  <a:cubicBezTo>
                    <a:pt x="17" y="16"/>
                    <a:pt x="15" y="15"/>
                    <a:pt x="14" y="15"/>
                  </a:cubicBezTo>
                  <a:cubicBezTo>
                    <a:pt x="10" y="16"/>
                    <a:pt x="6" y="22"/>
                    <a:pt x="2" y="24"/>
                  </a:cubicBezTo>
                  <a:cubicBezTo>
                    <a:pt x="0" y="17"/>
                    <a:pt x="13" y="16"/>
                    <a:pt x="15" y="9"/>
                  </a:cubicBezTo>
                  <a:cubicBezTo>
                    <a:pt x="9" y="9"/>
                    <a:pt x="6" y="17"/>
                    <a:pt x="1" y="15"/>
                  </a:cubicBezTo>
                  <a:cubicBezTo>
                    <a:pt x="4" y="8"/>
                    <a:pt x="10" y="9"/>
                    <a:pt x="15" y="3"/>
                  </a:cubicBezTo>
                  <a:cubicBezTo>
                    <a:pt x="19" y="5"/>
                    <a:pt x="13" y="6"/>
                    <a:pt x="12" y="7"/>
                  </a:cubicBezTo>
                  <a:cubicBezTo>
                    <a:pt x="14" y="11"/>
                    <a:pt x="20" y="4"/>
                    <a:pt x="17" y="10"/>
                  </a:cubicBezTo>
                  <a:cubicBezTo>
                    <a:pt x="25" y="8"/>
                    <a:pt x="30" y="4"/>
                    <a:pt x="35" y="0"/>
                  </a:cubicBezTo>
                  <a:cubicBezTo>
                    <a:pt x="40" y="0"/>
                    <a:pt x="41" y="4"/>
                    <a:pt x="42" y="7"/>
                  </a:cubicBezTo>
                  <a:cubicBezTo>
                    <a:pt x="34" y="7"/>
                    <a:pt x="31" y="12"/>
                    <a:pt x="27" y="16"/>
                  </a:cubicBezTo>
                  <a:cubicBezTo>
                    <a:pt x="25" y="16"/>
                    <a:pt x="28" y="13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3605213" y="4792663"/>
              <a:ext cx="117475" cy="74613"/>
            </a:xfrm>
            <a:custGeom>
              <a:avLst/>
              <a:gdLst>
                <a:gd name="T0" fmla="*/ 9 w 11"/>
                <a:gd name="T1" fmla="*/ 0 h 7"/>
                <a:gd name="T2" fmla="*/ 5 w 11"/>
                <a:gd name="T3" fmla="*/ 7 h 7"/>
                <a:gd name="T4" fmla="*/ 0 w 11"/>
                <a:gd name="T5" fmla="*/ 7 h 7"/>
                <a:gd name="T6" fmla="*/ 9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9" y="0"/>
                  </a:moveTo>
                  <a:cubicBezTo>
                    <a:pt x="11" y="2"/>
                    <a:pt x="5" y="4"/>
                    <a:pt x="5" y="7"/>
                  </a:cubicBezTo>
                  <a:cubicBezTo>
                    <a:pt x="2" y="6"/>
                    <a:pt x="3" y="6"/>
                    <a:pt x="0" y="7"/>
                  </a:cubicBezTo>
                  <a:cubicBezTo>
                    <a:pt x="1" y="2"/>
                    <a:pt x="6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3851275" y="4910138"/>
              <a:ext cx="106363" cy="53975"/>
            </a:xfrm>
            <a:custGeom>
              <a:avLst/>
              <a:gdLst>
                <a:gd name="T0" fmla="*/ 7 w 10"/>
                <a:gd name="T1" fmla="*/ 0 h 5"/>
                <a:gd name="T2" fmla="*/ 2 w 10"/>
                <a:gd name="T3" fmla="*/ 5 h 5"/>
                <a:gd name="T4" fmla="*/ 7 w 10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7" y="0"/>
                  </a:moveTo>
                  <a:cubicBezTo>
                    <a:pt x="10" y="3"/>
                    <a:pt x="3" y="4"/>
                    <a:pt x="2" y="5"/>
                  </a:cubicBezTo>
                  <a:cubicBezTo>
                    <a:pt x="0" y="3"/>
                    <a:pt x="7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3530600" y="5316538"/>
              <a:ext cx="95250" cy="96838"/>
            </a:xfrm>
            <a:custGeom>
              <a:avLst/>
              <a:gdLst>
                <a:gd name="T0" fmla="*/ 6 w 9"/>
                <a:gd name="T1" fmla="*/ 3 h 9"/>
                <a:gd name="T2" fmla="*/ 2 w 9"/>
                <a:gd name="T3" fmla="*/ 9 h 9"/>
                <a:gd name="T4" fmla="*/ 5 w 9"/>
                <a:gd name="T5" fmla="*/ 0 h 9"/>
                <a:gd name="T6" fmla="*/ 5 w 9"/>
                <a:gd name="T7" fmla="*/ 4 h 9"/>
                <a:gd name="T8" fmla="*/ 6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6" y="3"/>
                  </a:moveTo>
                  <a:cubicBezTo>
                    <a:pt x="9" y="5"/>
                    <a:pt x="2" y="6"/>
                    <a:pt x="2" y="9"/>
                  </a:cubicBezTo>
                  <a:cubicBezTo>
                    <a:pt x="0" y="7"/>
                    <a:pt x="2" y="0"/>
                    <a:pt x="5" y="0"/>
                  </a:cubicBezTo>
                  <a:cubicBezTo>
                    <a:pt x="6" y="2"/>
                    <a:pt x="2" y="3"/>
                    <a:pt x="5" y="4"/>
                  </a:cubicBezTo>
                  <a:cubicBezTo>
                    <a:pt x="6" y="4"/>
                    <a:pt x="6" y="3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3444875" y="5413376"/>
              <a:ext cx="95250" cy="53975"/>
            </a:xfrm>
            <a:custGeom>
              <a:avLst/>
              <a:gdLst>
                <a:gd name="T0" fmla="*/ 7 w 9"/>
                <a:gd name="T1" fmla="*/ 0 h 5"/>
                <a:gd name="T2" fmla="*/ 5 w 9"/>
                <a:gd name="T3" fmla="*/ 5 h 5"/>
                <a:gd name="T4" fmla="*/ 7 w 9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9" y="1"/>
                    <a:pt x="3" y="2"/>
                    <a:pt x="5" y="5"/>
                  </a:cubicBezTo>
                  <a:cubicBezTo>
                    <a:pt x="0" y="3"/>
                    <a:pt x="6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3883025" y="5445126"/>
              <a:ext cx="42863" cy="31750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2" y="2"/>
                    <a:pt x="3" y="3"/>
                    <a:pt x="0" y="3"/>
                  </a:cubicBezTo>
                  <a:cubicBezTo>
                    <a:pt x="0" y="2"/>
                    <a:pt x="3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7"/>
            <p:cNvSpPr/>
            <p:nvPr/>
          </p:nvSpPr>
          <p:spPr bwMode="auto">
            <a:xfrm>
              <a:off x="3327400" y="5616576"/>
              <a:ext cx="63500" cy="42863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4 h 4"/>
                <a:gd name="T4" fmla="*/ 3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6" y="1"/>
                    <a:pt x="3" y="3"/>
                    <a:pt x="2" y="4"/>
                  </a:cubicBezTo>
                  <a:cubicBezTo>
                    <a:pt x="0" y="3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8"/>
            <p:cNvSpPr/>
            <p:nvPr/>
          </p:nvSpPr>
          <p:spPr bwMode="auto">
            <a:xfrm>
              <a:off x="3594100" y="5702301"/>
              <a:ext cx="74613" cy="31750"/>
            </a:xfrm>
            <a:custGeom>
              <a:avLst/>
              <a:gdLst>
                <a:gd name="T0" fmla="*/ 7 w 7"/>
                <a:gd name="T1" fmla="*/ 0 h 3"/>
                <a:gd name="T2" fmla="*/ 1 w 7"/>
                <a:gd name="T3" fmla="*/ 3 h 3"/>
                <a:gd name="T4" fmla="*/ 0 w 7"/>
                <a:gd name="T5" fmla="*/ 0 h 3"/>
                <a:gd name="T6" fmla="*/ 7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cubicBezTo>
                    <a:pt x="5" y="1"/>
                    <a:pt x="4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3" y="2"/>
                    <a:pt x="4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9"/>
            <p:cNvSpPr/>
            <p:nvPr/>
          </p:nvSpPr>
          <p:spPr bwMode="auto">
            <a:xfrm>
              <a:off x="3519488" y="5702301"/>
              <a:ext cx="53975" cy="53975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5 h 5"/>
                <a:gd name="T4" fmla="*/ 5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1" y="3"/>
                    <a:pt x="2" y="5"/>
                  </a:cubicBezTo>
                  <a:cubicBezTo>
                    <a:pt x="0" y="5"/>
                    <a:pt x="4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20"/>
            <p:cNvSpPr/>
            <p:nvPr/>
          </p:nvSpPr>
          <p:spPr bwMode="auto">
            <a:xfrm>
              <a:off x="3765550" y="5776913"/>
              <a:ext cx="63500" cy="74613"/>
            </a:xfrm>
            <a:custGeom>
              <a:avLst/>
              <a:gdLst>
                <a:gd name="T0" fmla="*/ 3 w 6"/>
                <a:gd name="T1" fmla="*/ 6 h 7"/>
                <a:gd name="T2" fmla="*/ 6 w 6"/>
                <a:gd name="T3" fmla="*/ 2 h 7"/>
                <a:gd name="T4" fmla="*/ 6 w 6"/>
                <a:gd name="T5" fmla="*/ 7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4"/>
                    <a:pt x="4" y="0"/>
                    <a:pt x="6" y="2"/>
                  </a:cubicBezTo>
                  <a:cubicBezTo>
                    <a:pt x="4" y="5"/>
                    <a:pt x="5" y="4"/>
                    <a:pt x="6" y="7"/>
                  </a:cubicBezTo>
                  <a:cubicBezTo>
                    <a:pt x="5" y="7"/>
                    <a:pt x="3" y="3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21"/>
            <p:cNvSpPr/>
            <p:nvPr/>
          </p:nvSpPr>
          <p:spPr bwMode="auto">
            <a:xfrm>
              <a:off x="3370263" y="5808663"/>
              <a:ext cx="52388" cy="33338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3"/>
                    <a:pt x="0" y="3"/>
                  </a:cubicBezTo>
                  <a:cubicBezTo>
                    <a:pt x="0" y="0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2"/>
            <p:cNvSpPr/>
            <p:nvPr/>
          </p:nvSpPr>
          <p:spPr bwMode="auto">
            <a:xfrm>
              <a:off x="3968750" y="5969001"/>
              <a:ext cx="85725" cy="53975"/>
            </a:xfrm>
            <a:custGeom>
              <a:avLst/>
              <a:gdLst>
                <a:gd name="T0" fmla="*/ 8 w 8"/>
                <a:gd name="T1" fmla="*/ 0 h 5"/>
                <a:gd name="T2" fmla="*/ 2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4"/>
                    <a:pt x="5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3"/>
            <p:cNvSpPr/>
            <p:nvPr/>
          </p:nvSpPr>
          <p:spPr bwMode="auto">
            <a:xfrm>
              <a:off x="4384675" y="6205538"/>
              <a:ext cx="85725" cy="42863"/>
            </a:xfrm>
            <a:custGeom>
              <a:avLst/>
              <a:gdLst>
                <a:gd name="T0" fmla="*/ 8 w 8"/>
                <a:gd name="T1" fmla="*/ 0 h 4"/>
                <a:gd name="T2" fmla="*/ 0 w 8"/>
                <a:gd name="T3" fmla="*/ 4 h 4"/>
                <a:gd name="T4" fmla="*/ 8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5" y="1"/>
                    <a:pt x="3" y="3"/>
                    <a:pt x="0" y="4"/>
                  </a:cubicBezTo>
                  <a:cubicBezTo>
                    <a:pt x="2" y="2"/>
                    <a:pt x="4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4"/>
            <p:cNvSpPr/>
            <p:nvPr/>
          </p:nvSpPr>
          <p:spPr bwMode="auto">
            <a:xfrm>
              <a:off x="3390900" y="6557963"/>
              <a:ext cx="63500" cy="53975"/>
            </a:xfrm>
            <a:custGeom>
              <a:avLst/>
              <a:gdLst>
                <a:gd name="T0" fmla="*/ 5 w 6"/>
                <a:gd name="T1" fmla="*/ 0 h 5"/>
                <a:gd name="T2" fmla="*/ 0 w 6"/>
                <a:gd name="T3" fmla="*/ 4 h 5"/>
                <a:gd name="T4" fmla="*/ 5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cubicBezTo>
                    <a:pt x="6" y="1"/>
                    <a:pt x="3" y="5"/>
                    <a:pt x="0" y="4"/>
                  </a:cubicBezTo>
                  <a:cubicBezTo>
                    <a:pt x="1" y="2"/>
                    <a:pt x="4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5"/>
            <p:cNvSpPr/>
            <p:nvPr/>
          </p:nvSpPr>
          <p:spPr bwMode="auto">
            <a:xfrm>
              <a:off x="5080000" y="6697663"/>
              <a:ext cx="139700" cy="95250"/>
            </a:xfrm>
            <a:custGeom>
              <a:avLst/>
              <a:gdLst>
                <a:gd name="T0" fmla="*/ 9 w 13"/>
                <a:gd name="T1" fmla="*/ 0 h 9"/>
                <a:gd name="T2" fmla="*/ 10 w 13"/>
                <a:gd name="T3" fmla="*/ 3 h 9"/>
                <a:gd name="T4" fmla="*/ 1 w 13"/>
                <a:gd name="T5" fmla="*/ 9 h 9"/>
                <a:gd name="T6" fmla="*/ 0 w 13"/>
                <a:gd name="T7" fmla="*/ 7 h 9"/>
                <a:gd name="T8" fmla="*/ 9 w 13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0"/>
                  </a:moveTo>
                  <a:cubicBezTo>
                    <a:pt x="13" y="0"/>
                    <a:pt x="7" y="3"/>
                    <a:pt x="10" y="3"/>
                  </a:cubicBezTo>
                  <a:cubicBezTo>
                    <a:pt x="8" y="5"/>
                    <a:pt x="2" y="5"/>
                    <a:pt x="1" y="9"/>
                  </a:cubicBezTo>
                  <a:cubicBezTo>
                    <a:pt x="0" y="9"/>
                    <a:pt x="1" y="7"/>
                    <a:pt x="0" y="7"/>
                  </a:cubicBezTo>
                  <a:cubicBezTo>
                    <a:pt x="2" y="4"/>
                    <a:pt x="8" y="4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6"/>
            <p:cNvSpPr/>
            <p:nvPr/>
          </p:nvSpPr>
          <p:spPr bwMode="auto">
            <a:xfrm>
              <a:off x="4545013" y="6761163"/>
              <a:ext cx="96838" cy="65088"/>
            </a:xfrm>
            <a:custGeom>
              <a:avLst/>
              <a:gdLst>
                <a:gd name="T0" fmla="*/ 6 w 9"/>
                <a:gd name="T1" fmla="*/ 1 h 6"/>
                <a:gd name="T2" fmla="*/ 2 w 9"/>
                <a:gd name="T3" fmla="*/ 6 h 6"/>
                <a:gd name="T4" fmla="*/ 6 w 9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6" y="1"/>
                  </a:moveTo>
                  <a:cubicBezTo>
                    <a:pt x="9" y="0"/>
                    <a:pt x="2" y="4"/>
                    <a:pt x="2" y="6"/>
                  </a:cubicBezTo>
                  <a:cubicBezTo>
                    <a:pt x="0" y="5"/>
                    <a:pt x="4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7"/>
            <p:cNvSpPr/>
            <p:nvPr/>
          </p:nvSpPr>
          <p:spPr bwMode="auto">
            <a:xfrm>
              <a:off x="3605213" y="5199063"/>
              <a:ext cx="180975" cy="128588"/>
            </a:xfrm>
            <a:custGeom>
              <a:avLst/>
              <a:gdLst>
                <a:gd name="T0" fmla="*/ 15 w 17"/>
                <a:gd name="T1" fmla="*/ 0 h 12"/>
                <a:gd name="T2" fmla="*/ 17 w 17"/>
                <a:gd name="T3" fmla="*/ 3 h 12"/>
                <a:gd name="T4" fmla="*/ 0 w 17"/>
                <a:gd name="T5" fmla="*/ 12 h 12"/>
                <a:gd name="T6" fmla="*/ 15 w 17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5" y="0"/>
                  </a:moveTo>
                  <a:cubicBezTo>
                    <a:pt x="12" y="2"/>
                    <a:pt x="12" y="4"/>
                    <a:pt x="17" y="3"/>
                  </a:cubicBezTo>
                  <a:cubicBezTo>
                    <a:pt x="13" y="8"/>
                    <a:pt x="5" y="12"/>
                    <a:pt x="0" y="12"/>
                  </a:cubicBezTo>
                  <a:cubicBezTo>
                    <a:pt x="4" y="7"/>
                    <a:pt x="7" y="1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8" name="圆角矩形 127"/>
          <p:cNvSpPr/>
          <p:nvPr/>
        </p:nvSpPr>
        <p:spPr>
          <a:xfrm>
            <a:off x="6096000" y="2206115"/>
            <a:ext cx="5400675" cy="2445769"/>
          </a:xfrm>
          <a:prstGeom prst="roundRect">
            <a:avLst>
              <a:gd name="adj" fmla="val 0"/>
            </a:avLst>
          </a:prstGeom>
          <a:solidFill>
            <a:srgbClr val="A235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405094" y="2664850"/>
            <a:ext cx="429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请在此处添加您的文本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405094" y="3569090"/>
            <a:ext cx="429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请在此处添加您的文本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2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37" y="5162623"/>
            <a:ext cx="523363" cy="4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31" y="5162624"/>
            <a:ext cx="523363" cy="4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57" y="5162624"/>
            <a:ext cx="523363" cy="4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文本框 134"/>
          <p:cNvSpPr txBox="1"/>
          <p:nvPr/>
        </p:nvSpPr>
        <p:spPr>
          <a:xfrm>
            <a:off x="2107379" y="5737063"/>
            <a:ext cx="13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这里是您的小标题</a:t>
            </a:r>
            <a:endParaRPr lang="zh-CN" altLang="en-US" dirty="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5408861" y="5767542"/>
            <a:ext cx="13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这里是您的小标题</a:t>
            </a:r>
            <a:endParaRPr lang="zh-CN" altLang="en-US" dirty="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8926699" y="5767542"/>
            <a:ext cx="13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这里是您的小标题</a:t>
            </a:r>
            <a:endParaRPr lang="zh-CN" altLang="en-US" dirty="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b="10888"/>
          <a:stretch>
            <a:fillRect/>
          </a:stretch>
        </p:blipFill>
        <p:spPr>
          <a:xfrm flipH="1">
            <a:off x="1076733" y="2202625"/>
            <a:ext cx="5033984" cy="2439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矩形 149"/>
          <p:cNvSpPr/>
          <p:nvPr/>
        </p:nvSpPr>
        <p:spPr>
          <a:xfrm>
            <a:off x="0" y="1284916"/>
            <a:ext cx="12192000" cy="920185"/>
          </a:xfrm>
          <a:prstGeom prst="rect">
            <a:avLst/>
          </a:prstGeom>
          <a:solidFill>
            <a:srgbClr val="A23525"/>
          </a:solidFill>
          <a:ln>
            <a:noFill/>
          </a:ln>
          <a:effectLst>
            <a:outerShdw blurRad="114300" dist="1524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1" name="图片 1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289" y="476201"/>
            <a:ext cx="3545711" cy="1728900"/>
          </a:xfrm>
          <a:prstGeom prst="rect">
            <a:avLst/>
          </a:prstGeom>
        </p:spPr>
      </p:pic>
      <p:sp>
        <p:nvSpPr>
          <p:cNvPr id="172" name="TextBox 44"/>
          <p:cNvSpPr txBox="1">
            <a:spLocks noChangeArrowheads="1"/>
          </p:cNvSpPr>
          <p:nvPr/>
        </p:nvSpPr>
        <p:spPr bwMode="auto">
          <a:xfrm>
            <a:off x="957378" y="3198167"/>
            <a:ext cx="2773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千与千寻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73" name="TextBox 44"/>
          <p:cNvSpPr txBox="1">
            <a:spLocks noChangeArrowheads="1"/>
          </p:cNvSpPr>
          <p:nvPr/>
        </p:nvSpPr>
        <p:spPr bwMode="auto">
          <a:xfrm>
            <a:off x="4709319" y="3198167"/>
            <a:ext cx="2773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千与千寻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74" name="TextBox 44"/>
          <p:cNvSpPr txBox="1">
            <a:spLocks noChangeArrowheads="1"/>
          </p:cNvSpPr>
          <p:nvPr/>
        </p:nvSpPr>
        <p:spPr bwMode="auto">
          <a:xfrm>
            <a:off x="8352066" y="3198167"/>
            <a:ext cx="2773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千与千寻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1215240" y="3917065"/>
            <a:ext cx="2257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1600" ker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</a:t>
            </a:r>
            <a:r>
              <a:rPr lang="zh-CN" altLang="en-US" sz="1600" kern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内容</a:t>
            </a:r>
            <a:endParaRPr lang="en-US" altLang="zh-CN" sz="1600" kern="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4967181" y="3917064"/>
            <a:ext cx="2257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1600" ker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</a:t>
            </a:r>
            <a:r>
              <a:rPr lang="zh-CN" altLang="en-US" sz="1600" kern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内容</a:t>
            </a:r>
            <a:endParaRPr lang="en-US" altLang="zh-CN" sz="1600" kern="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8572515" y="3917065"/>
            <a:ext cx="2257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1600" ker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</a:t>
            </a:r>
            <a:r>
              <a:rPr lang="zh-CN" altLang="en-US" sz="1600" kern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内容</a:t>
            </a:r>
            <a:endParaRPr lang="en-US" altLang="zh-CN" sz="1600" kern="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20866" r="1314" b="14926"/>
          <a:stretch>
            <a:fillRect/>
          </a:stretch>
        </p:blipFill>
        <p:spPr>
          <a:xfrm>
            <a:off x="0" y="-29498"/>
            <a:ext cx="12192000" cy="690224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9463974" y="3262351"/>
            <a:ext cx="969496" cy="2361617"/>
            <a:chOff x="7988500" y="2695024"/>
            <a:chExt cx="969496" cy="2361617"/>
          </a:xfrm>
        </p:grpSpPr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8342443" y="2695024"/>
              <a:ext cx="615553" cy="200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zh-CN" altLang="en-US" sz="280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总体梗概</a:t>
              </a:r>
              <a:endParaRPr lang="zh-CN" altLang="en-US" sz="28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7988500" y="3938651"/>
              <a:ext cx="353943" cy="111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CN" altLang="en-US" sz="1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Chapter Title</a:t>
              </a:r>
              <a:endParaRPr lang="zh-CN" altLang="en-US" sz="11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306358" y="3265282"/>
            <a:ext cx="6093976" cy="2618591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驿外断桥边，</a:t>
            </a:r>
            <a:endParaRPr lang="en-US" altLang="zh-CN" sz="24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寂寞开无主。</a:t>
            </a:r>
            <a:endParaRPr lang="en-US" altLang="zh-CN" sz="24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已是黄昏独自愁，</a:t>
            </a:r>
            <a:endParaRPr lang="en-US" altLang="zh-CN" sz="24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更著风和雨。 </a:t>
            </a:r>
            <a:b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无意苦争春，</a:t>
            </a:r>
            <a:endParaRPr lang="en-US" altLang="zh-CN" sz="24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一任群芳妒。</a:t>
            </a:r>
            <a:endParaRPr lang="en-US" altLang="zh-CN" sz="24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零落成泥碾作尘</a:t>
            </a:r>
            <a:endParaRPr lang="en-US" altLang="zh-CN" sz="24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只有香如故。</a:t>
            </a:r>
            <a:endParaRPr lang="zh-CN" altLang="en-US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1694" y="2685598"/>
            <a:ext cx="2605345" cy="4187149"/>
            <a:chOff x="600720" y="1880059"/>
            <a:chExt cx="3106571" cy="4992688"/>
          </a:xfrm>
        </p:grpSpPr>
        <p:grpSp>
          <p:nvGrpSpPr>
            <p:cNvPr id="36" name="Group 4"/>
            <p:cNvGrpSpPr>
              <a:grpSpLocks noChangeAspect="1"/>
            </p:cNvGrpSpPr>
            <p:nvPr/>
          </p:nvGrpSpPr>
          <p:grpSpPr bwMode="auto">
            <a:xfrm>
              <a:off x="1272066" y="1880059"/>
              <a:ext cx="2435225" cy="4992688"/>
              <a:chOff x="3213" y="1071"/>
              <a:chExt cx="1534" cy="3145"/>
            </a:xfrm>
            <a:solidFill>
              <a:schemeClr val="bg1"/>
            </a:solidFill>
          </p:grpSpPr>
          <p:sp>
            <p:nvSpPr>
              <p:cNvPr id="37" name="Freeform 5"/>
              <p:cNvSpPr/>
              <p:nvPr/>
            </p:nvSpPr>
            <p:spPr bwMode="auto">
              <a:xfrm>
                <a:off x="3540" y="1071"/>
                <a:ext cx="54" cy="365"/>
              </a:xfrm>
              <a:custGeom>
                <a:avLst/>
                <a:gdLst>
                  <a:gd name="T0" fmla="*/ 16 w 42"/>
                  <a:gd name="T1" fmla="*/ 9 h 284"/>
                  <a:gd name="T2" fmla="*/ 11 w 42"/>
                  <a:gd name="T3" fmla="*/ 0 h 284"/>
                  <a:gd name="T4" fmla="*/ 1 w 42"/>
                  <a:gd name="T5" fmla="*/ 18 h 284"/>
                  <a:gd name="T6" fmla="*/ 5 w 42"/>
                  <a:gd name="T7" fmla="*/ 42 h 284"/>
                  <a:gd name="T8" fmla="*/ 13 w 42"/>
                  <a:gd name="T9" fmla="*/ 91 h 284"/>
                  <a:gd name="T10" fmla="*/ 18 w 42"/>
                  <a:gd name="T11" fmla="*/ 144 h 284"/>
                  <a:gd name="T12" fmla="*/ 20 w 42"/>
                  <a:gd name="T13" fmla="*/ 239 h 284"/>
                  <a:gd name="T14" fmla="*/ 20 w 42"/>
                  <a:gd name="T15" fmla="*/ 269 h 284"/>
                  <a:gd name="T16" fmla="*/ 20 w 42"/>
                  <a:gd name="T17" fmla="*/ 281 h 284"/>
                  <a:gd name="T18" fmla="*/ 33 w 42"/>
                  <a:gd name="T19" fmla="*/ 284 h 284"/>
                  <a:gd name="T20" fmla="*/ 39 w 42"/>
                  <a:gd name="T21" fmla="*/ 262 h 284"/>
                  <a:gd name="T22" fmla="*/ 39 w 42"/>
                  <a:gd name="T23" fmla="*/ 235 h 284"/>
                  <a:gd name="T24" fmla="*/ 37 w 42"/>
                  <a:gd name="T25" fmla="*/ 214 h 284"/>
                  <a:gd name="T26" fmla="*/ 37 w 42"/>
                  <a:gd name="T27" fmla="*/ 190 h 284"/>
                  <a:gd name="T28" fmla="*/ 32 w 42"/>
                  <a:gd name="T29" fmla="*/ 156 h 284"/>
                  <a:gd name="T30" fmla="*/ 31 w 42"/>
                  <a:gd name="T31" fmla="*/ 120 h 284"/>
                  <a:gd name="T32" fmla="*/ 29 w 42"/>
                  <a:gd name="T33" fmla="*/ 85 h 284"/>
                  <a:gd name="T34" fmla="*/ 28 w 42"/>
                  <a:gd name="T35" fmla="*/ 68 h 284"/>
                  <a:gd name="T36" fmla="*/ 16 w 42"/>
                  <a:gd name="T37" fmla="*/ 7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284">
                    <a:moveTo>
                      <a:pt x="16" y="9"/>
                    </a:moveTo>
                    <a:cubicBezTo>
                      <a:pt x="16" y="5"/>
                      <a:pt x="15" y="1"/>
                      <a:pt x="11" y="0"/>
                    </a:cubicBezTo>
                    <a:cubicBezTo>
                      <a:pt x="8" y="8"/>
                      <a:pt x="1" y="10"/>
                      <a:pt x="1" y="18"/>
                    </a:cubicBezTo>
                    <a:cubicBezTo>
                      <a:pt x="0" y="26"/>
                      <a:pt x="3" y="34"/>
                      <a:pt x="5" y="42"/>
                    </a:cubicBezTo>
                    <a:cubicBezTo>
                      <a:pt x="8" y="60"/>
                      <a:pt x="12" y="73"/>
                      <a:pt x="13" y="91"/>
                    </a:cubicBezTo>
                    <a:cubicBezTo>
                      <a:pt x="14" y="102"/>
                      <a:pt x="17" y="127"/>
                      <a:pt x="18" y="144"/>
                    </a:cubicBezTo>
                    <a:cubicBezTo>
                      <a:pt x="21" y="177"/>
                      <a:pt x="22" y="198"/>
                      <a:pt x="20" y="239"/>
                    </a:cubicBezTo>
                    <a:cubicBezTo>
                      <a:pt x="20" y="248"/>
                      <a:pt x="19" y="260"/>
                      <a:pt x="20" y="269"/>
                    </a:cubicBezTo>
                    <a:cubicBezTo>
                      <a:pt x="20" y="271"/>
                      <a:pt x="20" y="280"/>
                      <a:pt x="20" y="281"/>
                    </a:cubicBezTo>
                    <a:cubicBezTo>
                      <a:pt x="22" y="283"/>
                      <a:pt x="30" y="284"/>
                      <a:pt x="33" y="284"/>
                    </a:cubicBezTo>
                    <a:cubicBezTo>
                      <a:pt x="42" y="281"/>
                      <a:pt x="39" y="270"/>
                      <a:pt x="39" y="262"/>
                    </a:cubicBezTo>
                    <a:cubicBezTo>
                      <a:pt x="38" y="254"/>
                      <a:pt x="38" y="243"/>
                      <a:pt x="39" y="235"/>
                    </a:cubicBezTo>
                    <a:cubicBezTo>
                      <a:pt x="39" y="227"/>
                      <a:pt x="38" y="222"/>
                      <a:pt x="37" y="214"/>
                    </a:cubicBezTo>
                    <a:cubicBezTo>
                      <a:pt x="37" y="206"/>
                      <a:pt x="38" y="198"/>
                      <a:pt x="37" y="190"/>
                    </a:cubicBezTo>
                    <a:cubicBezTo>
                      <a:pt x="37" y="179"/>
                      <a:pt x="36" y="166"/>
                      <a:pt x="32" y="156"/>
                    </a:cubicBezTo>
                    <a:cubicBezTo>
                      <a:pt x="29" y="144"/>
                      <a:pt x="32" y="132"/>
                      <a:pt x="31" y="120"/>
                    </a:cubicBezTo>
                    <a:cubicBezTo>
                      <a:pt x="31" y="109"/>
                      <a:pt x="30" y="97"/>
                      <a:pt x="29" y="85"/>
                    </a:cubicBezTo>
                    <a:cubicBezTo>
                      <a:pt x="28" y="80"/>
                      <a:pt x="28" y="74"/>
                      <a:pt x="28" y="68"/>
                    </a:cubicBezTo>
                    <a:cubicBezTo>
                      <a:pt x="26" y="57"/>
                      <a:pt x="18" y="16"/>
                      <a:pt x="16" y="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"/>
              <p:cNvSpPr/>
              <p:nvPr/>
            </p:nvSpPr>
            <p:spPr bwMode="auto">
              <a:xfrm>
                <a:off x="3534" y="1415"/>
                <a:ext cx="115" cy="43"/>
              </a:xfrm>
              <a:custGeom>
                <a:avLst/>
                <a:gdLst>
                  <a:gd name="T0" fmla="*/ 24 w 90"/>
                  <a:gd name="T1" fmla="*/ 19 h 33"/>
                  <a:gd name="T2" fmla="*/ 0 w 90"/>
                  <a:gd name="T3" fmla="*/ 33 h 33"/>
                  <a:gd name="T4" fmla="*/ 46 w 90"/>
                  <a:gd name="T5" fmla="*/ 29 h 33"/>
                  <a:gd name="T6" fmla="*/ 70 w 90"/>
                  <a:gd name="T7" fmla="*/ 18 h 33"/>
                  <a:gd name="T8" fmla="*/ 90 w 90"/>
                  <a:gd name="T9" fmla="*/ 2 h 33"/>
                  <a:gd name="T10" fmla="*/ 70 w 90"/>
                  <a:gd name="T11" fmla="*/ 4 h 33"/>
                  <a:gd name="T12" fmla="*/ 50 w 90"/>
                  <a:gd name="T13" fmla="*/ 3 h 33"/>
                  <a:gd name="T14" fmla="*/ 65 w 90"/>
                  <a:gd name="T15" fmla="*/ 11 h 33"/>
                  <a:gd name="T16" fmla="*/ 50 w 90"/>
                  <a:gd name="T17" fmla="*/ 22 h 33"/>
                  <a:gd name="T18" fmla="*/ 33 w 90"/>
                  <a:gd name="T19" fmla="*/ 25 h 33"/>
                  <a:gd name="T20" fmla="*/ 25 w 90"/>
                  <a:gd name="T21" fmla="*/ 26 h 33"/>
                  <a:gd name="T22" fmla="*/ 25 w 90"/>
                  <a:gd name="T2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33">
                    <a:moveTo>
                      <a:pt x="24" y="19"/>
                    </a:moveTo>
                    <a:cubicBezTo>
                      <a:pt x="19" y="27"/>
                      <a:pt x="2" y="25"/>
                      <a:pt x="0" y="33"/>
                    </a:cubicBezTo>
                    <a:cubicBezTo>
                      <a:pt x="14" y="29"/>
                      <a:pt x="31" y="33"/>
                      <a:pt x="46" y="29"/>
                    </a:cubicBezTo>
                    <a:cubicBezTo>
                      <a:pt x="55" y="27"/>
                      <a:pt x="62" y="24"/>
                      <a:pt x="70" y="18"/>
                    </a:cubicBezTo>
                    <a:cubicBezTo>
                      <a:pt x="75" y="13"/>
                      <a:pt x="86" y="8"/>
                      <a:pt x="90" y="2"/>
                    </a:cubicBezTo>
                    <a:cubicBezTo>
                      <a:pt x="85" y="0"/>
                      <a:pt x="75" y="3"/>
                      <a:pt x="70" y="4"/>
                    </a:cubicBezTo>
                    <a:cubicBezTo>
                      <a:pt x="63" y="4"/>
                      <a:pt x="56" y="1"/>
                      <a:pt x="50" y="3"/>
                    </a:cubicBezTo>
                    <a:cubicBezTo>
                      <a:pt x="53" y="5"/>
                      <a:pt x="64" y="7"/>
                      <a:pt x="65" y="11"/>
                    </a:cubicBezTo>
                    <a:cubicBezTo>
                      <a:pt x="66" y="16"/>
                      <a:pt x="53" y="20"/>
                      <a:pt x="50" y="22"/>
                    </a:cubicBezTo>
                    <a:cubicBezTo>
                      <a:pt x="44" y="24"/>
                      <a:pt x="39" y="24"/>
                      <a:pt x="33" y="25"/>
                    </a:cubicBezTo>
                    <a:cubicBezTo>
                      <a:pt x="32" y="25"/>
                      <a:pt x="26" y="27"/>
                      <a:pt x="25" y="26"/>
                    </a:cubicBezTo>
                    <a:cubicBezTo>
                      <a:pt x="23" y="24"/>
                      <a:pt x="26" y="20"/>
                      <a:pt x="25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"/>
              <p:cNvSpPr/>
              <p:nvPr/>
            </p:nvSpPr>
            <p:spPr bwMode="auto">
              <a:xfrm>
                <a:off x="3568" y="1456"/>
                <a:ext cx="141" cy="804"/>
              </a:xfrm>
              <a:custGeom>
                <a:avLst/>
                <a:gdLst>
                  <a:gd name="T0" fmla="*/ 12 w 109"/>
                  <a:gd name="T1" fmla="*/ 63 h 625"/>
                  <a:gd name="T2" fmla="*/ 27 w 109"/>
                  <a:gd name="T3" fmla="*/ 139 h 625"/>
                  <a:gd name="T4" fmla="*/ 58 w 109"/>
                  <a:gd name="T5" fmla="*/ 300 h 625"/>
                  <a:gd name="T6" fmla="*/ 66 w 109"/>
                  <a:gd name="T7" fmla="*/ 419 h 625"/>
                  <a:gd name="T8" fmla="*/ 69 w 109"/>
                  <a:gd name="T9" fmla="*/ 591 h 625"/>
                  <a:gd name="T10" fmla="*/ 68 w 109"/>
                  <a:gd name="T11" fmla="*/ 601 h 625"/>
                  <a:gd name="T12" fmla="*/ 64 w 109"/>
                  <a:gd name="T13" fmla="*/ 606 h 625"/>
                  <a:gd name="T14" fmla="*/ 61 w 109"/>
                  <a:gd name="T15" fmla="*/ 613 h 625"/>
                  <a:gd name="T16" fmla="*/ 66 w 109"/>
                  <a:gd name="T17" fmla="*/ 623 h 625"/>
                  <a:gd name="T18" fmla="*/ 82 w 109"/>
                  <a:gd name="T19" fmla="*/ 621 h 625"/>
                  <a:gd name="T20" fmla="*/ 93 w 109"/>
                  <a:gd name="T21" fmla="*/ 615 h 625"/>
                  <a:gd name="T22" fmla="*/ 102 w 109"/>
                  <a:gd name="T23" fmla="*/ 611 h 625"/>
                  <a:gd name="T24" fmla="*/ 106 w 109"/>
                  <a:gd name="T25" fmla="*/ 577 h 625"/>
                  <a:gd name="T26" fmla="*/ 107 w 109"/>
                  <a:gd name="T27" fmla="*/ 540 h 625"/>
                  <a:gd name="T28" fmla="*/ 93 w 109"/>
                  <a:gd name="T29" fmla="*/ 465 h 625"/>
                  <a:gd name="T30" fmla="*/ 86 w 109"/>
                  <a:gd name="T31" fmla="*/ 407 h 625"/>
                  <a:gd name="T32" fmla="*/ 82 w 109"/>
                  <a:gd name="T33" fmla="*/ 376 h 625"/>
                  <a:gd name="T34" fmla="*/ 77 w 109"/>
                  <a:gd name="T35" fmla="*/ 362 h 625"/>
                  <a:gd name="T36" fmla="*/ 83 w 109"/>
                  <a:gd name="T37" fmla="*/ 347 h 625"/>
                  <a:gd name="T38" fmla="*/ 82 w 109"/>
                  <a:gd name="T39" fmla="*/ 318 h 625"/>
                  <a:gd name="T40" fmla="*/ 80 w 109"/>
                  <a:gd name="T41" fmla="*/ 284 h 625"/>
                  <a:gd name="T42" fmla="*/ 80 w 109"/>
                  <a:gd name="T43" fmla="*/ 249 h 625"/>
                  <a:gd name="T44" fmla="*/ 71 w 109"/>
                  <a:gd name="T45" fmla="*/ 225 h 625"/>
                  <a:gd name="T46" fmla="*/ 68 w 109"/>
                  <a:gd name="T47" fmla="*/ 190 h 625"/>
                  <a:gd name="T48" fmla="*/ 56 w 109"/>
                  <a:gd name="T49" fmla="*/ 115 h 625"/>
                  <a:gd name="T50" fmla="*/ 44 w 109"/>
                  <a:gd name="T51" fmla="*/ 64 h 625"/>
                  <a:gd name="T52" fmla="*/ 37 w 109"/>
                  <a:gd name="T53" fmla="*/ 23 h 625"/>
                  <a:gd name="T54" fmla="*/ 25 w 109"/>
                  <a:gd name="T55" fmla="*/ 3 h 625"/>
                  <a:gd name="T56" fmla="*/ 5 w 109"/>
                  <a:gd name="T57" fmla="*/ 11 h 625"/>
                  <a:gd name="T58" fmla="*/ 12 w 109"/>
                  <a:gd name="T59" fmla="*/ 63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9" h="625">
                    <a:moveTo>
                      <a:pt x="12" y="63"/>
                    </a:moveTo>
                    <a:cubicBezTo>
                      <a:pt x="18" y="88"/>
                      <a:pt x="23" y="114"/>
                      <a:pt x="27" y="139"/>
                    </a:cubicBezTo>
                    <a:cubicBezTo>
                      <a:pt x="36" y="194"/>
                      <a:pt x="53" y="245"/>
                      <a:pt x="58" y="300"/>
                    </a:cubicBezTo>
                    <a:cubicBezTo>
                      <a:pt x="62" y="340"/>
                      <a:pt x="65" y="379"/>
                      <a:pt x="66" y="419"/>
                    </a:cubicBezTo>
                    <a:cubicBezTo>
                      <a:pt x="68" y="476"/>
                      <a:pt x="72" y="534"/>
                      <a:pt x="69" y="591"/>
                    </a:cubicBezTo>
                    <a:cubicBezTo>
                      <a:pt x="69" y="593"/>
                      <a:pt x="69" y="599"/>
                      <a:pt x="68" y="601"/>
                    </a:cubicBezTo>
                    <a:cubicBezTo>
                      <a:pt x="67" y="604"/>
                      <a:pt x="66" y="605"/>
                      <a:pt x="64" y="606"/>
                    </a:cubicBezTo>
                    <a:cubicBezTo>
                      <a:pt x="61" y="608"/>
                      <a:pt x="60" y="609"/>
                      <a:pt x="61" y="613"/>
                    </a:cubicBezTo>
                    <a:cubicBezTo>
                      <a:pt x="61" y="614"/>
                      <a:pt x="65" y="621"/>
                      <a:pt x="66" y="623"/>
                    </a:cubicBezTo>
                    <a:cubicBezTo>
                      <a:pt x="69" y="625"/>
                      <a:pt x="79" y="623"/>
                      <a:pt x="82" y="621"/>
                    </a:cubicBezTo>
                    <a:cubicBezTo>
                      <a:pt x="85" y="620"/>
                      <a:pt x="90" y="617"/>
                      <a:pt x="93" y="615"/>
                    </a:cubicBezTo>
                    <a:cubicBezTo>
                      <a:pt x="96" y="614"/>
                      <a:pt x="99" y="613"/>
                      <a:pt x="102" y="611"/>
                    </a:cubicBezTo>
                    <a:cubicBezTo>
                      <a:pt x="109" y="606"/>
                      <a:pt x="106" y="588"/>
                      <a:pt x="106" y="577"/>
                    </a:cubicBezTo>
                    <a:cubicBezTo>
                      <a:pt x="105" y="565"/>
                      <a:pt x="106" y="553"/>
                      <a:pt x="107" y="540"/>
                    </a:cubicBezTo>
                    <a:cubicBezTo>
                      <a:pt x="108" y="514"/>
                      <a:pt x="99" y="490"/>
                      <a:pt x="93" y="465"/>
                    </a:cubicBezTo>
                    <a:cubicBezTo>
                      <a:pt x="89" y="446"/>
                      <a:pt x="88" y="426"/>
                      <a:pt x="86" y="407"/>
                    </a:cubicBezTo>
                    <a:cubicBezTo>
                      <a:pt x="85" y="397"/>
                      <a:pt x="85" y="385"/>
                      <a:pt x="82" y="376"/>
                    </a:cubicBezTo>
                    <a:cubicBezTo>
                      <a:pt x="81" y="370"/>
                      <a:pt x="76" y="368"/>
                      <a:pt x="77" y="362"/>
                    </a:cubicBezTo>
                    <a:cubicBezTo>
                      <a:pt x="77" y="358"/>
                      <a:pt x="82" y="352"/>
                      <a:pt x="83" y="347"/>
                    </a:cubicBezTo>
                    <a:cubicBezTo>
                      <a:pt x="85" y="338"/>
                      <a:pt x="83" y="327"/>
                      <a:pt x="82" y="318"/>
                    </a:cubicBezTo>
                    <a:cubicBezTo>
                      <a:pt x="80" y="307"/>
                      <a:pt x="81" y="295"/>
                      <a:pt x="80" y="284"/>
                    </a:cubicBezTo>
                    <a:cubicBezTo>
                      <a:pt x="78" y="269"/>
                      <a:pt x="81" y="259"/>
                      <a:pt x="80" y="249"/>
                    </a:cubicBezTo>
                    <a:cubicBezTo>
                      <a:pt x="78" y="239"/>
                      <a:pt x="73" y="235"/>
                      <a:pt x="71" y="225"/>
                    </a:cubicBezTo>
                    <a:cubicBezTo>
                      <a:pt x="69" y="214"/>
                      <a:pt x="71" y="201"/>
                      <a:pt x="68" y="190"/>
                    </a:cubicBezTo>
                    <a:cubicBezTo>
                      <a:pt x="61" y="157"/>
                      <a:pt x="59" y="140"/>
                      <a:pt x="56" y="115"/>
                    </a:cubicBezTo>
                    <a:cubicBezTo>
                      <a:pt x="54" y="96"/>
                      <a:pt x="48" y="83"/>
                      <a:pt x="44" y="64"/>
                    </a:cubicBezTo>
                    <a:cubicBezTo>
                      <a:pt x="43" y="55"/>
                      <a:pt x="42" y="37"/>
                      <a:pt x="37" y="23"/>
                    </a:cubicBezTo>
                    <a:cubicBezTo>
                      <a:pt x="34" y="14"/>
                      <a:pt x="35" y="7"/>
                      <a:pt x="25" y="3"/>
                    </a:cubicBezTo>
                    <a:cubicBezTo>
                      <a:pt x="16" y="0"/>
                      <a:pt x="6" y="11"/>
                      <a:pt x="5" y="11"/>
                    </a:cubicBezTo>
                    <a:cubicBezTo>
                      <a:pt x="0" y="15"/>
                      <a:pt x="8" y="48"/>
                      <a:pt x="1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8"/>
              <p:cNvSpPr/>
              <p:nvPr/>
            </p:nvSpPr>
            <p:spPr bwMode="auto">
              <a:xfrm>
                <a:off x="3528" y="1580"/>
                <a:ext cx="277" cy="267"/>
              </a:xfrm>
              <a:custGeom>
                <a:avLst/>
                <a:gdLst>
                  <a:gd name="T0" fmla="*/ 0 w 215"/>
                  <a:gd name="T1" fmla="*/ 0 h 208"/>
                  <a:gd name="T2" fmla="*/ 27 w 215"/>
                  <a:gd name="T3" fmla="*/ 30 h 208"/>
                  <a:gd name="T4" fmla="*/ 56 w 215"/>
                  <a:gd name="T5" fmla="*/ 67 h 208"/>
                  <a:gd name="T6" fmla="*/ 106 w 215"/>
                  <a:gd name="T7" fmla="*/ 135 h 208"/>
                  <a:gd name="T8" fmla="*/ 179 w 215"/>
                  <a:gd name="T9" fmla="*/ 197 h 208"/>
                  <a:gd name="T10" fmla="*/ 147 w 215"/>
                  <a:gd name="T11" fmla="*/ 135 h 208"/>
                  <a:gd name="T12" fmla="*/ 74 w 215"/>
                  <a:gd name="T13" fmla="*/ 59 h 208"/>
                  <a:gd name="T14" fmla="*/ 0 w 215"/>
                  <a:gd name="T1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" h="208">
                    <a:moveTo>
                      <a:pt x="0" y="0"/>
                    </a:moveTo>
                    <a:cubicBezTo>
                      <a:pt x="11" y="5"/>
                      <a:pt x="19" y="21"/>
                      <a:pt x="27" y="30"/>
                    </a:cubicBezTo>
                    <a:cubicBezTo>
                      <a:pt x="38" y="41"/>
                      <a:pt x="48" y="53"/>
                      <a:pt x="56" y="67"/>
                    </a:cubicBezTo>
                    <a:cubicBezTo>
                      <a:pt x="70" y="93"/>
                      <a:pt x="88" y="112"/>
                      <a:pt x="106" y="135"/>
                    </a:cubicBezTo>
                    <a:cubicBezTo>
                      <a:pt x="121" y="157"/>
                      <a:pt x="158" y="191"/>
                      <a:pt x="179" y="197"/>
                    </a:cubicBezTo>
                    <a:cubicBezTo>
                      <a:pt x="215" y="208"/>
                      <a:pt x="156" y="144"/>
                      <a:pt x="147" y="135"/>
                    </a:cubicBezTo>
                    <a:cubicBezTo>
                      <a:pt x="123" y="109"/>
                      <a:pt x="99" y="84"/>
                      <a:pt x="74" y="59"/>
                    </a:cubicBezTo>
                    <a:cubicBezTo>
                      <a:pt x="49" y="36"/>
                      <a:pt x="33" y="1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9"/>
              <p:cNvSpPr/>
              <p:nvPr/>
            </p:nvSpPr>
            <p:spPr bwMode="auto">
              <a:xfrm>
                <a:off x="3671" y="2261"/>
                <a:ext cx="207" cy="970"/>
              </a:xfrm>
              <a:custGeom>
                <a:avLst/>
                <a:gdLst>
                  <a:gd name="T0" fmla="*/ 18 w 161"/>
                  <a:gd name="T1" fmla="*/ 56 h 754"/>
                  <a:gd name="T2" fmla="*/ 36 w 161"/>
                  <a:gd name="T3" fmla="*/ 125 h 754"/>
                  <a:gd name="T4" fmla="*/ 47 w 161"/>
                  <a:gd name="T5" fmla="*/ 197 h 754"/>
                  <a:gd name="T6" fmla="*/ 60 w 161"/>
                  <a:gd name="T7" fmla="*/ 310 h 754"/>
                  <a:gd name="T8" fmla="*/ 67 w 161"/>
                  <a:gd name="T9" fmla="*/ 355 h 754"/>
                  <a:gd name="T10" fmla="*/ 76 w 161"/>
                  <a:gd name="T11" fmla="*/ 431 h 754"/>
                  <a:gd name="T12" fmla="*/ 84 w 161"/>
                  <a:gd name="T13" fmla="*/ 505 h 754"/>
                  <a:gd name="T14" fmla="*/ 89 w 161"/>
                  <a:gd name="T15" fmla="*/ 548 h 754"/>
                  <a:gd name="T16" fmla="*/ 93 w 161"/>
                  <a:gd name="T17" fmla="*/ 589 h 754"/>
                  <a:gd name="T18" fmla="*/ 99 w 161"/>
                  <a:gd name="T19" fmla="*/ 695 h 754"/>
                  <a:gd name="T20" fmla="*/ 95 w 161"/>
                  <a:gd name="T21" fmla="*/ 744 h 754"/>
                  <a:gd name="T22" fmla="*/ 133 w 161"/>
                  <a:gd name="T23" fmla="*/ 751 h 754"/>
                  <a:gd name="T24" fmla="*/ 159 w 161"/>
                  <a:gd name="T25" fmla="*/ 730 h 754"/>
                  <a:gd name="T26" fmla="*/ 151 w 161"/>
                  <a:gd name="T27" fmla="*/ 657 h 754"/>
                  <a:gd name="T28" fmla="*/ 140 w 161"/>
                  <a:gd name="T29" fmla="*/ 659 h 754"/>
                  <a:gd name="T30" fmla="*/ 144 w 161"/>
                  <a:gd name="T31" fmla="*/ 653 h 754"/>
                  <a:gd name="T32" fmla="*/ 141 w 161"/>
                  <a:gd name="T33" fmla="*/ 622 h 754"/>
                  <a:gd name="T34" fmla="*/ 135 w 161"/>
                  <a:gd name="T35" fmla="*/ 590 h 754"/>
                  <a:gd name="T36" fmla="*/ 127 w 161"/>
                  <a:gd name="T37" fmla="*/ 526 h 754"/>
                  <a:gd name="T38" fmla="*/ 127 w 161"/>
                  <a:gd name="T39" fmla="*/ 492 h 754"/>
                  <a:gd name="T40" fmla="*/ 121 w 161"/>
                  <a:gd name="T41" fmla="*/ 460 h 754"/>
                  <a:gd name="T42" fmla="*/ 114 w 161"/>
                  <a:gd name="T43" fmla="*/ 406 h 754"/>
                  <a:gd name="T44" fmla="*/ 113 w 161"/>
                  <a:gd name="T45" fmla="*/ 385 h 754"/>
                  <a:gd name="T46" fmla="*/ 113 w 161"/>
                  <a:gd name="T47" fmla="*/ 358 h 754"/>
                  <a:gd name="T48" fmla="*/ 107 w 161"/>
                  <a:gd name="T49" fmla="*/ 323 h 754"/>
                  <a:gd name="T50" fmla="*/ 93 w 161"/>
                  <a:gd name="T51" fmla="*/ 253 h 754"/>
                  <a:gd name="T52" fmla="*/ 91 w 161"/>
                  <a:gd name="T53" fmla="*/ 263 h 754"/>
                  <a:gd name="T54" fmla="*/ 97 w 161"/>
                  <a:gd name="T55" fmla="*/ 270 h 754"/>
                  <a:gd name="T56" fmla="*/ 91 w 161"/>
                  <a:gd name="T57" fmla="*/ 288 h 754"/>
                  <a:gd name="T58" fmla="*/ 86 w 161"/>
                  <a:gd name="T59" fmla="*/ 256 h 754"/>
                  <a:gd name="T60" fmla="*/ 80 w 161"/>
                  <a:gd name="T61" fmla="*/ 222 h 754"/>
                  <a:gd name="T62" fmla="*/ 73 w 161"/>
                  <a:gd name="T63" fmla="*/ 185 h 754"/>
                  <a:gd name="T64" fmla="*/ 69 w 161"/>
                  <a:gd name="T65" fmla="*/ 154 h 754"/>
                  <a:gd name="T66" fmla="*/ 72 w 161"/>
                  <a:gd name="T67" fmla="*/ 137 h 754"/>
                  <a:gd name="T68" fmla="*/ 62 w 161"/>
                  <a:gd name="T69" fmla="*/ 121 h 754"/>
                  <a:gd name="T70" fmla="*/ 58 w 161"/>
                  <a:gd name="T71" fmla="*/ 89 h 754"/>
                  <a:gd name="T72" fmla="*/ 53 w 161"/>
                  <a:gd name="T73" fmla="*/ 56 h 754"/>
                  <a:gd name="T74" fmla="*/ 54 w 161"/>
                  <a:gd name="T75" fmla="*/ 40 h 754"/>
                  <a:gd name="T76" fmla="*/ 52 w 161"/>
                  <a:gd name="T77" fmla="*/ 23 h 754"/>
                  <a:gd name="T78" fmla="*/ 60 w 161"/>
                  <a:gd name="T79" fmla="*/ 40 h 754"/>
                  <a:gd name="T80" fmla="*/ 56 w 161"/>
                  <a:gd name="T81" fmla="*/ 24 h 754"/>
                  <a:gd name="T82" fmla="*/ 57 w 161"/>
                  <a:gd name="T83" fmla="*/ 7 h 754"/>
                  <a:gd name="T84" fmla="*/ 47 w 161"/>
                  <a:gd name="T85" fmla="*/ 10 h 754"/>
                  <a:gd name="T86" fmla="*/ 43 w 161"/>
                  <a:gd name="T87" fmla="*/ 0 h 754"/>
                  <a:gd name="T88" fmla="*/ 5 w 161"/>
                  <a:gd name="T89" fmla="*/ 16 h 754"/>
                  <a:gd name="T90" fmla="*/ 18 w 161"/>
                  <a:gd name="T91" fmla="*/ 56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1" h="754">
                    <a:moveTo>
                      <a:pt x="18" y="56"/>
                    </a:moveTo>
                    <a:cubicBezTo>
                      <a:pt x="27" y="78"/>
                      <a:pt x="32" y="102"/>
                      <a:pt x="36" y="125"/>
                    </a:cubicBezTo>
                    <a:cubicBezTo>
                      <a:pt x="40" y="148"/>
                      <a:pt x="45" y="173"/>
                      <a:pt x="47" y="197"/>
                    </a:cubicBezTo>
                    <a:cubicBezTo>
                      <a:pt x="50" y="235"/>
                      <a:pt x="56" y="272"/>
                      <a:pt x="60" y="310"/>
                    </a:cubicBezTo>
                    <a:cubicBezTo>
                      <a:pt x="61" y="323"/>
                      <a:pt x="66" y="343"/>
                      <a:pt x="67" y="355"/>
                    </a:cubicBezTo>
                    <a:cubicBezTo>
                      <a:pt x="69" y="383"/>
                      <a:pt x="74" y="409"/>
                      <a:pt x="76" y="431"/>
                    </a:cubicBezTo>
                    <a:cubicBezTo>
                      <a:pt x="79" y="458"/>
                      <a:pt x="83" y="487"/>
                      <a:pt x="84" y="505"/>
                    </a:cubicBezTo>
                    <a:cubicBezTo>
                      <a:pt x="85" y="518"/>
                      <a:pt x="88" y="534"/>
                      <a:pt x="89" y="548"/>
                    </a:cubicBezTo>
                    <a:cubicBezTo>
                      <a:pt x="89" y="562"/>
                      <a:pt x="93" y="575"/>
                      <a:pt x="93" y="589"/>
                    </a:cubicBezTo>
                    <a:cubicBezTo>
                      <a:pt x="94" y="625"/>
                      <a:pt x="98" y="659"/>
                      <a:pt x="99" y="695"/>
                    </a:cubicBezTo>
                    <a:cubicBezTo>
                      <a:pt x="100" y="707"/>
                      <a:pt x="98" y="733"/>
                      <a:pt x="95" y="744"/>
                    </a:cubicBezTo>
                    <a:cubicBezTo>
                      <a:pt x="103" y="754"/>
                      <a:pt x="122" y="752"/>
                      <a:pt x="133" y="751"/>
                    </a:cubicBezTo>
                    <a:cubicBezTo>
                      <a:pt x="149" y="750"/>
                      <a:pt x="161" y="747"/>
                      <a:pt x="159" y="730"/>
                    </a:cubicBezTo>
                    <a:cubicBezTo>
                      <a:pt x="156" y="707"/>
                      <a:pt x="152" y="682"/>
                      <a:pt x="151" y="657"/>
                    </a:cubicBezTo>
                    <a:cubicBezTo>
                      <a:pt x="148" y="658"/>
                      <a:pt x="143" y="660"/>
                      <a:pt x="140" y="659"/>
                    </a:cubicBezTo>
                    <a:cubicBezTo>
                      <a:pt x="134" y="656"/>
                      <a:pt x="139" y="652"/>
                      <a:pt x="144" y="653"/>
                    </a:cubicBezTo>
                    <a:cubicBezTo>
                      <a:pt x="141" y="643"/>
                      <a:pt x="141" y="633"/>
                      <a:pt x="141" y="622"/>
                    </a:cubicBezTo>
                    <a:cubicBezTo>
                      <a:pt x="140" y="611"/>
                      <a:pt x="137" y="601"/>
                      <a:pt x="135" y="590"/>
                    </a:cubicBezTo>
                    <a:cubicBezTo>
                      <a:pt x="130" y="569"/>
                      <a:pt x="131" y="548"/>
                      <a:pt x="127" y="526"/>
                    </a:cubicBezTo>
                    <a:cubicBezTo>
                      <a:pt x="125" y="515"/>
                      <a:pt x="128" y="503"/>
                      <a:pt x="127" y="492"/>
                    </a:cubicBezTo>
                    <a:cubicBezTo>
                      <a:pt x="127" y="482"/>
                      <a:pt x="122" y="471"/>
                      <a:pt x="121" y="460"/>
                    </a:cubicBezTo>
                    <a:cubicBezTo>
                      <a:pt x="120" y="442"/>
                      <a:pt x="114" y="425"/>
                      <a:pt x="114" y="406"/>
                    </a:cubicBezTo>
                    <a:cubicBezTo>
                      <a:pt x="115" y="398"/>
                      <a:pt x="113" y="393"/>
                      <a:pt x="113" y="385"/>
                    </a:cubicBezTo>
                    <a:cubicBezTo>
                      <a:pt x="113" y="375"/>
                      <a:pt x="113" y="367"/>
                      <a:pt x="113" y="358"/>
                    </a:cubicBezTo>
                    <a:cubicBezTo>
                      <a:pt x="112" y="346"/>
                      <a:pt x="107" y="335"/>
                      <a:pt x="107" y="323"/>
                    </a:cubicBezTo>
                    <a:cubicBezTo>
                      <a:pt x="105" y="299"/>
                      <a:pt x="101" y="275"/>
                      <a:pt x="93" y="253"/>
                    </a:cubicBezTo>
                    <a:cubicBezTo>
                      <a:pt x="93" y="256"/>
                      <a:pt x="91" y="260"/>
                      <a:pt x="91" y="263"/>
                    </a:cubicBezTo>
                    <a:cubicBezTo>
                      <a:pt x="92" y="268"/>
                      <a:pt x="96" y="266"/>
                      <a:pt x="97" y="270"/>
                    </a:cubicBezTo>
                    <a:cubicBezTo>
                      <a:pt x="100" y="276"/>
                      <a:pt x="95" y="282"/>
                      <a:pt x="91" y="288"/>
                    </a:cubicBezTo>
                    <a:cubicBezTo>
                      <a:pt x="89" y="278"/>
                      <a:pt x="89" y="267"/>
                      <a:pt x="86" y="256"/>
                    </a:cubicBezTo>
                    <a:cubicBezTo>
                      <a:pt x="83" y="245"/>
                      <a:pt x="81" y="233"/>
                      <a:pt x="80" y="222"/>
                    </a:cubicBezTo>
                    <a:cubicBezTo>
                      <a:pt x="78" y="210"/>
                      <a:pt x="74" y="198"/>
                      <a:pt x="73" y="185"/>
                    </a:cubicBezTo>
                    <a:cubicBezTo>
                      <a:pt x="72" y="174"/>
                      <a:pt x="69" y="165"/>
                      <a:pt x="69" y="154"/>
                    </a:cubicBezTo>
                    <a:cubicBezTo>
                      <a:pt x="69" y="149"/>
                      <a:pt x="73" y="141"/>
                      <a:pt x="72" y="137"/>
                    </a:cubicBezTo>
                    <a:cubicBezTo>
                      <a:pt x="70" y="130"/>
                      <a:pt x="64" y="128"/>
                      <a:pt x="62" y="121"/>
                    </a:cubicBezTo>
                    <a:cubicBezTo>
                      <a:pt x="59" y="111"/>
                      <a:pt x="60" y="99"/>
                      <a:pt x="58" y="89"/>
                    </a:cubicBezTo>
                    <a:cubicBezTo>
                      <a:pt x="56" y="79"/>
                      <a:pt x="52" y="66"/>
                      <a:pt x="53" y="56"/>
                    </a:cubicBezTo>
                    <a:cubicBezTo>
                      <a:pt x="53" y="50"/>
                      <a:pt x="55" y="47"/>
                      <a:pt x="54" y="40"/>
                    </a:cubicBezTo>
                    <a:cubicBezTo>
                      <a:pt x="53" y="34"/>
                      <a:pt x="50" y="27"/>
                      <a:pt x="52" y="23"/>
                    </a:cubicBezTo>
                    <a:cubicBezTo>
                      <a:pt x="53" y="29"/>
                      <a:pt x="61" y="34"/>
                      <a:pt x="60" y="40"/>
                    </a:cubicBezTo>
                    <a:cubicBezTo>
                      <a:pt x="65" y="35"/>
                      <a:pt x="58" y="30"/>
                      <a:pt x="56" y="24"/>
                    </a:cubicBezTo>
                    <a:cubicBezTo>
                      <a:pt x="55" y="18"/>
                      <a:pt x="56" y="12"/>
                      <a:pt x="57" y="7"/>
                    </a:cubicBezTo>
                    <a:cubicBezTo>
                      <a:pt x="54" y="7"/>
                      <a:pt x="50" y="9"/>
                      <a:pt x="47" y="10"/>
                    </a:cubicBezTo>
                    <a:cubicBezTo>
                      <a:pt x="47" y="7"/>
                      <a:pt x="46" y="3"/>
                      <a:pt x="43" y="0"/>
                    </a:cubicBezTo>
                    <a:cubicBezTo>
                      <a:pt x="34" y="7"/>
                      <a:pt x="10" y="5"/>
                      <a:pt x="5" y="16"/>
                    </a:cubicBezTo>
                    <a:cubicBezTo>
                      <a:pt x="0" y="28"/>
                      <a:pt x="13" y="46"/>
                      <a:pt x="1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10"/>
              <p:cNvSpPr/>
              <p:nvPr/>
            </p:nvSpPr>
            <p:spPr bwMode="auto">
              <a:xfrm>
                <a:off x="3629" y="2224"/>
                <a:ext cx="112" cy="69"/>
              </a:xfrm>
              <a:custGeom>
                <a:avLst/>
                <a:gdLst>
                  <a:gd name="T0" fmla="*/ 22 w 87"/>
                  <a:gd name="T1" fmla="*/ 31 h 54"/>
                  <a:gd name="T2" fmla="*/ 18 w 87"/>
                  <a:gd name="T3" fmla="*/ 45 h 54"/>
                  <a:gd name="T4" fmla="*/ 33 w 87"/>
                  <a:gd name="T5" fmla="*/ 45 h 54"/>
                  <a:gd name="T6" fmla="*/ 65 w 87"/>
                  <a:gd name="T7" fmla="*/ 27 h 54"/>
                  <a:gd name="T8" fmla="*/ 70 w 87"/>
                  <a:gd name="T9" fmla="*/ 19 h 54"/>
                  <a:gd name="T10" fmla="*/ 67 w 87"/>
                  <a:gd name="T11" fmla="*/ 14 h 54"/>
                  <a:gd name="T12" fmla="*/ 61 w 87"/>
                  <a:gd name="T13" fmla="*/ 7 h 54"/>
                  <a:gd name="T14" fmla="*/ 68 w 87"/>
                  <a:gd name="T15" fmla="*/ 7 h 54"/>
                  <a:gd name="T16" fmla="*/ 77 w 87"/>
                  <a:gd name="T17" fmla="*/ 5 h 54"/>
                  <a:gd name="T18" fmla="*/ 85 w 87"/>
                  <a:gd name="T19" fmla="*/ 0 h 54"/>
                  <a:gd name="T20" fmla="*/ 77 w 87"/>
                  <a:gd name="T21" fmla="*/ 17 h 54"/>
                  <a:gd name="T22" fmla="*/ 46 w 87"/>
                  <a:gd name="T23" fmla="*/ 45 h 54"/>
                  <a:gd name="T24" fmla="*/ 26 w 87"/>
                  <a:gd name="T25" fmla="*/ 51 h 54"/>
                  <a:gd name="T26" fmla="*/ 8 w 87"/>
                  <a:gd name="T27" fmla="*/ 50 h 54"/>
                  <a:gd name="T28" fmla="*/ 22 w 87"/>
                  <a:gd name="T29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54">
                    <a:moveTo>
                      <a:pt x="22" y="31"/>
                    </a:moveTo>
                    <a:cubicBezTo>
                      <a:pt x="20" y="34"/>
                      <a:pt x="13" y="43"/>
                      <a:pt x="18" y="45"/>
                    </a:cubicBezTo>
                    <a:cubicBezTo>
                      <a:pt x="22" y="47"/>
                      <a:pt x="29" y="46"/>
                      <a:pt x="33" y="45"/>
                    </a:cubicBezTo>
                    <a:cubicBezTo>
                      <a:pt x="46" y="42"/>
                      <a:pt x="56" y="36"/>
                      <a:pt x="65" y="27"/>
                    </a:cubicBezTo>
                    <a:cubicBezTo>
                      <a:pt x="67" y="24"/>
                      <a:pt x="69" y="22"/>
                      <a:pt x="70" y="19"/>
                    </a:cubicBezTo>
                    <a:cubicBezTo>
                      <a:pt x="71" y="15"/>
                      <a:pt x="69" y="16"/>
                      <a:pt x="67" y="14"/>
                    </a:cubicBezTo>
                    <a:cubicBezTo>
                      <a:pt x="65" y="13"/>
                      <a:pt x="60" y="9"/>
                      <a:pt x="61" y="7"/>
                    </a:cubicBezTo>
                    <a:cubicBezTo>
                      <a:pt x="61" y="6"/>
                      <a:pt x="67" y="8"/>
                      <a:pt x="68" y="7"/>
                    </a:cubicBezTo>
                    <a:cubicBezTo>
                      <a:pt x="71" y="7"/>
                      <a:pt x="74" y="6"/>
                      <a:pt x="77" y="5"/>
                    </a:cubicBezTo>
                    <a:cubicBezTo>
                      <a:pt x="78" y="5"/>
                      <a:pt x="84" y="0"/>
                      <a:pt x="85" y="0"/>
                    </a:cubicBezTo>
                    <a:cubicBezTo>
                      <a:pt x="87" y="1"/>
                      <a:pt x="78" y="15"/>
                      <a:pt x="77" y="17"/>
                    </a:cubicBezTo>
                    <a:cubicBezTo>
                      <a:pt x="69" y="28"/>
                      <a:pt x="59" y="38"/>
                      <a:pt x="46" y="45"/>
                    </a:cubicBezTo>
                    <a:cubicBezTo>
                      <a:pt x="40" y="47"/>
                      <a:pt x="33" y="50"/>
                      <a:pt x="26" y="51"/>
                    </a:cubicBezTo>
                    <a:cubicBezTo>
                      <a:pt x="20" y="52"/>
                      <a:pt x="13" y="54"/>
                      <a:pt x="8" y="50"/>
                    </a:cubicBezTo>
                    <a:cubicBezTo>
                      <a:pt x="0" y="45"/>
                      <a:pt x="12" y="32"/>
                      <a:pt x="22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11"/>
              <p:cNvSpPr/>
              <p:nvPr/>
            </p:nvSpPr>
            <p:spPr bwMode="auto">
              <a:xfrm>
                <a:off x="3782" y="3233"/>
                <a:ext cx="122" cy="983"/>
              </a:xfrm>
              <a:custGeom>
                <a:avLst/>
                <a:gdLst>
                  <a:gd name="T0" fmla="*/ 39 w 95"/>
                  <a:gd name="T1" fmla="*/ 12 h 764"/>
                  <a:gd name="T2" fmla="*/ 28 w 95"/>
                  <a:gd name="T3" fmla="*/ 14 h 764"/>
                  <a:gd name="T4" fmla="*/ 28 w 95"/>
                  <a:gd name="T5" fmla="*/ 45 h 764"/>
                  <a:gd name="T6" fmla="*/ 43 w 95"/>
                  <a:gd name="T7" fmla="*/ 95 h 764"/>
                  <a:gd name="T8" fmla="*/ 45 w 95"/>
                  <a:gd name="T9" fmla="*/ 196 h 764"/>
                  <a:gd name="T10" fmla="*/ 38 w 95"/>
                  <a:gd name="T11" fmla="*/ 396 h 764"/>
                  <a:gd name="T12" fmla="*/ 26 w 95"/>
                  <a:gd name="T13" fmla="*/ 629 h 764"/>
                  <a:gd name="T14" fmla="*/ 17 w 95"/>
                  <a:gd name="T15" fmla="*/ 690 h 764"/>
                  <a:gd name="T16" fmla="*/ 2 w 95"/>
                  <a:gd name="T17" fmla="*/ 740 h 764"/>
                  <a:gd name="T18" fmla="*/ 36 w 95"/>
                  <a:gd name="T19" fmla="*/ 754 h 764"/>
                  <a:gd name="T20" fmla="*/ 66 w 95"/>
                  <a:gd name="T21" fmla="*/ 728 h 764"/>
                  <a:gd name="T22" fmla="*/ 59 w 95"/>
                  <a:gd name="T23" fmla="*/ 629 h 764"/>
                  <a:gd name="T24" fmla="*/ 67 w 95"/>
                  <a:gd name="T25" fmla="*/ 521 h 764"/>
                  <a:gd name="T26" fmla="*/ 81 w 95"/>
                  <a:gd name="T27" fmla="*/ 420 h 764"/>
                  <a:gd name="T28" fmla="*/ 86 w 95"/>
                  <a:gd name="T29" fmla="*/ 315 h 764"/>
                  <a:gd name="T30" fmla="*/ 90 w 95"/>
                  <a:gd name="T31" fmla="*/ 158 h 764"/>
                  <a:gd name="T32" fmla="*/ 92 w 95"/>
                  <a:gd name="T33" fmla="*/ 106 h 764"/>
                  <a:gd name="T34" fmla="*/ 91 w 95"/>
                  <a:gd name="T35" fmla="*/ 61 h 764"/>
                  <a:gd name="T36" fmla="*/ 90 w 95"/>
                  <a:gd name="T37" fmla="*/ 36 h 764"/>
                  <a:gd name="T38" fmla="*/ 83 w 95"/>
                  <a:gd name="T39" fmla="*/ 10 h 764"/>
                  <a:gd name="T40" fmla="*/ 43 w 95"/>
                  <a:gd name="T41" fmla="*/ 12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" h="764">
                    <a:moveTo>
                      <a:pt x="39" y="12"/>
                    </a:moveTo>
                    <a:cubicBezTo>
                      <a:pt x="36" y="16"/>
                      <a:pt x="31" y="13"/>
                      <a:pt x="28" y="14"/>
                    </a:cubicBezTo>
                    <a:cubicBezTo>
                      <a:pt x="20" y="18"/>
                      <a:pt x="24" y="36"/>
                      <a:pt x="28" y="45"/>
                    </a:cubicBezTo>
                    <a:cubicBezTo>
                      <a:pt x="29" y="49"/>
                      <a:pt x="41" y="55"/>
                      <a:pt x="43" y="95"/>
                    </a:cubicBezTo>
                    <a:cubicBezTo>
                      <a:pt x="45" y="129"/>
                      <a:pt x="47" y="161"/>
                      <a:pt x="45" y="196"/>
                    </a:cubicBezTo>
                    <a:cubicBezTo>
                      <a:pt x="43" y="267"/>
                      <a:pt x="41" y="326"/>
                      <a:pt x="38" y="396"/>
                    </a:cubicBezTo>
                    <a:cubicBezTo>
                      <a:pt x="35" y="472"/>
                      <a:pt x="32" y="568"/>
                      <a:pt x="26" y="629"/>
                    </a:cubicBezTo>
                    <a:cubicBezTo>
                      <a:pt x="24" y="648"/>
                      <a:pt x="20" y="671"/>
                      <a:pt x="17" y="690"/>
                    </a:cubicBezTo>
                    <a:cubicBezTo>
                      <a:pt x="14" y="707"/>
                      <a:pt x="5" y="724"/>
                      <a:pt x="2" y="740"/>
                    </a:cubicBezTo>
                    <a:cubicBezTo>
                      <a:pt x="0" y="764"/>
                      <a:pt x="15" y="758"/>
                      <a:pt x="36" y="754"/>
                    </a:cubicBezTo>
                    <a:cubicBezTo>
                      <a:pt x="56" y="750"/>
                      <a:pt x="67" y="749"/>
                      <a:pt x="66" y="728"/>
                    </a:cubicBezTo>
                    <a:cubicBezTo>
                      <a:pt x="65" y="694"/>
                      <a:pt x="54" y="665"/>
                      <a:pt x="59" y="629"/>
                    </a:cubicBezTo>
                    <a:cubicBezTo>
                      <a:pt x="63" y="593"/>
                      <a:pt x="62" y="557"/>
                      <a:pt x="67" y="521"/>
                    </a:cubicBezTo>
                    <a:cubicBezTo>
                      <a:pt x="72" y="488"/>
                      <a:pt x="77" y="454"/>
                      <a:pt x="81" y="420"/>
                    </a:cubicBezTo>
                    <a:cubicBezTo>
                      <a:pt x="87" y="384"/>
                      <a:pt x="84" y="350"/>
                      <a:pt x="86" y="315"/>
                    </a:cubicBezTo>
                    <a:cubicBezTo>
                      <a:pt x="90" y="256"/>
                      <a:pt x="81" y="242"/>
                      <a:pt x="90" y="158"/>
                    </a:cubicBezTo>
                    <a:cubicBezTo>
                      <a:pt x="93" y="125"/>
                      <a:pt x="93" y="120"/>
                      <a:pt x="92" y="106"/>
                    </a:cubicBezTo>
                    <a:cubicBezTo>
                      <a:pt x="92" y="89"/>
                      <a:pt x="92" y="78"/>
                      <a:pt x="91" y="61"/>
                    </a:cubicBezTo>
                    <a:cubicBezTo>
                      <a:pt x="91" y="49"/>
                      <a:pt x="90" y="44"/>
                      <a:pt x="90" y="36"/>
                    </a:cubicBezTo>
                    <a:cubicBezTo>
                      <a:pt x="89" y="25"/>
                      <a:pt x="95" y="21"/>
                      <a:pt x="83" y="10"/>
                    </a:cubicBezTo>
                    <a:cubicBezTo>
                      <a:pt x="72" y="0"/>
                      <a:pt x="53" y="15"/>
                      <a:pt x="43" y="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2"/>
              <p:cNvSpPr/>
              <p:nvPr/>
            </p:nvSpPr>
            <p:spPr bwMode="auto">
              <a:xfrm>
                <a:off x="3781" y="3204"/>
                <a:ext cx="127" cy="56"/>
              </a:xfrm>
              <a:custGeom>
                <a:avLst/>
                <a:gdLst>
                  <a:gd name="T0" fmla="*/ 12 w 99"/>
                  <a:gd name="T1" fmla="*/ 15 h 44"/>
                  <a:gd name="T2" fmla="*/ 22 w 99"/>
                  <a:gd name="T3" fmla="*/ 30 h 44"/>
                  <a:gd name="T4" fmla="*/ 50 w 99"/>
                  <a:gd name="T5" fmla="*/ 28 h 44"/>
                  <a:gd name="T6" fmla="*/ 76 w 99"/>
                  <a:gd name="T7" fmla="*/ 22 h 44"/>
                  <a:gd name="T8" fmla="*/ 79 w 99"/>
                  <a:gd name="T9" fmla="*/ 13 h 44"/>
                  <a:gd name="T10" fmla="*/ 67 w 99"/>
                  <a:gd name="T11" fmla="*/ 15 h 44"/>
                  <a:gd name="T12" fmla="*/ 81 w 99"/>
                  <a:gd name="T13" fmla="*/ 8 h 44"/>
                  <a:gd name="T14" fmla="*/ 92 w 99"/>
                  <a:gd name="T15" fmla="*/ 3 h 44"/>
                  <a:gd name="T16" fmla="*/ 95 w 99"/>
                  <a:gd name="T17" fmla="*/ 14 h 44"/>
                  <a:gd name="T18" fmla="*/ 84 w 99"/>
                  <a:gd name="T19" fmla="*/ 27 h 44"/>
                  <a:gd name="T20" fmla="*/ 49 w 99"/>
                  <a:gd name="T21" fmla="*/ 41 h 44"/>
                  <a:gd name="T22" fmla="*/ 15 w 99"/>
                  <a:gd name="T23" fmla="*/ 38 h 44"/>
                  <a:gd name="T24" fmla="*/ 0 w 99"/>
                  <a:gd name="T25" fmla="*/ 25 h 44"/>
                  <a:gd name="T26" fmla="*/ 13 w 99"/>
                  <a:gd name="T2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" h="44">
                    <a:moveTo>
                      <a:pt x="12" y="15"/>
                    </a:moveTo>
                    <a:cubicBezTo>
                      <a:pt x="7" y="24"/>
                      <a:pt x="12" y="29"/>
                      <a:pt x="22" y="30"/>
                    </a:cubicBezTo>
                    <a:cubicBezTo>
                      <a:pt x="31" y="30"/>
                      <a:pt x="41" y="29"/>
                      <a:pt x="50" y="28"/>
                    </a:cubicBezTo>
                    <a:cubicBezTo>
                      <a:pt x="59" y="27"/>
                      <a:pt x="69" y="26"/>
                      <a:pt x="76" y="22"/>
                    </a:cubicBezTo>
                    <a:cubicBezTo>
                      <a:pt x="80" y="20"/>
                      <a:pt x="84" y="15"/>
                      <a:pt x="79" y="13"/>
                    </a:cubicBezTo>
                    <a:cubicBezTo>
                      <a:pt x="76" y="11"/>
                      <a:pt x="71" y="16"/>
                      <a:pt x="67" y="15"/>
                    </a:cubicBezTo>
                    <a:cubicBezTo>
                      <a:pt x="72" y="12"/>
                      <a:pt x="77" y="12"/>
                      <a:pt x="81" y="8"/>
                    </a:cubicBezTo>
                    <a:cubicBezTo>
                      <a:pt x="85" y="2"/>
                      <a:pt x="84" y="0"/>
                      <a:pt x="92" y="3"/>
                    </a:cubicBezTo>
                    <a:cubicBezTo>
                      <a:pt x="99" y="5"/>
                      <a:pt x="98" y="7"/>
                      <a:pt x="95" y="14"/>
                    </a:cubicBezTo>
                    <a:cubicBezTo>
                      <a:pt x="92" y="20"/>
                      <a:pt x="89" y="23"/>
                      <a:pt x="84" y="27"/>
                    </a:cubicBezTo>
                    <a:cubicBezTo>
                      <a:pt x="74" y="34"/>
                      <a:pt x="61" y="38"/>
                      <a:pt x="49" y="41"/>
                    </a:cubicBezTo>
                    <a:cubicBezTo>
                      <a:pt x="38" y="44"/>
                      <a:pt x="26" y="40"/>
                      <a:pt x="15" y="38"/>
                    </a:cubicBezTo>
                    <a:cubicBezTo>
                      <a:pt x="7" y="36"/>
                      <a:pt x="1" y="34"/>
                      <a:pt x="0" y="25"/>
                    </a:cubicBezTo>
                    <a:cubicBezTo>
                      <a:pt x="0" y="16"/>
                      <a:pt x="5" y="17"/>
                      <a:pt x="13" y="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13"/>
              <p:cNvSpPr/>
              <p:nvPr/>
            </p:nvSpPr>
            <p:spPr bwMode="auto">
              <a:xfrm>
                <a:off x="3308" y="1095"/>
                <a:ext cx="164" cy="216"/>
              </a:xfrm>
              <a:custGeom>
                <a:avLst/>
                <a:gdLst>
                  <a:gd name="T0" fmla="*/ 7 w 127"/>
                  <a:gd name="T1" fmla="*/ 1 h 168"/>
                  <a:gd name="T2" fmla="*/ 53 w 127"/>
                  <a:gd name="T3" fmla="*/ 50 h 168"/>
                  <a:gd name="T4" fmla="*/ 103 w 127"/>
                  <a:gd name="T5" fmla="*/ 88 h 168"/>
                  <a:gd name="T6" fmla="*/ 119 w 127"/>
                  <a:gd name="T7" fmla="*/ 145 h 168"/>
                  <a:gd name="T8" fmla="*/ 78 w 127"/>
                  <a:gd name="T9" fmla="*/ 111 h 168"/>
                  <a:gd name="T10" fmla="*/ 32 w 127"/>
                  <a:gd name="T11" fmla="*/ 64 h 168"/>
                  <a:gd name="T12" fmla="*/ 10 w 127"/>
                  <a:gd name="T1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68">
                    <a:moveTo>
                      <a:pt x="7" y="1"/>
                    </a:moveTo>
                    <a:cubicBezTo>
                      <a:pt x="16" y="20"/>
                      <a:pt x="36" y="38"/>
                      <a:pt x="53" y="50"/>
                    </a:cubicBezTo>
                    <a:cubicBezTo>
                      <a:pt x="71" y="64"/>
                      <a:pt x="91" y="66"/>
                      <a:pt x="103" y="88"/>
                    </a:cubicBezTo>
                    <a:cubicBezTo>
                      <a:pt x="111" y="102"/>
                      <a:pt x="127" y="130"/>
                      <a:pt x="119" y="145"/>
                    </a:cubicBezTo>
                    <a:cubicBezTo>
                      <a:pt x="108" y="168"/>
                      <a:pt x="83" y="121"/>
                      <a:pt x="78" y="111"/>
                    </a:cubicBezTo>
                    <a:cubicBezTo>
                      <a:pt x="67" y="90"/>
                      <a:pt x="46" y="84"/>
                      <a:pt x="32" y="64"/>
                    </a:cubicBezTo>
                    <a:cubicBezTo>
                      <a:pt x="23" y="52"/>
                      <a:pt x="0" y="16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14"/>
              <p:cNvSpPr/>
              <p:nvPr/>
            </p:nvSpPr>
            <p:spPr bwMode="auto">
              <a:xfrm>
                <a:off x="3213" y="1252"/>
                <a:ext cx="171" cy="31"/>
              </a:xfrm>
              <a:custGeom>
                <a:avLst/>
                <a:gdLst>
                  <a:gd name="T0" fmla="*/ 133 w 133"/>
                  <a:gd name="T1" fmla="*/ 17 h 24"/>
                  <a:gd name="T2" fmla="*/ 66 w 133"/>
                  <a:gd name="T3" fmla="*/ 9 h 24"/>
                  <a:gd name="T4" fmla="*/ 0 w 133"/>
                  <a:gd name="T5" fmla="*/ 9 h 24"/>
                  <a:gd name="T6" fmla="*/ 27 w 133"/>
                  <a:gd name="T7" fmla="*/ 21 h 24"/>
                  <a:gd name="T8" fmla="*/ 70 w 133"/>
                  <a:gd name="T9" fmla="*/ 18 h 24"/>
                  <a:gd name="T10" fmla="*/ 132 w 133"/>
                  <a:gd name="T11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24">
                    <a:moveTo>
                      <a:pt x="133" y="17"/>
                    </a:moveTo>
                    <a:cubicBezTo>
                      <a:pt x="114" y="0"/>
                      <a:pt x="89" y="5"/>
                      <a:pt x="66" y="9"/>
                    </a:cubicBezTo>
                    <a:cubicBezTo>
                      <a:pt x="43" y="13"/>
                      <a:pt x="22" y="9"/>
                      <a:pt x="0" y="9"/>
                    </a:cubicBezTo>
                    <a:cubicBezTo>
                      <a:pt x="9" y="11"/>
                      <a:pt x="17" y="18"/>
                      <a:pt x="27" y="21"/>
                    </a:cubicBezTo>
                    <a:cubicBezTo>
                      <a:pt x="41" y="24"/>
                      <a:pt x="56" y="21"/>
                      <a:pt x="70" y="18"/>
                    </a:cubicBezTo>
                    <a:cubicBezTo>
                      <a:pt x="90" y="15"/>
                      <a:pt x="112" y="10"/>
                      <a:pt x="132" y="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15"/>
              <p:cNvSpPr/>
              <p:nvPr/>
            </p:nvSpPr>
            <p:spPr bwMode="auto">
              <a:xfrm>
                <a:off x="3343" y="1334"/>
                <a:ext cx="183" cy="43"/>
              </a:xfrm>
              <a:custGeom>
                <a:avLst/>
                <a:gdLst>
                  <a:gd name="T0" fmla="*/ 0 w 142"/>
                  <a:gd name="T1" fmla="*/ 0 h 33"/>
                  <a:gd name="T2" fmla="*/ 63 w 142"/>
                  <a:gd name="T3" fmla="*/ 3 h 33"/>
                  <a:gd name="T4" fmla="*/ 123 w 142"/>
                  <a:gd name="T5" fmla="*/ 15 h 33"/>
                  <a:gd name="T6" fmla="*/ 127 w 142"/>
                  <a:gd name="T7" fmla="*/ 33 h 33"/>
                  <a:gd name="T8" fmla="*/ 98 w 142"/>
                  <a:gd name="T9" fmla="*/ 18 h 33"/>
                  <a:gd name="T10" fmla="*/ 40 w 142"/>
                  <a:gd name="T11" fmla="*/ 7 h 33"/>
                  <a:gd name="T12" fmla="*/ 0 w 142"/>
                  <a:gd name="T13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33">
                    <a:moveTo>
                      <a:pt x="0" y="0"/>
                    </a:moveTo>
                    <a:cubicBezTo>
                      <a:pt x="21" y="4"/>
                      <a:pt x="42" y="0"/>
                      <a:pt x="63" y="3"/>
                    </a:cubicBezTo>
                    <a:cubicBezTo>
                      <a:pt x="82" y="6"/>
                      <a:pt x="106" y="5"/>
                      <a:pt x="123" y="15"/>
                    </a:cubicBezTo>
                    <a:cubicBezTo>
                      <a:pt x="130" y="18"/>
                      <a:pt x="142" y="33"/>
                      <a:pt x="127" y="33"/>
                    </a:cubicBezTo>
                    <a:cubicBezTo>
                      <a:pt x="118" y="32"/>
                      <a:pt x="107" y="21"/>
                      <a:pt x="98" y="18"/>
                    </a:cubicBezTo>
                    <a:cubicBezTo>
                      <a:pt x="78" y="12"/>
                      <a:pt x="60" y="10"/>
                      <a:pt x="40" y="7"/>
                    </a:cubicBezTo>
                    <a:cubicBezTo>
                      <a:pt x="27" y="6"/>
                      <a:pt x="13" y="3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"/>
              <p:cNvSpPr/>
              <p:nvPr/>
            </p:nvSpPr>
            <p:spPr bwMode="auto">
              <a:xfrm>
                <a:off x="3496" y="1195"/>
                <a:ext cx="95" cy="153"/>
              </a:xfrm>
              <a:custGeom>
                <a:avLst/>
                <a:gdLst>
                  <a:gd name="T0" fmla="*/ 1 w 74"/>
                  <a:gd name="T1" fmla="*/ 0 h 119"/>
                  <a:gd name="T2" fmla="*/ 35 w 74"/>
                  <a:gd name="T3" fmla="*/ 61 h 119"/>
                  <a:gd name="T4" fmla="*/ 58 w 74"/>
                  <a:gd name="T5" fmla="*/ 118 h 119"/>
                  <a:gd name="T6" fmla="*/ 48 w 74"/>
                  <a:gd name="T7" fmla="*/ 68 h 119"/>
                  <a:gd name="T8" fmla="*/ 23 w 74"/>
                  <a:gd name="T9" fmla="*/ 17 h 119"/>
                  <a:gd name="T10" fmla="*/ 0 w 74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19">
                    <a:moveTo>
                      <a:pt x="1" y="0"/>
                    </a:moveTo>
                    <a:cubicBezTo>
                      <a:pt x="18" y="12"/>
                      <a:pt x="30" y="42"/>
                      <a:pt x="35" y="61"/>
                    </a:cubicBezTo>
                    <a:cubicBezTo>
                      <a:pt x="38" y="72"/>
                      <a:pt x="39" y="119"/>
                      <a:pt x="58" y="118"/>
                    </a:cubicBezTo>
                    <a:cubicBezTo>
                      <a:pt x="74" y="117"/>
                      <a:pt x="52" y="76"/>
                      <a:pt x="48" y="68"/>
                    </a:cubicBezTo>
                    <a:cubicBezTo>
                      <a:pt x="42" y="48"/>
                      <a:pt x="36" y="34"/>
                      <a:pt x="23" y="17"/>
                    </a:cubicBezTo>
                    <a:cubicBezTo>
                      <a:pt x="18" y="12"/>
                      <a:pt x="8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7"/>
              <p:cNvSpPr/>
              <p:nvPr/>
            </p:nvSpPr>
            <p:spPr bwMode="auto">
              <a:xfrm>
                <a:off x="3510" y="1354"/>
                <a:ext cx="67" cy="74"/>
              </a:xfrm>
              <a:custGeom>
                <a:avLst/>
                <a:gdLst>
                  <a:gd name="T0" fmla="*/ 1 w 52"/>
                  <a:gd name="T1" fmla="*/ 1 h 58"/>
                  <a:gd name="T2" fmla="*/ 26 w 52"/>
                  <a:gd name="T3" fmla="*/ 29 h 58"/>
                  <a:gd name="T4" fmla="*/ 42 w 52"/>
                  <a:gd name="T5" fmla="*/ 50 h 58"/>
                  <a:gd name="T6" fmla="*/ 0 w 52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8">
                    <a:moveTo>
                      <a:pt x="1" y="1"/>
                    </a:moveTo>
                    <a:cubicBezTo>
                      <a:pt x="10" y="12"/>
                      <a:pt x="17" y="21"/>
                      <a:pt x="26" y="29"/>
                    </a:cubicBezTo>
                    <a:cubicBezTo>
                      <a:pt x="32" y="34"/>
                      <a:pt x="52" y="45"/>
                      <a:pt x="42" y="50"/>
                    </a:cubicBezTo>
                    <a:cubicBezTo>
                      <a:pt x="25" y="58"/>
                      <a:pt x="5" y="1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18"/>
              <p:cNvSpPr/>
              <p:nvPr/>
            </p:nvSpPr>
            <p:spPr bwMode="auto">
              <a:xfrm>
                <a:off x="3461" y="1224"/>
                <a:ext cx="30" cy="109"/>
              </a:xfrm>
              <a:custGeom>
                <a:avLst/>
                <a:gdLst>
                  <a:gd name="T0" fmla="*/ 10 w 23"/>
                  <a:gd name="T1" fmla="*/ 0 h 85"/>
                  <a:gd name="T2" fmla="*/ 13 w 23"/>
                  <a:gd name="T3" fmla="*/ 41 h 85"/>
                  <a:gd name="T4" fmla="*/ 16 w 23"/>
                  <a:gd name="T5" fmla="*/ 75 h 85"/>
                  <a:gd name="T6" fmla="*/ 19 w 23"/>
                  <a:gd name="T7" fmla="*/ 38 h 85"/>
                  <a:gd name="T8" fmla="*/ 12 w 23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5">
                    <a:moveTo>
                      <a:pt x="10" y="0"/>
                    </a:moveTo>
                    <a:cubicBezTo>
                      <a:pt x="17" y="12"/>
                      <a:pt x="15" y="28"/>
                      <a:pt x="13" y="41"/>
                    </a:cubicBezTo>
                    <a:cubicBezTo>
                      <a:pt x="12" y="43"/>
                      <a:pt x="0" y="85"/>
                      <a:pt x="16" y="75"/>
                    </a:cubicBezTo>
                    <a:cubicBezTo>
                      <a:pt x="22" y="72"/>
                      <a:pt x="18" y="45"/>
                      <a:pt x="19" y="38"/>
                    </a:cubicBezTo>
                    <a:cubicBezTo>
                      <a:pt x="21" y="25"/>
                      <a:pt x="23" y="11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9"/>
              <p:cNvSpPr/>
              <p:nvPr/>
            </p:nvSpPr>
            <p:spPr bwMode="auto">
              <a:xfrm>
                <a:off x="3324" y="1228"/>
                <a:ext cx="155" cy="92"/>
              </a:xfrm>
              <a:custGeom>
                <a:avLst/>
                <a:gdLst>
                  <a:gd name="T0" fmla="*/ 0 w 121"/>
                  <a:gd name="T1" fmla="*/ 2 h 72"/>
                  <a:gd name="T2" fmla="*/ 60 w 121"/>
                  <a:gd name="T3" fmla="*/ 20 h 72"/>
                  <a:gd name="T4" fmla="*/ 79 w 121"/>
                  <a:gd name="T5" fmla="*/ 47 h 72"/>
                  <a:gd name="T6" fmla="*/ 98 w 121"/>
                  <a:gd name="T7" fmla="*/ 72 h 72"/>
                  <a:gd name="T8" fmla="*/ 80 w 121"/>
                  <a:gd name="T9" fmla="*/ 25 h 72"/>
                  <a:gd name="T10" fmla="*/ 26 w 121"/>
                  <a:gd name="T11" fmla="*/ 1 h 72"/>
                  <a:gd name="T12" fmla="*/ 3 w 121"/>
                  <a:gd name="T13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72">
                    <a:moveTo>
                      <a:pt x="0" y="2"/>
                    </a:moveTo>
                    <a:cubicBezTo>
                      <a:pt x="21" y="8"/>
                      <a:pt x="41" y="6"/>
                      <a:pt x="60" y="20"/>
                    </a:cubicBezTo>
                    <a:cubicBezTo>
                      <a:pt x="68" y="27"/>
                      <a:pt x="74" y="38"/>
                      <a:pt x="79" y="47"/>
                    </a:cubicBezTo>
                    <a:cubicBezTo>
                      <a:pt x="82" y="53"/>
                      <a:pt x="89" y="72"/>
                      <a:pt x="98" y="72"/>
                    </a:cubicBezTo>
                    <a:cubicBezTo>
                      <a:pt x="121" y="71"/>
                      <a:pt x="84" y="30"/>
                      <a:pt x="80" y="25"/>
                    </a:cubicBezTo>
                    <a:cubicBezTo>
                      <a:pt x="64" y="9"/>
                      <a:pt x="48" y="4"/>
                      <a:pt x="26" y="1"/>
                    </a:cubicBezTo>
                    <a:cubicBezTo>
                      <a:pt x="18" y="1"/>
                      <a:pt x="10" y="0"/>
                      <a:pt x="3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20"/>
              <p:cNvSpPr/>
              <p:nvPr/>
            </p:nvSpPr>
            <p:spPr bwMode="auto">
              <a:xfrm>
                <a:off x="3521" y="1302"/>
                <a:ext cx="34" cy="91"/>
              </a:xfrm>
              <a:custGeom>
                <a:avLst/>
                <a:gdLst>
                  <a:gd name="T0" fmla="*/ 24 w 27"/>
                  <a:gd name="T1" fmla="*/ 0 h 71"/>
                  <a:gd name="T2" fmla="*/ 13 w 27"/>
                  <a:gd name="T3" fmla="*/ 61 h 71"/>
                  <a:gd name="T4" fmla="*/ 17 w 27"/>
                  <a:gd name="T5" fmla="*/ 37 h 71"/>
                  <a:gd name="T6" fmla="*/ 24 w 27"/>
                  <a:gd name="T7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71">
                    <a:moveTo>
                      <a:pt x="24" y="0"/>
                    </a:moveTo>
                    <a:cubicBezTo>
                      <a:pt x="20" y="9"/>
                      <a:pt x="0" y="54"/>
                      <a:pt x="13" y="61"/>
                    </a:cubicBezTo>
                    <a:cubicBezTo>
                      <a:pt x="27" y="71"/>
                      <a:pt x="18" y="40"/>
                      <a:pt x="17" y="37"/>
                    </a:cubicBezTo>
                    <a:cubicBezTo>
                      <a:pt x="17" y="27"/>
                      <a:pt x="24" y="11"/>
                      <a:pt x="2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21"/>
              <p:cNvSpPr/>
              <p:nvPr/>
            </p:nvSpPr>
            <p:spPr bwMode="auto">
              <a:xfrm>
                <a:off x="3450" y="1271"/>
                <a:ext cx="62" cy="129"/>
              </a:xfrm>
              <a:custGeom>
                <a:avLst/>
                <a:gdLst>
                  <a:gd name="T0" fmla="*/ 0 w 48"/>
                  <a:gd name="T1" fmla="*/ 0 h 100"/>
                  <a:gd name="T2" fmla="*/ 24 w 48"/>
                  <a:gd name="T3" fmla="*/ 47 h 100"/>
                  <a:gd name="T4" fmla="*/ 37 w 48"/>
                  <a:gd name="T5" fmla="*/ 98 h 100"/>
                  <a:gd name="T6" fmla="*/ 34 w 48"/>
                  <a:gd name="T7" fmla="*/ 51 h 100"/>
                  <a:gd name="T8" fmla="*/ 26 w 48"/>
                  <a:gd name="T9" fmla="*/ 24 h 100"/>
                  <a:gd name="T10" fmla="*/ 6 w 48"/>
                  <a:gd name="T1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00">
                    <a:moveTo>
                      <a:pt x="0" y="0"/>
                    </a:moveTo>
                    <a:cubicBezTo>
                      <a:pt x="17" y="9"/>
                      <a:pt x="21" y="29"/>
                      <a:pt x="24" y="47"/>
                    </a:cubicBezTo>
                    <a:cubicBezTo>
                      <a:pt x="25" y="54"/>
                      <a:pt x="29" y="96"/>
                      <a:pt x="37" y="98"/>
                    </a:cubicBezTo>
                    <a:cubicBezTo>
                      <a:pt x="48" y="100"/>
                      <a:pt x="36" y="56"/>
                      <a:pt x="34" y="51"/>
                    </a:cubicBezTo>
                    <a:cubicBezTo>
                      <a:pt x="32" y="42"/>
                      <a:pt x="30" y="32"/>
                      <a:pt x="26" y="24"/>
                    </a:cubicBezTo>
                    <a:cubicBezTo>
                      <a:pt x="21" y="15"/>
                      <a:pt x="12" y="9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22"/>
              <p:cNvSpPr/>
              <p:nvPr/>
            </p:nvSpPr>
            <p:spPr bwMode="auto">
              <a:xfrm>
                <a:off x="3483" y="1269"/>
                <a:ext cx="20" cy="63"/>
              </a:xfrm>
              <a:custGeom>
                <a:avLst/>
                <a:gdLst>
                  <a:gd name="T0" fmla="*/ 7 w 15"/>
                  <a:gd name="T1" fmla="*/ 0 h 49"/>
                  <a:gd name="T2" fmla="*/ 8 w 15"/>
                  <a:gd name="T3" fmla="*/ 24 h 49"/>
                  <a:gd name="T4" fmla="*/ 4 w 15"/>
                  <a:gd name="T5" fmla="*/ 47 h 49"/>
                  <a:gd name="T6" fmla="*/ 15 w 15"/>
                  <a:gd name="T7" fmla="*/ 26 h 49"/>
                  <a:gd name="T8" fmla="*/ 8 w 15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9">
                    <a:moveTo>
                      <a:pt x="7" y="0"/>
                    </a:moveTo>
                    <a:cubicBezTo>
                      <a:pt x="4" y="9"/>
                      <a:pt x="8" y="15"/>
                      <a:pt x="8" y="24"/>
                    </a:cubicBezTo>
                    <a:cubicBezTo>
                      <a:pt x="8" y="28"/>
                      <a:pt x="0" y="46"/>
                      <a:pt x="4" y="47"/>
                    </a:cubicBezTo>
                    <a:cubicBezTo>
                      <a:pt x="10" y="49"/>
                      <a:pt x="15" y="29"/>
                      <a:pt x="15" y="26"/>
                    </a:cubicBezTo>
                    <a:cubicBezTo>
                      <a:pt x="15" y="17"/>
                      <a:pt x="9" y="9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23"/>
              <p:cNvSpPr/>
              <p:nvPr/>
            </p:nvSpPr>
            <p:spPr bwMode="auto">
              <a:xfrm>
                <a:off x="3470" y="1391"/>
                <a:ext cx="85" cy="35"/>
              </a:xfrm>
              <a:custGeom>
                <a:avLst/>
                <a:gdLst>
                  <a:gd name="T0" fmla="*/ 0 w 66"/>
                  <a:gd name="T1" fmla="*/ 2 h 27"/>
                  <a:gd name="T2" fmla="*/ 57 w 66"/>
                  <a:gd name="T3" fmla="*/ 17 h 27"/>
                  <a:gd name="T4" fmla="*/ 28 w 66"/>
                  <a:gd name="T5" fmla="*/ 9 h 27"/>
                  <a:gd name="T6" fmla="*/ 1 w 66"/>
                  <a:gd name="T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7">
                    <a:moveTo>
                      <a:pt x="0" y="2"/>
                    </a:moveTo>
                    <a:cubicBezTo>
                      <a:pt x="8" y="0"/>
                      <a:pt x="66" y="0"/>
                      <a:pt x="57" y="17"/>
                    </a:cubicBezTo>
                    <a:cubicBezTo>
                      <a:pt x="52" y="27"/>
                      <a:pt x="34" y="12"/>
                      <a:pt x="28" y="9"/>
                    </a:cubicBezTo>
                    <a:cubicBezTo>
                      <a:pt x="19" y="5"/>
                      <a:pt x="11" y="1"/>
                      <a:pt x="1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24"/>
              <p:cNvSpPr/>
              <p:nvPr/>
            </p:nvSpPr>
            <p:spPr bwMode="auto">
              <a:xfrm>
                <a:off x="3580" y="1094"/>
                <a:ext cx="208" cy="206"/>
              </a:xfrm>
              <a:custGeom>
                <a:avLst/>
                <a:gdLst>
                  <a:gd name="T0" fmla="*/ 162 w 162"/>
                  <a:gd name="T1" fmla="*/ 0 h 160"/>
                  <a:gd name="T2" fmla="*/ 115 w 162"/>
                  <a:gd name="T3" fmla="*/ 37 h 160"/>
                  <a:gd name="T4" fmla="*/ 67 w 162"/>
                  <a:gd name="T5" fmla="*/ 75 h 160"/>
                  <a:gd name="T6" fmla="*/ 26 w 162"/>
                  <a:gd name="T7" fmla="*/ 118 h 160"/>
                  <a:gd name="T8" fmla="*/ 15 w 162"/>
                  <a:gd name="T9" fmla="*/ 140 h 160"/>
                  <a:gd name="T10" fmla="*/ 0 w 162"/>
                  <a:gd name="T11" fmla="*/ 160 h 160"/>
                  <a:gd name="T12" fmla="*/ 18 w 162"/>
                  <a:gd name="T13" fmla="*/ 142 h 160"/>
                  <a:gd name="T14" fmla="*/ 40 w 162"/>
                  <a:gd name="T15" fmla="*/ 132 h 160"/>
                  <a:gd name="T16" fmla="*/ 80 w 162"/>
                  <a:gd name="T17" fmla="*/ 91 h 160"/>
                  <a:gd name="T18" fmla="*/ 123 w 162"/>
                  <a:gd name="T19" fmla="*/ 49 h 160"/>
                  <a:gd name="T20" fmla="*/ 160 w 162"/>
                  <a:gd name="T21" fmla="*/ 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160">
                    <a:moveTo>
                      <a:pt x="162" y="0"/>
                    </a:moveTo>
                    <a:cubicBezTo>
                      <a:pt x="145" y="9"/>
                      <a:pt x="130" y="26"/>
                      <a:pt x="115" y="37"/>
                    </a:cubicBezTo>
                    <a:cubicBezTo>
                      <a:pt x="99" y="50"/>
                      <a:pt x="83" y="62"/>
                      <a:pt x="67" y="75"/>
                    </a:cubicBezTo>
                    <a:cubicBezTo>
                      <a:pt x="52" y="87"/>
                      <a:pt x="34" y="100"/>
                      <a:pt x="26" y="118"/>
                    </a:cubicBezTo>
                    <a:cubicBezTo>
                      <a:pt x="22" y="126"/>
                      <a:pt x="22" y="134"/>
                      <a:pt x="15" y="140"/>
                    </a:cubicBezTo>
                    <a:cubicBezTo>
                      <a:pt x="10" y="146"/>
                      <a:pt x="0" y="151"/>
                      <a:pt x="0" y="160"/>
                    </a:cubicBezTo>
                    <a:cubicBezTo>
                      <a:pt x="5" y="153"/>
                      <a:pt x="11" y="146"/>
                      <a:pt x="18" y="142"/>
                    </a:cubicBezTo>
                    <a:cubicBezTo>
                      <a:pt x="25" y="136"/>
                      <a:pt x="32" y="136"/>
                      <a:pt x="40" y="132"/>
                    </a:cubicBezTo>
                    <a:cubicBezTo>
                      <a:pt x="58" y="125"/>
                      <a:pt x="68" y="105"/>
                      <a:pt x="80" y="91"/>
                    </a:cubicBezTo>
                    <a:cubicBezTo>
                      <a:pt x="93" y="75"/>
                      <a:pt x="109" y="64"/>
                      <a:pt x="123" y="49"/>
                    </a:cubicBezTo>
                    <a:cubicBezTo>
                      <a:pt x="138" y="35"/>
                      <a:pt x="147" y="17"/>
                      <a:pt x="16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25"/>
              <p:cNvSpPr/>
              <p:nvPr/>
            </p:nvSpPr>
            <p:spPr bwMode="auto">
              <a:xfrm>
                <a:off x="3568" y="1212"/>
                <a:ext cx="34" cy="75"/>
              </a:xfrm>
              <a:custGeom>
                <a:avLst/>
                <a:gdLst>
                  <a:gd name="T0" fmla="*/ 19 w 26"/>
                  <a:gd name="T1" fmla="*/ 0 h 58"/>
                  <a:gd name="T2" fmla="*/ 16 w 26"/>
                  <a:gd name="T3" fmla="*/ 28 h 58"/>
                  <a:gd name="T4" fmla="*/ 7 w 26"/>
                  <a:gd name="T5" fmla="*/ 58 h 58"/>
                  <a:gd name="T6" fmla="*/ 19 w 26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58">
                    <a:moveTo>
                      <a:pt x="19" y="0"/>
                    </a:moveTo>
                    <a:cubicBezTo>
                      <a:pt x="21" y="10"/>
                      <a:pt x="20" y="19"/>
                      <a:pt x="16" y="28"/>
                    </a:cubicBezTo>
                    <a:cubicBezTo>
                      <a:pt x="12" y="37"/>
                      <a:pt x="0" y="48"/>
                      <a:pt x="7" y="58"/>
                    </a:cubicBezTo>
                    <a:cubicBezTo>
                      <a:pt x="19" y="52"/>
                      <a:pt x="26" y="11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26"/>
              <p:cNvSpPr/>
              <p:nvPr/>
            </p:nvSpPr>
            <p:spPr bwMode="auto">
              <a:xfrm>
                <a:off x="3598" y="1311"/>
                <a:ext cx="18" cy="34"/>
              </a:xfrm>
              <a:custGeom>
                <a:avLst/>
                <a:gdLst>
                  <a:gd name="T0" fmla="*/ 2 w 14"/>
                  <a:gd name="T1" fmla="*/ 0 h 26"/>
                  <a:gd name="T2" fmla="*/ 14 w 14"/>
                  <a:gd name="T3" fmla="*/ 24 h 26"/>
                  <a:gd name="T4" fmla="*/ 1 w 1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6">
                    <a:moveTo>
                      <a:pt x="2" y="0"/>
                    </a:moveTo>
                    <a:cubicBezTo>
                      <a:pt x="8" y="7"/>
                      <a:pt x="0" y="26"/>
                      <a:pt x="14" y="24"/>
                    </a:cubicBezTo>
                    <a:cubicBezTo>
                      <a:pt x="8" y="16"/>
                      <a:pt x="11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27"/>
              <p:cNvSpPr/>
              <p:nvPr/>
            </p:nvSpPr>
            <p:spPr bwMode="auto">
              <a:xfrm>
                <a:off x="3745" y="1433"/>
                <a:ext cx="131" cy="297"/>
              </a:xfrm>
              <a:custGeom>
                <a:avLst/>
                <a:gdLst>
                  <a:gd name="T0" fmla="*/ 102 w 102"/>
                  <a:gd name="T1" fmla="*/ 0 h 231"/>
                  <a:gd name="T2" fmla="*/ 62 w 102"/>
                  <a:gd name="T3" fmla="*/ 117 h 231"/>
                  <a:gd name="T4" fmla="*/ 49 w 102"/>
                  <a:gd name="T5" fmla="*/ 175 h 231"/>
                  <a:gd name="T6" fmla="*/ 49 w 102"/>
                  <a:gd name="T7" fmla="*/ 204 h 231"/>
                  <a:gd name="T8" fmla="*/ 30 w 102"/>
                  <a:gd name="T9" fmla="*/ 223 h 231"/>
                  <a:gd name="T10" fmla="*/ 4 w 102"/>
                  <a:gd name="T11" fmla="*/ 225 h 231"/>
                  <a:gd name="T12" fmla="*/ 8 w 102"/>
                  <a:gd name="T13" fmla="*/ 199 h 231"/>
                  <a:gd name="T14" fmla="*/ 29 w 102"/>
                  <a:gd name="T15" fmla="*/ 136 h 231"/>
                  <a:gd name="T16" fmla="*/ 91 w 102"/>
                  <a:gd name="T17" fmla="*/ 17 h 231"/>
                  <a:gd name="T18" fmla="*/ 101 w 102"/>
                  <a:gd name="T19" fmla="*/ 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231">
                    <a:moveTo>
                      <a:pt x="102" y="0"/>
                    </a:moveTo>
                    <a:cubicBezTo>
                      <a:pt x="83" y="37"/>
                      <a:pt x="70" y="77"/>
                      <a:pt x="62" y="117"/>
                    </a:cubicBezTo>
                    <a:cubicBezTo>
                      <a:pt x="58" y="137"/>
                      <a:pt x="50" y="156"/>
                      <a:pt x="49" y="175"/>
                    </a:cubicBezTo>
                    <a:cubicBezTo>
                      <a:pt x="48" y="185"/>
                      <a:pt x="50" y="195"/>
                      <a:pt x="49" y="204"/>
                    </a:cubicBezTo>
                    <a:cubicBezTo>
                      <a:pt x="48" y="216"/>
                      <a:pt x="41" y="219"/>
                      <a:pt x="30" y="223"/>
                    </a:cubicBezTo>
                    <a:cubicBezTo>
                      <a:pt x="24" y="226"/>
                      <a:pt x="9" y="231"/>
                      <a:pt x="4" y="225"/>
                    </a:cubicBezTo>
                    <a:cubicBezTo>
                      <a:pt x="0" y="220"/>
                      <a:pt x="6" y="204"/>
                      <a:pt x="8" y="199"/>
                    </a:cubicBezTo>
                    <a:cubicBezTo>
                      <a:pt x="13" y="177"/>
                      <a:pt x="20" y="156"/>
                      <a:pt x="29" y="136"/>
                    </a:cubicBezTo>
                    <a:cubicBezTo>
                      <a:pt x="47" y="96"/>
                      <a:pt x="70" y="56"/>
                      <a:pt x="91" y="17"/>
                    </a:cubicBezTo>
                    <a:cubicBezTo>
                      <a:pt x="94" y="12"/>
                      <a:pt x="98" y="7"/>
                      <a:pt x="10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28"/>
              <p:cNvSpPr/>
              <p:nvPr/>
            </p:nvSpPr>
            <p:spPr bwMode="auto">
              <a:xfrm>
                <a:off x="3764" y="1723"/>
                <a:ext cx="57" cy="117"/>
              </a:xfrm>
              <a:custGeom>
                <a:avLst/>
                <a:gdLst>
                  <a:gd name="T0" fmla="*/ 43 w 44"/>
                  <a:gd name="T1" fmla="*/ 0 h 91"/>
                  <a:gd name="T2" fmla="*/ 26 w 44"/>
                  <a:gd name="T3" fmla="*/ 49 h 91"/>
                  <a:gd name="T4" fmla="*/ 15 w 44"/>
                  <a:gd name="T5" fmla="*/ 72 h 91"/>
                  <a:gd name="T6" fmla="*/ 14 w 44"/>
                  <a:gd name="T7" fmla="*/ 89 h 91"/>
                  <a:gd name="T8" fmla="*/ 44 w 44"/>
                  <a:gd name="T9" fmla="*/ 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91">
                    <a:moveTo>
                      <a:pt x="43" y="0"/>
                    </a:moveTo>
                    <a:cubicBezTo>
                      <a:pt x="39" y="16"/>
                      <a:pt x="33" y="33"/>
                      <a:pt x="26" y="49"/>
                    </a:cubicBezTo>
                    <a:cubicBezTo>
                      <a:pt x="22" y="56"/>
                      <a:pt x="18" y="65"/>
                      <a:pt x="15" y="72"/>
                    </a:cubicBezTo>
                    <a:cubicBezTo>
                      <a:pt x="11" y="78"/>
                      <a:pt x="0" y="88"/>
                      <a:pt x="14" y="89"/>
                    </a:cubicBezTo>
                    <a:cubicBezTo>
                      <a:pt x="29" y="91"/>
                      <a:pt x="44" y="15"/>
                      <a:pt x="4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29"/>
              <p:cNvSpPr/>
              <p:nvPr/>
            </p:nvSpPr>
            <p:spPr bwMode="auto">
              <a:xfrm>
                <a:off x="3781" y="1735"/>
                <a:ext cx="68" cy="147"/>
              </a:xfrm>
              <a:custGeom>
                <a:avLst/>
                <a:gdLst>
                  <a:gd name="T0" fmla="*/ 53 w 53"/>
                  <a:gd name="T1" fmla="*/ 0 h 114"/>
                  <a:gd name="T2" fmla="*/ 0 w 53"/>
                  <a:gd name="T3" fmla="*/ 114 h 114"/>
                  <a:gd name="T4" fmla="*/ 27 w 53"/>
                  <a:gd name="T5" fmla="*/ 106 h 114"/>
                  <a:gd name="T6" fmla="*/ 29 w 53"/>
                  <a:gd name="T7" fmla="*/ 90 h 114"/>
                  <a:gd name="T8" fmla="*/ 34 w 53"/>
                  <a:gd name="T9" fmla="*/ 69 h 114"/>
                  <a:gd name="T10" fmla="*/ 46 w 53"/>
                  <a:gd name="T11" fmla="*/ 32 h 114"/>
                  <a:gd name="T12" fmla="*/ 53 w 53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14">
                    <a:moveTo>
                      <a:pt x="53" y="0"/>
                    </a:moveTo>
                    <a:cubicBezTo>
                      <a:pt x="35" y="37"/>
                      <a:pt x="12" y="75"/>
                      <a:pt x="0" y="114"/>
                    </a:cubicBezTo>
                    <a:cubicBezTo>
                      <a:pt x="3" y="114"/>
                      <a:pt x="26" y="108"/>
                      <a:pt x="27" y="106"/>
                    </a:cubicBezTo>
                    <a:cubicBezTo>
                      <a:pt x="29" y="104"/>
                      <a:pt x="28" y="93"/>
                      <a:pt x="29" y="90"/>
                    </a:cubicBezTo>
                    <a:cubicBezTo>
                      <a:pt x="29" y="83"/>
                      <a:pt x="32" y="77"/>
                      <a:pt x="34" y="69"/>
                    </a:cubicBezTo>
                    <a:cubicBezTo>
                      <a:pt x="38" y="57"/>
                      <a:pt x="42" y="44"/>
                      <a:pt x="46" y="32"/>
                    </a:cubicBezTo>
                    <a:cubicBezTo>
                      <a:pt x="49" y="24"/>
                      <a:pt x="49" y="17"/>
                      <a:pt x="5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30"/>
              <p:cNvSpPr/>
              <p:nvPr/>
            </p:nvSpPr>
            <p:spPr bwMode="auto">
              <a:xfrm>
                <a:off x="3732" y="1675"/>
                <a:ext cx="53" cy="381"/>
              </a:xfrm>
              <a:custGeom>
                <a:avLst/>
                <a:gdLst>
                  <a:gd name="T0" fmla="*/ 5 w 41"/>
                  <a:gd name="T1" fmla="*/ 4 h 296"/>
                  <a:gd name="T2" fmla="*/ 17 w 41"/>
                  <a:gd name="T3" fmla="*/ 55 h 296"/>
                  <a:gd name="T4" fmla="*/ 28 w 41"/>
                  <a:gd name="T5" fmla="*/ 111 h 296"/>
                  <a:gd name="T6" fmla="*/ 27 w 41"/>
                  <a:gd name="T7" fmla="*/ 216 h 296"/>
                  <a:gd name="T8" fmla="*/ 20 w 41"/>
                  <a:gd name="T9" fmla="*/ 247 h 296"/>
                  <a:gd name="T10" fmla="*/ 10 w 41"/>
                  <a:gd name="T11" fmla="*/ 274 h 296"/>
                  <a:gd name="T12" fmla="*/ 20 w 41"/>
                  <a:gd name="T13" fmla="*/ 295 h 296"/>
                  <a:gd name="T14" fmla="*/ 25 w 41"/>
                  <a:gd name="T15" fmla="*/ 270 h 296"/>
                  <a:gd name="T16" fmla="*/ 31 w 41"/>
                  <a:gd name="T17" fmla="*/ 216 h 296"/>
                  <a:gd name="T18" fmla="*/ 38 w 41"/>
                  <a:gd name="T19" fmla="*/ 164 h 296"/>
                  <a:gd name="T20" fmla="*/ 39 w 41"/>
                  <a:gd name="T21" fmla="*/ 145 h 296"/>
                  <a:gd name="T22" fmla="*/ 35 w 41"/>
                  <a:gd name="T23" fmla="*/ 126 h 296"/>
                  <a:gd name="T24" fmla="*/ 30 w 41"/>
                  <a:gd name="T25" fmla="*/ 85 h 296"/>
                  <a:gd name="T26" fmla="*/ 20 w 41"/>
                  <a:gd name="T27" fmla="*/ 45 h 296"/>
                  <a:gd name="T28" fmla="*/ 6 w 41"/>
                  <a:gd name="T29" fmla="*/ 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296">
                    <a:moveTo>
                      <a:pt x="5" y="4"/>
                    </a:moveTo>
                    <a:cubicBezTo>
                      <a:pt x="0" y="13"/>
                      <a:pt x="15" y="44"/>
                      <a:pt x="17" y="55"/>
                    </a:cubicBezTo>
                    <a:cubicBezTo>
                      <a:pt x="21" y="74"/>
                      <a:pt x="25" y="92"/>
                      <a:pt x="28" y="111"/>
                    </a:cubicBezTo>
                    <a:cubicBezTo>
                      <a:pt x="32" y="149"/>
                      <a:pt x="33" y="178"/>
                      <a:pt x="27" y="216"/>
                    </a:cubicBezTo>
                    <a:cubicBezTo>
                      <a:pt x="25" y="225"/>
                      <a:pt x="22" y="238"/>
                      <a:pt x="20" y="247"/>
                    </a:cubicBezTo>
                    <a:cubicBezTo>
                      <a:pt x="18" y="256"/>
                      <a:pt x="11" y="267"/>
                      <a:pt x="10" y="274"/>
                    </a:cubicBezTo>
                    <a:cubicBezTo>
                      <a:pt x="9" y="279"/>
                      <a:pt x="14" y="296"/>
                      <a:pt x="20" y="295"/>
                    </a:cubicBezTo>
                    <a:cubicBezTo>
                      <a:pt x="30" y="293"/>
                      <a:pt x="25" y="276"/>
                      <a:pt x="25" y="270"/>
                    </a:cubicBezTo>
                    <a:cubicBezTo>
                      <a:pt x="25" y="252"/>
                      <a:pt x="31" y="234"/>
                      <a:pt x="31" y="216"/>
                    </a:cubicBezTo>
                    <a:cubicBezTo>
                      <a:pt x="32" y="200"/>
                      <a:pt x="35" y="180"/>
                      <a:pt x="38" y="164"/>
                    </a:cubicBezTo>
                    <a:cubicBezTo>
                      <a:pt x="39" y="156"/>
                      <a:pt x="41" y="154"/>
                      <a:pt x="39" y="145"/>
                    </a:cubicBezTo>
                    <a:cubicBezTo>
                      <a:pt x="37" y="139"/>
                      <a:pt x="36" y="133"/>
                      <a:pt x="35" y="126"/>
                    </a:cubicBezTo>
                    <a:cubicBezTo>
                      <a:pt x="33" y="113"/>
                      <a:pt x="34" y="98"/>
                      <a:pt x="30" y="85"/>
                    </a:cubicBezTo>
                    <a:cubicBezTo>
                      <a:pt x="25" y="71"/>
                      <a:pt x="21" y="60"/>
                      <a:pt x="20" y="45"/>
                    </a:cubicBezTo>
                    <a:cubicBezTo>
                      <a:pt x="19" y="31"/>
                      <a:pt x="10" y="0"/>
                      <a:pt x="6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31"/>
              <p:cNvSpPr/>
              <p:nvPr/>
            </p:nvSpPr>
            <p:spPr bwMode="auto">
              <a:xfrm>
                <a:off x="3739" y="1887"/>
                <a:ext cx="36" cy="54"/>
              </a:xfrm>
              <a:custGeom>
                <a:avLst/>
                <a:gdLst>
                  <a:gd name="T0" fmla="*/ 16 w 28"/>
                  <a:gd name="T1" fmla="*/ 0 h 42"/>
                  <a:gd name="T2" fmla="*/ 19 w 28"/>
                  <a:gd name="T3" fmla="*/ 41 h 42"/>
                  <a:gd name="T4" fmla="*/ 17 w 28"/>
                  <a:gd name="T5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42">
                    <a:moveTo>
                      <a:pt x="16" y="0"/>
                    </a:moveTo>
                    <a:cubicBezTo>
                      <a:pt x="21" y="10"/>
                      <a:pt x="0" y="39"/>
                      <a:pt x="19" y="41"/>
                    </a:cubicBezTo>
                    <a:cubicBezTo>
                      <a:pt x="28" y="42"/>
                      <a:pt x="23" y="10"/>
                      <a:pt x="17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32"/>
              <p:cNvSpPr/>
              <p:nvPr/>
            </p:nvSpPr>
            <p:spPr bwMode="auto">
              <a:xfrm>
                <a:off x="3760" y="1944"/>
                <a:ext cx="55" cy="132"/>
              </a:xfrm>
              <a:custGeom>
                <a:avLst/>
                <a:gdLst>
                  <a:gd name="T0" fmla="*/ 36 w 43"/>
                  <a:gd name="T1" fmla="*/ 0 h 103"/>
                  <a:gd name="T2" fmla="*/ 16 w 43"/>
                  <a:gd name="T3" fmla="*/ 58 h 103"/>
                  <a:gd name="T4" fmla="*/ 3 w 43"/>
                  <a:gd name="T5" fmla="*/ 84 h 103"/>
                  <a:gd name="T6" fmla="*/ 3 w 43"/>
                  <a:gd name="T7" fmla="*/ 93 h 103"/>
                  <a:gd name="T8" fmla="*/ 12 w 43"/>
                  <a:gd name="T9" fmla="*/ 103 h 103"/>
                  <a:gd name="T10" fmla="*/ 21 w 43"/>
                  <a:gd name="T11" fmla="*/ 81 h 103"/>
                  <a:gd name="T12" fmla="*/ 32 w 43"/>
                  <a:gd name="T13" fmla="*/ 53 h 103"/>
                  <a:gd name="T14" fmla="*/ 37 w 43"/>
                  <a:gd name="T1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03">
                    <a:moveTo>
                      <a:pt x="36" y="0"/>
                    </a:moveTo>
                    <a:cubicBezTo>
                      <a:pt x="37" y="20"/>
                      <a:pt x="25" y="41"/>
                      <a:pt x="16" y="58"/>
                    </a:cubicBezTo>
                    <a:cubicBezTo>
                      <a:pt x="12" y="66"/>
                      <a:pt x="7" y="75"/>
                      <a:pt x="3" y="84"/>
                    </a:cubicBezTo>
                    <a:cubicBezTo>
                      <a:pt x="0" y="91"/>
                      <a:pt x="0" y="87"/>
                      <a:pt x="3" y="93"/>
                    </a:cubicBezTo>
                    <a:cubicBezTo>
                      <a:pt x="4" y="96"/>
                      <a:pt x="10" y="100"/>
                      <a:pt x="12" y="103"/>
                    </a:cubicBezTo>
                    <a:cubicBezTo>
                      <a:pt x="16" y="98"/>
                      <a:pt x="18" y="87"/>
                      <a:pt x="21" y="81"/>
                    </a:cubicBezTo>
                    <a:cubicBezTo>
                      <a:pt x="25" y="71"/>
                      <a:pt x="29" y="62"/>
                      <a:pt x="32" y="53"/>
                    </a:cubicBezTo>
                    <a:cubicBezTo>
                      <a:pt x="38" y="36"/>
                      <a:pt x="43" y="17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33"/>
              <p:cNvSpPr/>
              <p:nvPr/>
            </p:nvSpPr>
            <p:spPr bwMode="auto">
              <a:xfrm>
                <a:off x="3813" y="1795"/>
                <a:ext cx="68" cy="195"/>
              </a:xfrm>
              <a:custGeom>
                <a:avLst/>
                <a:gdLst>
                  <a:gd name="T0" fmla="*/ 50 w 53"/>
                  <a:gd name="T1" fmla="*/ 0 h 152"/>
                  <a:gd name="T2" fmla="*/ 29 w 53"/>
                  <a:gd name="T3" fmla="*/ 69 h 152"/>
                  <a:gd name="T4" fmla="*/ 6 w 53"/>
                  <a:gd name="T5" fmla="*/ 125 h 152"/>
                  <a:gd name="T6" fmla="*/ 33 w 53"/>
                  <a:gd name="T7" fmla="*/ 93 h 152"/>
                  <a:gd name="T8" fmla="*/ 51 w 53"/>
                  <a:gd name="T9" fmla="*/ 38 h 152"/>
                  <a:gd name="T10" fmla="*/ 51 w 53"/>
                  <a:gd name="T1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52">
                    <a:moveTo>
                      <a:pt x="50" y="0"/>
                    </a:moveTo>
                    <a:cubicBezTo>
                      <a:pt x="49" y="23"/>
                      <a:pt x="40" y="48"/>
                      <a:pt x="29" y="69"/>
                    </a:cubicBezTo>
                    <a:cubicBezTo>
                      <a:pt x="23" y="83"/>
                      <a:pt x="0" y="111"/>
                      <a:pt x="6" y="125"/>
                    </a:cubicBezTo>
                    <a:cubicBezTo>
                      <a:pt x="15" y="152"/>
                      <a:pt x="29" y="101"/>
                      <a:pt x="33" y="93"/>
                    </a:cubicBezTo>
                    <a:cubicBezTo>
                      <a:pt x="41" y="75"/>
                      <a:pt x="48" y="58"/>
                      <a:pt x="51" y="38"/>
                    </a:cubicBezTo>
                    <a:cubicBezTo>
                      <a:pt x="53" y="25"/>
                      <a:pt x="51" y="13"/>
                      <a:pt x="5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34"/>
              <p:cNvSpPr/>
              <p:nvPr/>
            </p:nvSpPr>
            <p:spPr bwMode="auto">
              <a:xfrm>
                <a:off x="3876" y="1617"/>
                <a:ext cx="174" cy="224"/>
              </a:xfrm>
              <a:custGeom>
                <a:avLst/>
                <a:gdLst>
                  <a:gd name="T0" fmla="*/ 135 w 135"/>
                  <a:gd name="T1" fmla="*/ 0 h 174"/>
                  <a:gd name="T2" fmla="*/ 111 w 135"/>
                  <a:gd name="T3" fmla="*/ 28 h 174"/>
                  <a:gd name="T4" fmla="*/ 89 w 135"/>
                  <a:gd name="T5" fmla="*/ 54 h 174"/>
                  <a:gd name="T6" fmla="*/ 42 w 135"/>
                  <a:gd name="T7" fmla="*/ 109 h 174"/>
                  <a:gd name="T8" fmla="*/ 7 w 135"/>
                  <a:gd name="T9" fmla="*/ 163 h 174"/>
                  <a:gd name="T10" fmla="*/ 57 w 135"/>
                  <a:gd name="T11" fmla="*/ 135 h 174"/>
                  <a:gd name="T12" fmla="*/ 97 w 135"/>
                  <a:gd name="T13" fmla="*/ 66 h 174"/>
                  <a:gd name="T14" fmla="*/ 115 w 135"/>
                  <a:gd name="T15" fmla="*/ 33 h 174"/>
                  <a:gd name="T16" fmla="*/ 135 w 135"/>
                  <a:gd name="T17" fmla="*/ 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cubicBezTo>
                      <a:pt x="125" y="7"/>
                      <a:pt x="118" y="18"/>
                      <a:pt x="111" y="28"/>
                    </a:cubicBezTo>
                    <a:cubicBezTo>
                      <a:pt x="104" y="37"/>
                      <a:pt x="98" y="45"/>
                      <a:pt x="89" y="54"/>
                    </a:cubicBezTo>
                    <a:cubicBezTo>
                      <a:pt x="72" y="71"/>
                      <a:pt x="58" y="90"/>
                      <a:pt x="42" y="109"/>
                    </a:cubicBezTo>
                    <a:cubicBezTo>
                      <a:pt x="37" y="116"/>
                      <a:pt x="0" y="153"/>
                      <a:pt x="7" y="163"/>
                    </a:cubicBezTo>
                    <a:cubicBezTo>
                      <a:pt x="15" y="174"/>
                      <a:pt x="52" y="141"/>
                      <a:pt x="57" y="135"/>
                    </a:cubicBezTo>
                    <a:cubicBezTo>
                      <a:pt x="75" y="116"/>
                      <a:pt x="86" y="89"/>
                      <a:pt x="97" y="66"/>
                    </a:cubicBezTo>
                    <a:cubicBezTo>
                      <a:pt x="103" y="54"/>
                      <a:pt x="109" y="45"/>
                      <a:pt x="115" y="33"/>
                    </a:cubicBezTo>
                    <a:cubicBezTo>
                      <a:pt x="122" y="22"/>
                      <a:pt x="126" y="10"/>
                      <a:pt x="13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35"/>
              <p:cNvSpPr/>
              <p:nvPr/>
            </p:nvSpPr>
            <p:spPr bwMode="auto">
              <a:xfrm>
                <a:off x="3801" y="1611"/>
                <a:ext cx="71" cy="290"/>
              </a:xfrm>
              <a:custGeom>
                <a:avLst/>
                <a:gdLst>
                  <a:gd name="T0" fmla="*/ 4 w 55"/>
                  <a:gd name="T1" fmla="*/ 0 h 226"/>
                  <a:gd name="T2" fmla="*/ 11 w 55"/>
                  <a:gd name="T3" fmla="*/ 63 h 226"/>
                  <a:gd name="T4" fmla="*/ 22 w 55"/>
                  <a:gd name="T5" fmla="*/ 122 h 226"/>
                  <a:gd name="T6" fmla="*/ 46 w 55"/>
                  <a:gd name="T7" fmla="*/ 181 h 226"/>
                  <a:gd name="T8" fmla="*/ 55 w 55"/>
                  <a:gd name="T9" fmla="*/ 209 h 226"/>
                  <a:gd name="T10" fmla="*/ 43 w 55"/>
                  <a:gd name="T11" fmla="*/ 207 h 226"/>
                  <a:gd name="T12" fmla="*/ 19 w 55"/>
                  <a:gd name="T13" fmla="*/ 163 h 226"/>
                  <a:gd name="T14" fmla="*/ 7 w 55"/>
                  <a:gd name="T15" fmla="*/ 116 h 226"/>
                  <a:gd name="T16" fmla="*/ 0 w 55"/>
                  <a:gd name="T17" fmla="*/ 67 h 226"/>
                  <a:gd name="T18" fmla="*/ 0 w 55"/>
                  <a:gd name="T19" fmla="*/ 2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226">
                    <a:moveTo>
                      <a:pt x="4" y="0"/>
                    </a:moveTo>
                    <a:cubicBezTo>
                      <a:pt x="0" y="20"/>
                      <a:pt x="9" y="43"/>
                      <a:pt x="11" y="63"/>
                    </a:cubicBezTo>
                    <a:cubicBezTo>
                      <a:pt x="13" y="83"/>
                      <a:pt x="17" y="102"/>
                      <a:pt x="22" y="122"/>
                    </a:cubicBezTo>
                    <a:cubicBezTo>
                      <a:pt x="28" y="143"/>
                      <a:pt x="37" y="162"/>
                      <a:pt x="46" y="181"/>
                    </a:cubicBezTo>
                    <a:cubicBezTo>
                      <a:pt x="51" y="190"/>
                      <a:pt x="55" y="199"/>
                      <a:pt x="55" y="209"/>
                    </a:cubicBezTo>
                    <a:cubicBezTo>
                      <a:pt x="55" y="226"/>
                      <a:pt x="49" y="217"/>
                      <a:pt x="43" y="207"/>
                    </a:cubicBezTo>
                    <a:cubicBezTo>
                      <a:pt x="35" y="192"/>
                      <a:pt x="25" y="179"/>
                      <a:pt x="19" y="163"/>
                    </a:cubicBezTo>
                    <a:cubicBezTo>
                      <a:pt x="13" y="147"/>
                      <a:pt x="11" y="132"/>
                      <a:pt x="7" y="116"/>
                    </a:cubicBezTo>
                    <a:cubicBezTo>
                      <a:pt x="5" y="99"/>
                      <a:pt x="0" y="84"/>
                      <a:pt x="0" y="67"/>
                    </a:cubicBezTo>
                    <a:cubicBezTo>
                      <a:pt x="0" y="53"/>
                      <a:pt x="4" y="36"/>
                      <a:pt x="0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36"/>
              <p:cNvSpPr/>
              <p:nvPr/>
            </p:nvSpPr>
            <p:spPr bwMode="auto">
              <a:xfrm>
                <a:off x="3808" y="1855"/>
                <a:ext cx="131" cy="126"/>
              </a:xfrm>
              <a:custGeom>
                <a:avLst/>
                <a:gdLst>
                  <a:gd name="T0" fmla="*/ 102 w 102"/>
                  <a:gd name="T1" fmla="*/ 0 h 98"/>
                  <a:gd name="T2" fmla="*/ 50 w 102"/>
                  <a:gd name="T3" fmla="*/ 49 h 98"/>
                  <a:gd name="T4" fmla="*/ 0 w 102"/>
                  <a:gd name="T5" fmla="*/ 98 h 98"/>
                  <a:gd name="T6" fmla="*/ 102 w 102"/>
                  <a:gd name="T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98">
                    <a:moveTo>
                      <a:pt x="102" y="0"/>
                    </a:moveTo>
                    <a:cubicBezTo>
                      <a:pt x="86" y="15"/>
                      <a:pt x="68" y="33"/>
                      <a:pt x="50" y="49"/>
                    </a:cubicBezTo>
                    <a:cubicBezTo>
                      <a:pt x="33" y="65"/>
                      <a:pt x="19" y="85"/>
                      <a:pt x="0" y="98"/>
                    </a:cubicBezTo>
                    <a:cubicBezTo>
                      <a:pt x="39" y="74"/>
                      <a:pt x="77" y="38"/>
                      <a:pt x="10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37"/>
              <p:cNvSpPr/>
              <p:nvPr/>
            </p:nvSpPr>
            <p:spPr bwMode="auto">
              <a:xfrm>
                <a:off x="3958" y="1751"/>
                <a:ext cx="58" cy="86"/>
              </a:xfrm>
              <a:custGeom>
                <a:avLst/>
                <a:gdLst>
                  <a:gd name="T0" fmla="*/ 45 w 45"/>
                  <a:gd name="T1" fmla="*/ 0 h 67"/>
                  <a:gd name="T2" fmla="*/ 0 w 45"/>
                  <a:gd name="T3" fmla="*/ 62 h 67"/>
                  <a:gd name="T4" fmla="*/ 23 w 45"/>
                  <a:gd name="T5" fmla="*/ 41 h 67"/>
                  <a:gd name="T6" fmla="*/ 45 w 45"/>
                  <a:gd name="T7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67">
                    <a:moveTo>
                      <a:pt x="45" y="0"/>
                    </a:moveTo>
                    <a:cubicBezTo>
                      <a:pt x="30" y="21"/>
                      <a:pt x="10" y="39"/>
                      <a:pt x="0" y="62"/>
                    </a:cubicBezTo>
                    <a:cubicBezTo>
                      <a:pt x="16" y="67"/>
                      <a:pt x="18" y="53"/>
                      <a:pt x="23" y="41"/>
                    </a:cubicBezTo>
                    <a:cubicBezTo>
                      <a:pt x="29" y="28"/>
                      <a:pt x="40" y="14"/>
                      <a:pt x="4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38"/>
              <p:cNvSpPr/>
              <p:nvPr/>
            </p:nvSpPr>
            <p:spPr bwMode="auto">
              <a:xfrm>
                <a:off x="3866" y="1711"/>
                <a:ext cx="52" cy="154"/>
              </a:xfrm>
              <a:custGeom>
                <a:avLst/>
                <a:gdLst>
                  <a:gd name="T0" fmla="*/ 40 w 41"/>
                  <a:gd name="T1" fmla="*/ 1 h 120"/>
                  <a:gd name="T2" fmla="*/ 30 w 41"/>
                  <a:gd name="T3" fmla="*/ 34 h 120"/>
                  <a:gd name="T4" fmla="*/ 22 w 41"/>
                  <a:gd name="T5" fmla="*/ 63 h 120"/>
                  <a:gd name="T6" fmla="*/ 0 w 41"/>
                  <a:gd name="T7" fmla="*/ 120 h 120"/>
                  <a:gd name="T8" fmla="*/ 28 w 41"/>
                  <a:gd name="T9" fmla="*/ 61 h 120"/>
                  <a:gd name="T10" fmla="*/ 41 w 41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120">
                    <a:moveTo>
                      <a:pt x="40" y="1"/>
                    </a:moveTo>
                    <a:cubicBezTo>
                      <a:pt x="37" y="14"/>
                      <a:pt x="33" y="23"/>
                      <a:pt x="30" y="34"/>
                    </a:cubicBezTo>
                    <a:cubicBezTo>
                      <a:pt x="27" y="43"/>
                      <a:pt x="25" y="53"/>
                      <a:pt x="22" y="63"/>
                    </a:cubicBezTo>
                    <a:cubicBezTo>
                      <a:pt x="16" y="83"/>
                      <a:pt x="1" y="100"/>
                      <a:pt x="0" y="120"/>
                    </a:cubicBezTo>
                    <a:cubicBezTo>
                      <a:pt x="16" y="113"/>
                      <a:pt x="24" y="77"/>
                      <a:pt x="28" y="61"/>
                    </a:cubicBezTo>
                    <a:cubicBezTo>
                      <a:pt x="33" y="42"/>
                      <a:pt x="40" y="2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39"/>
              <p:cNvSpPr/>
              <p:nvPr/>
            </p:nvSpPr>
            <p:spPr bwMode="auto">
              <a:xfrm>
                <a:off x="3846" y="1832"/>
                <a:ext cx="93" cy="100"/>
              </a:xfrm>
              <a:custGeom>
                <a:avLst/>
                <a:gdLst>
                  <a:gd name="T0" fmla="*/ 72 w 72"/>
                  <a:gd name="T1" fmla="*/ 0 h 78"/>
                  <a:gd name="T2" fmla="*/ 0 w 72"/>
                  <a:gd name="T3" fmla="*/ 69 h 78"/>
                  <a:gd name="T4" fmla="*/ 41 w 72"/>
                  <a:gd name="T5" fmla="*/ 47 h 78"/>
                  <a:gd name="T6" fmla="*/ 72 w 72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78">
                    <a:moveTo>
                      <a:pt x="72" y="0"/>
                    </a:moveTo>
                    <a:cubicBezTo>
                      <a:pt x="52" y="27"/>
                      <a:pt x="21" y="44"/>
                      <a:pt x="0" y="69"/>
                    </a:cubicBezTo>
                    <a:cubicBezTo>
                      <a:pt x="17" y="78"/>
                      <a:pt x="33" y="60"/>
                      <a:pt x="41" y="47"/>
                    </a:cubicBezTo>
                    <a:cubicBezTo>
                      <a:pt x="50" y="31"/>
                      <a:pt x="64" y="17"/>
                      <a:pt x="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40"/>
              <p:cNvSpPr/>
              <p:nvPr/>
            </p:nvSpPr>
            <p:spPr bwMode="auto">
              <a:xfrm>
                <a:off x="3818" y="1897"/>
                <a:ext cx="89" cy="156"/>
              </a:xfrm>
              <a:custGeom>
                <a:avLst/>
                <a:gdLst>
                  <a:gd name="T0" fmla="*/ 69 w 69"/>
                  <a:gd name="T1" fmla="*/ 0 h 121"/>
                  <a:gd name="T2" fmla="*/ 40 w 69"/>
                  <a:gd name="T3" fmla="*/ 56 h 121"/>
                  <a:gd name="T4" fmla="*/ 0 w 69"/>
                  <a:gd name="T5" fmla="*/ 110 h 121"/>
                  <a:gd name="T6" fmla="*/ 42 w 69"/>
                  <a:gd name="T7" fmla="*/ 67 h 121"/>
                  <a:gd name="T8" fmla="*/ 69 w 69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21">
                    <a:moveTo>
                      <a:pt x="69" y="0"/>
                    </a:moveTo>
                    <a:cubicBezTo>
                      <a:pt x="60" y="19"/>
                      <a:pt x="52" y="38"/>
                      <a:pt x="40" y="56"/>
                    </a:cubicBezTo>
                    <a:cubicBezTo>
                      <a:pt x="29" y="74"/>
                      <a:pt x="7" y="90"/>
                      <a:pt x="0" y="110"/>
                    </a:cubicBezTo>
                    <a:cubicBezTo>
                      <a:pt x="25" y="121"/>
                      <a:pt x="35" y="85"/>
                      <a:pt x="42" y="67"/>
                    </a:cubicBezTo>
                    <a:cubicBezTo>
                      <a:pt x="51" y="45"/>
                      <a:pt x="61" y="23"/>
                      <a:pt x="6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41"/>
              <p:cNvSpPr/>
              <p:nvPr/>
            </p:nvSpPr>
            <p:spPr bwMode="auto">
              <a:xfrm>
                <a:off x="3716" y="2039"/>
                <a:ext cx="27" cy="105"/>
              </a:xfrm>
              <a:custGeom>
                <a:avLst/>
                <a:gdLst>
                  <a:gd name="T0" fmla="*/ 10 w 21"/>
                  <a:gd name="T1" fmla="*/ 0 h 82"/>
                  <a:gd name="T2" fmla="*/ 6 w 21"/>
                  <a:gd name="T3" fmla="*/ 45 h 82"/>
                  <a:gd name="T4" fmla="*/ 0 w 21"/>
                  <a:gd name="T5" fmla="*/ 82 h 82"/>
                  <a:gd name="T6" fmla="*/ 12 w 21"/>
                  <a:gd name="T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82">
                    <a:moveTo>
                      <a:pt x="10" y="0"/>
                    </a:moveTo>
                    <a:cubicBezTo>
                      <a:pt x="8" y="15"/>
                      <a:pt x="8" y="30"/>
                      <a:pt x="6" y="45"/>
                    </a:cubicBezTo>
                    <a:cubicBezTo>
                      <a:pt x="5" y="58"/>
                      <a:pt x="2" y="71"/>
                      <a:pt x="0" y="82"/>
                    </a:cubicBezTo>
                    <a:cubicBezTo>
                      <a:pt x="21" y="71"/>
                      <a:pt x="14" y="22"/>
                      <a:pt x="1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42"/>
              <p:cNvSpPr/>
              <p:nvPr/>
            </p:nvSpPr>
            <p:spPr bwMode="auto">
              <a:xfrm>
                <a:off x="3710" y="2047"/>
                <a:ext cx="69" cy="160"/>
              </a:xfrm>
              <a:custGeom>
                <a:avLst/>
                <a:gdLst>
                  <a:gd name="T0" fmla="*/ 54 w 54"/>
                  <a:gd name="T1" fmla="*/ 0 h 125"/>
                  <a:gd name="T2" fmla="*/ 28 w 54"/>
                  <a:gd name="T3" fmla="*/ 63 h 125"/>
                  <a:gd name="T4" fmla="*/ 15 w 54"/>
                  <a:gd name="T5" fmla="*/ 91 h 125"/>
                  <a:gd name="T6" fmla="*/ 1 w 54"/>
                  <a:gd name="T7" fmla="*/ 118 h 125"/>
                  <a:gd name="T8" fmla="*/ 8 w 54"/>
                  <a:gd name="T9" fmla="*/ 124 h 125"/>
                  <a:gd name="T10" fmla="*/ 17 w 54"/>
                  <a:gd name="T11" fmla="*/ 120 h 125"/>
                  <a:gd name="T12" fmla="*/ 24 w 54"/>
                  <a:gd name="T13" fmla="*/ 96 h 125"/>
                  <a:gd name="T14" fmla="*/ 44 w 54"/>
                  <a:gd name="T15" fmla="*/ 38 h 125"/>
                  <a:gd name="T16" fmla="*/ 53 w 54"/>
                  <a:gd name="T17" fmla="*/ 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125">
                    <a:moveTo>
                      <a:pt x="54" y="0"/>
                    </a:moveTo>
                    <a:cubicBezTo>
                      <a:pt x="45" y="21"/>
                      <a:pt x="39" y="42"/>
                      <a:pt x="28" y="63"/>
                    </a:cubicBezTo>
                    <a:cubicBezTo>
                      <a:pt x="23" y="72"/>
                      <a:pt x="20" y="82"/>
                      <a:pt x="15" y="91"/>
                    </a:cubicBezTo>
                    <a:cubicBezTo>
                      <a:pt x="12" y="98"/>
                      <a:pt x="0" y="111"/>
                      <a:pt x="1" y="118"/>
                    </a:cubicBezTo>
                    <a:cubicBezTo>
                      <a:pt x="1" y="125"/>
                      <a:pt x="1" y="123"/>
                      <a:pt x="8" y="124"/>
                    </a:cubicBezTo>
                    <a:cubicBezTo>
                      <a:pt x="15" y="125"/>
                      <a:pt x="11" y="125"/>
                      <a:pt x="17" y="120"/>
                    </a:cubicBezTo>
                    <a:cubicBezTo>
                      <a:pt x="28" y="112"/>
                      <a:pt x="23" y="107"/>
                      <a:pt x="24" y="96"/>
                    </a:cubicBezTo>
                    <a:cubicBezTo>
                      <a:pt x="27" y="77"/>
                      <a:pt x="37" y="56"/>
                      <a:pt x="44" y="38"/>
                    </a:cubicBezTo>
                    <a:cubicBezTo>
                      <a:pt x="48" y="28"/>
                      <a:pt x="51" y="18"/>
                      <a:pt x="53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43"/>
              <p:cNvSpPr/>
              <p:nvPr/>
            </p:nvSpPr>
            <p:spPr bwMode="auto">
              <a:xfrm>
                <a:off x="3854" y="1969"/>
                <a:ext cx="304" cy="70"/>
              </a:xfrm>
              <a:custGeom>
                <a:avLst/>
                <a:gdLst>
                  <a:gd name="T0" fmla="*/ 236 w 236"/>
                  <a:gd name="T1" fmla="*/ 17 h 54"/>
                  <a:gd name="T2" fmla="*/ 175 w 236"/>
                  <a:gd name="T3" fmla="*/ 3 h 54"/>
                  <a:gd name="T4" fmla="*/ 113 w 236"/>
                  <a:gd name="T5" fmla="*/ 0 h 54"/>
                  <a:gd name="T6" fmla="*/ 57 w 236"/>
                  <a:gd name="T7" fmla="*/ 10 h 54"/>
                  <a:gd name="T8" fmla="*/ 30 w 236"/>
                  <a:gd name="T9" fmla="*/ 19 h 54"/>
                  <a:gd name="T10" fmla="*/ 3 w 236"/>
                  <a:gd name="T11" fmla="*/ 33 h 54"/>
                  <a:gd name="T12" fmla="*/ 0 w 236"/>
                  <a:gd name="T13" fmla="*/ 34 h 54"/>
                  <a:gd name="T14" fmla="*/ 114 w 236"/>
                  <a:gd name="T15" fmla="*/ 36 h 54"/>
                  <a:gd name="T16" fmla="*/ 174 w 236"/>
                  <a:gd name="T17" fmla="*/ 22 h 54"/>
                  <a:gd name="T18" fmla="*/ 235 w 236"/>
                  <a:gd name="T19" fmla="*/ 17 h 54"/>
                  <a:gd name="T20" fmla="*/ 235 w 236"/>
                  <a:gd name="T21" fmla="*/ 1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6" h="54">
                    <a:moveTo>
                      <a:pt x="236" y="17"/>
                    </a:moveTo>
                    <a:cubicBezTo>
                      <a:pt x="217" y="11"/>
                      <a:pt x="195" y="6"/>
                      <a:pt x="175" y="3"/>
                    </a:cubicBezTo>
                    <a:cubicBezTo>
                      <a:pt x="155" y="0"/>
                      <a:pt x="133" y="0"/>
                      <a:pt x="113" y="0"/>
                    </a:cubicBezTo>
                    <a:cubicBezTo>
                      <a:pt x="95" y="0"/>
                      <a:pt x="74" y="5"/>
                      <a:pt x="57" y="10"/>
                    </a:cubicBezTo>
                    <a:cubicBezTo>
                      <a:pt x="48" y="13"/>
                      <a:pt x="39" y="15"/>
                      <a:pt x="30" y="19"/>
                    </a:cubicBezTo>
                    <a:cubicBezTo>
                      <a:pt x="26" y="22"/>
                      <a:pt x="5" y="30"/>
                      <a:pt x="3" y="33"/>
                    </a:cubicBezTo>
                    <a:cubicBezTo>
                      <a:pt x="3" y="33"/>
                      <a:pt x="0" y="34"/>
                      <a:pt x="0" y="34"/>
                    </a:cubicBezTo>
                    <a:cubicBezTo>
                      <a:pt x="30" y="54"/>
                      <a:pt x="83" y="45"/>
                      <a:pt x="114" y="36"/>
                    </a:cubicBezTo>
                    <a:cubicBezTo>
                      <a:pt x="134" y="30"/>
                      <a:pt x="154" y="24"/>
                      <a:pt x="174" y="22"/>
                    </a:cubicBezTo>
                    <a:cubicBezTo>
                      <a:pt x="192" y="20"/>
                      <a:pt x="219" y="13"/>
                      <a:pt x="235" y="17"/>
                    </a:cubicBezTo>
                    <a:cubicBezTo>
                      <a:pt x="236" y="17"/>
                      <a:pt x="235" y="17"/>
                      <a:pt x="235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44"/>
              <p:cNvSpPr/>
              <p:nvPr/>
            </p:nvSpPr>
            <p:spPr bwMode="auto">
              <a:xfrm>
                <a:off x="3728" y="1976"/>
                <a:ext cx="162" cy="152"/>
              </a:xfrm>
              <a:custGeom>
                <a:avLst/>
                <a:gdLst>
                  <a:gd name="T0" fmla="*/ 126 w 126"/>
                  <a:gd name="T1" fmla="*/ 0 h 118"/>
                  <a:gd name="T2" fmla="*/ 22 w 126"/>
                  <a:gd name="T3" fmla="*/ 84 h 118"/>
                  <a:gd name="T4" fmla="*/ 6 w 126"/>
                  <a:gd name="T5" fmla="*/ 106 h 118"/>
                  <a:gd name="T6" fmla="*/ 28 w 126"/>
                  <a:gd name="T7" fmla="*/ 97 h 118"/>
                  <a:gd name="T8" fmla="*/ 72 w 126"/>
                  <a:gd name="T9" fmla="*/ 48 h 118"/>
                  <a:gd name="T10" fmla="*/ 124 w 126"/>
                  <a:gd name="T11" fmla="*/ 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118">
                    <a:moveTo>
                      <a:pt x="126" y="0"/>
                    </a:moveTo>
                    <a:cubicBezTo>
                      <a:pt x="88" y="23"/>
                      <a:pt x="54" y="53"/>
                      <a:pt x="22" y="84"/>
                    </a:cubicBezTo>
                    <a:cubicBezTo>
                      <a:pt x="15" y="90"/>
                      <a:pt x="0" y="99"/>
                      <a:pt x="6" y="106"/>
                    </a:cubicBezTo>
                    <a:cubicBezTo>
                      <a:pt x="15" y="118"/>
                      <a:pt x="24" y="104"/>
                      <a:pt x="28" y="97"/>
                    </a:cubicBezTo>
                    <a:cubicBezTo>
                      <a:pt x="41" y="75"/>
                      <a:pt x="56" y="67"/>
                      <a:pt x="72" y="48"/>
                    </a:cubicBezTo>
                    <a:cubicBezTo>
                      <a:pt x="83" y="35"/>
                      <a:pt x="106" y="17"/>
                      <a:pt x="124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45"/>
              <p:cNvSpPr/>
              <p:nvPr/>
            </p:nvSpPr>
            <p:spPr bwMode="auto">
              <a:xfrm>
                <a:off x="3730" y="1975"/>
                <a:ext cx="163" cy="146"/>
              </a:xfrm>
              <a:custGeom>
                <a:avLst/>
                <a:gdLst>
                  <a:gd name="T0" fmla="*/ 123 w 126"/>
                  <a:gd name="T1" fmla="*/ 2 h 114"/>
                  <a:gd name="T2" fmla="*/ 44 w 126"/>
                  <a:gd name="T3" fmla="*/ 62 h 114"/>
                  <a:gd name="T4" fmla="*/ 9 w 126"/>
                  <a:gd name="T5" fmla="*/ 93 h 114"/>
                  <a:gd name="T6" fmla="*/ 1 w 126"/>
                  <a:gd name="T7" fmla="*/ 107 h 114"/>
                  <a:gd name="T8" fmla="*/ 14 w 126"/>
                  <a:gd name="T9" fmla="*/ 112 h 114"/>
                  <a:gd name="T10" fmla="*/ 24 w 126"/>
                  <a:gd name="T11" fmla="*/ 103 h 114"/>
                  <a:gd name="T12" fmla="*/ 37 w 126"/>
                  <a:gd name="T13" fmla="*/ 83 h 114"/>
                  <a:gd name="T14" fmla="*/ 54 w 126"/>
                  <a:gd name="T15" fmla="*/ 66 h 114"/>
                  <a:gd name="T16" fmla="*/ 84 w 126"/>
                  <a:gd name="T17" fmla="*/ 35 h 114"/>
                  <a:gd name="T18" fmla="*/ 124 w 126"/>
                  <a:gd name="T19" fmla="*/ 2 h 114"/>
                  <a:gd name="T20" fmla="*/ 121 w 126"/>
                  <a:gd name="T21" fmla="*/ 4 h 114"/>
                  <a:gd name="T22" fmla="*/ 64 w 126"/>
                  <a:gd name="T23" fmla="*/ 55 h 114"/>
                  <a:gd name="T24" fmla="*/ 36 w 126"/>
                  <a:gd name="T25" fmla="*/ 83 h 114"/>
                  <a:gd name="T26" fmla="*/ 14 w 126"/>
                  <a:gd name="T27" fmla="*/ 112 h 114"/>
                  <a:gd name="T28" fmla="*/ 17 w 126"/>
                  <a:gd name="T29" fmla="*/ 110 h 114"/>
                  <a:gd name="T30" fmla="*/ 5 w 126"/>
                  <a:gd name="T31" fmla="*/ 105 h 114"/>
                  <a:gd name="T32" fmla="*/ 11 w 126"/>
                  <a:gd name="T33" fmla="*/ 93 h 114"/>
                  <a:gd name="T34" fmla="*/ 42 w 126"/>
                  <a:gd name="T35" fmla="*/ 64 h 114"/>
                  <a:gd name="T36" fmla="*/ 126 w 126"/>
                  <a:gd name="T37" fmla="*/ 0 h 114"/>
                  <a:gd name="T38" fmla="*/ 123 w 126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6" h="114">
                    <a:moveTo>
                      <a:pt x="123" y="2"/>
                    </a:moveTo>
                    <a:cubicBezTo>
                      <a:pt x="94" y="19"/>
                      <a:pt x="68" y="39"/>
                      <a:pt x="44" y="62"/>
                    </a:cubicBezTo>
                    <a:cubicBezTo>
                      <a:pt x="32" y="72"/>
                      <a:pt x="21" y="83"/>
                      <a:pt x="9" y="93"/>
                    </a:cubicBezTo>
                    <a:cubicBezTo>
                      <a:pt x="5" y="97"/>
                      <a:pt x="0" y="101"/>
                      <a:pt x="1" y="107"/>
                    </a:cubicBezTo>
                    <a:cubicBezTo>
                      <a:pt x="2" y="113"/>
                      <a:pt x="10" y="114"/>
                      <a:pt x="14" y="112"/>
                    </a:cubicBezTo>
                    <a:cubicBezTo>
                      <a:pt x="18" y="109"/>
                      <a:pt x="21" y="107"/>
                      <a:pt x="24" y="103"/>
                    </a:cubicBezTo>
                    <a:cubicBezTo>
                      <a:pt x="29" y="97"/>
                      <a:pt x="32" y="90"/>
                      <a:pt x="37" y="83"/>
                    </a:cubicBezTo>
                    <a:cubicBezTo>
                      <a:pt x="42" y="77"/>
                      <a:pt x="48" y="72"/>
                      <a:pt x="54" y="66"/>
                    </a:cubicBezTo>
                    <a:cubicBezTo>
                      <a:pt x="65" y="56"/>
                      <a:pt x="74" y="45"/>
                      <a:pt x="84" y="35"/>
                    </a:cubicBezTo>
                    <a:cubicBezTo>
                      <a:pt x="97" y="23"/>
                      <a:pt x="111" y="13"/>
                      <a:pt x="124" y="2"/>
                    </a:cubicBezTo>
                    <a:cubicBezTo>
                      <a:pt x="123" y="3"/>
                      <a:pt x="122" y="4"/>
                      <a:pt x="121" y="4"/>
                    </a:cubicBezTo>
                    <a:cubicBezTo>
                      <a:pt x="100" y="20"/>
                      <a:pt x="81" y="36"/>
                      <a:pt x="64" y="55"/>
                    </a:cubicBezTo>
                    <a:cubicBezTo>
                      <a:pt x="55" y="65"/>
                      <a:pt x="45" y="73"/>
                      <a:pt x="36" y="83"/>
                    </a:cubicBezTo>
                    <a:cubicBezTo>
                      <a:pt x="28" y="92"/>
                      <a:pt x="24" y="105"/>
                      <a:pt x="14" y="112"/>
                    </a:cubicBezTo>
                    <a:cubicBezTo>
                      <a:pt x="15" y="111"/>
                      <a:pt x="16" y="110"/>
                      <a:pt x="17" y="110"/>
                    </a:cubicBezTo>
                    <a:cubicBezTo>
                      <a:pt x="12" y="113"/>
                      <a:pt x="8" y="110"/>
                      <a:pt x="5" y="105"/>
                    </a:cubicBezTo>
                    <a:cubicBezTo>
                      <a:pt x="2" y="101"/>
                      <a:pt x="8" y="95"/>
                      <a:pt x="11" y="93"/>
                    </a:cubicBezTo>
                    <a:cubicBezTo>
                      <a:pt x="21" y="83"/>
                      <a:pt x="32" y="74"/>
                      <a:pt x="42" y="64"/>
                    </a:cubicBezTo>
                    <a:cubicBezTo>
                      <a:pt x="68" y="40"/>
                      <a:pt x="96" y="18"/>
                      <a:pt x="126" y="0"/>
                    </a:cubicBezTo>
                    <a:cubicBezTo>
                      <a:pt x="126" y="0"/>
                      <a:pt x="124" y="1"/>
                      <a:pt x="12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46"/>
              <p:cNvSpPr/>
              <p:nvPr/>
            </p:nvSpPr>
            <p:spPr bwMode="auto">
              <a:xfrm>
                <a:off x="4012" y="1570"/>
                <a:ext cx="139" cy="252"/>
              </a:xfrm>
              <a:custGeom>
                <a:avLst/>
                <a:gdLst>
                  <a:gd name="T0" fmla="*/ 108 w 108"/>
                  <a:gd name="T1" fmla="*/ 0 h 196"/>
                  <a:gd name="T2" fmla="*/ 55 w 108"/>
                  <a:gd name="T3" fmla="*/ 101 h 196"/>
                  <a:gd name="T4" fmla="*/ 4 w 108"/>
                  <a:gd name="T5" fmla="*/ 196 h 196"/>
                  <a:gd name="T6" fmla="*/ 46 w 108"/>
                  <a:gd name="T7" fmla="*/ 156 h 196"/>
                  <a:gd name="T8" fmla="*/ 75 w 108"/>
                  <a:gd name="T9" fmla="*/ 104 h 196"/>
                  <a:gd name="T10" fmla="*/ 108 w 108"/>
                  <a:gd name="T11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196">
                    <a:moveTo>
                      <a:pt x="108" y="0"/>
                    </a:moveTo>
                    <a:cubicBezTo>
                      <a:pt x="93" y="34"/>
                      <a:pt x="76" y="69"/>
                      <a:pt x="55" y="101"/>
                    </a:cubicBezTo>
                    <a:cubicBezTo>
                      <a:pt x="40" y="125"/>
                      <a:pt x="0" y="166"/>
                      <a:pt x="4" y="196"/>
                    </a:cubicBezTo>
                    <a:cubicBezTo>
                      <a:pt x="17" y="193"/>
                      <a:pt x="36" y="167"/>
                      <a:pt x="46" y="156"/>
                    </a:cubicBezTo>
                    <a:cubicBezTo>
                      <a:pt x="58" y="140"/>
                      <a:pt x="68" y="123"/>
                      <a:pt x="75" y="104"/>
                    </a:cubicBezTo>
                    <a:cubicBezTo>
                      <a:pt x="85" y="69"/>
                      <a:pt x="100" y="36"/>
                      <a:pt x="10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47"/>
              <p:cNvSpPr/>
              <p:nvPr/>
            </p:nvSpPr>
            <p:spPr bwMode="auto">
              <a:xfrm>
                <a:off x="4091" y="1679"/>
                <a:ext cx="266" cy="83"/>
              </a:xfrm>
              <a:custGeom>
                <a:avLst/>
                <a:gdLst>
                  <a:gd name="T0" fmla="*/ 204 w 207"/>
                  <a:gd name="T1" fmla="*/ 1 h 65"/>
                  <a:gd name="T2" fmla="*/ 98 w 207"/>
                  <a:gd name="T3" fmla="*/ 16 h 65"/>
                  <a:gd name="T4" fmla="*/ 0 w 207"/>
                  <a:gd name="T5" fmla="*/ 57 h 65"/>
                  <a:gd name="T6" fmla="*/ 52 w 207"/>
                  <a:gd name="T7" fmla="*/ 57 h 65"/>
                  <a:gd name="T8" fmla="*/ 107 w 207"/>
                  <a:gd name="T9" fmla="*/ 45 h 65"/>
                  <a:gd name="T10" fmla="*/ 207 w 207"/>
                  <a:gd name="T1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7" h="65">
                    <a:moveTo>
                      <a:pt x="204" y="1"/>
                    </a:moveTo>
                    <a:cubicBezTo>
                      <a:pt x="170" y="11"/>
                      <a:pt x="132" y="11"/>
                      <a:pt x="98" y="16"/>
                    </a:cubicBezTo>
                    <a:cubicBezTo>
                      <a:pt x="69" y="19"/>
                      <a:pt x="17" y="30"/>
                      <a:pt x="0" y="57"/>
                    </a:cubicBezTo>
                    <a:cubicBezTo>
                      <a:pt x="13" y="65"/>
                      <a:pt x="38" y="58"/>
                      <a:pt x="52" y="57"/>
                    </a:cubicBezTo>
                    <a:cubicBezTo>
                      <a:pt x="71" y="54"/>
                      <a:pt x="89" y="51"/>
                      <a:pt x="107" y="45"/>
                    </a:cubicBezTo>
                    <a:cubicBezTo>
                      <a:pt x="142" y="35"/>
                      <a:pt x="173" y="16"/>
                      <a:pt x="2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48"/>
              <p:cNvSpPr/>
              <p:nvPr/>
            </p:nvSpPr>
            <p:spPr bwMode="auto">
              <a:xfrm>
                <a:off x="3962" y="1690"/>
                <a:ext cx="207" cy="157"/>
              </a:xfrm>
              <a:custGeom>
                <a:avLst/>
                <a:gdLst>
                  <a:gd name="T0" fmla="*/ 161 w 161"/>
                  <a:gd name="T1" fmla="*/ 0 h 122"/>
                  <a:gd name="T2" fmla="*/ 93 w 161"/>
                  <a:gd name="T3" fmla="*/ 62 h 122"/>
                  <a:gd name="T4" fmla="*/ 20 w 161"/>
                  <a:gd name="T5" fmla="*/ 109 h 122"/>
                  <a:gd name="T6" fmla="*/ 31 w 161"/>
                  <a:gd name="T7" fmla="*/ 113 h 122"/>
                  <a:gd name="T8" fmla="*/ 68 w 161"/>
                  <a:gd name="T9" fmla="*/ 93 h 122"/>
                  <a:gd name="T10" fmla="*/ 130 w 161"/>
                  <a:gd name="T11" fmla="*/ 36 h 122"/>
                  <a:gd name="T12" fmla="*/ 160 w 161"/>
                  <a:gd name="T1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122">
                    <a:moveTo>
                      <a:pt x="161" y="0"/>
                    </a:moveTo>
                    <a:cubicBezTo>
                      <a:pt x="138" y="26"/>
                      <a:pt x="105" y="52"/>
                      <a:pt x="93" y="62"/>
                    </a:cubicBezTo>
                    <a:cubicBezTo>
                      <a:pt x="70" y="81"/>
                      <a:pt x="44" y="93"/>
                      <a:pt x="20" y="109"/>
                    </a:cubicBezTo>
                    <a:cubicBezTo>
                      <a:pt x="0" y="122"/>
                      <a:pt x="17" y="120"/>
                      <a:pt x="31" y="113"/>
                    </a:cubicBezTo>
                    <a:cubicBezTo>
                      <a:pt x="43" y="107"/>
                      <a:pt x="56" y="100"/>
                      <a:pt x="68" y="93"/>
                    </a:cubicBezTo>
                    <a:cubicBezTo>
                      <a:pt x="94" y="76"/>
                      <a:pt x="107" y="57"/>
                      <a:pt x="130" y="36"/>
                    </a:cubicBezTo>
                    <a:cubicBezTo>
                      <a:pt x="140" y="26"/>
                      <a:pt x="160" y="6"/>
                      <a:pt x="16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49"/>
              <p:cNvSpPr/>
              <p:nvPr/>
            </p:nvSpPr>
            <p:spPr bwMode="auto">
              <a:xfrm>
                <a:off x="3974" y="1689"/>
                <a:ext cx="198" cy="160"/>
              </a:xfrm>
              <a:custGeom>
                <a:avLst/>
                <a:gdLst>
                  <a:gd name="T0" fmla="*/ 151 w 154"/>
                  <a:gd name="T1" fmla="*/ 2 h 124"/>
                  <a:gd name="T2" fmla="*/ 71 w 154"/>
                  <a:gd name="T3" fmla="*/ 72 h 124"/>
                  <a:gd name="T4" fmla="*/ 15 w 154"/>
                  <a:gd name="T5" fmla="*/ 107 h 124"/>
                  <a:gd name="T6" fmla="*/ 0 w 154"/>
                  <a:gd name="T7" fmla="*/ 119 h 124"/>
                  <a:gd name="T8" fmla="*/ 13 w 154"/>
                  <a:gd name="T9" fmla="*/ 118 h 124"/>
                  <a:gd name="T10" fmla="*/ 52 w 154"/>
                  <a:gd name="T11" fmla="*/ 98 h 124"/>
                  <a:gd name="T12" fmla="*/ 87 w 154"/>
                  <a:gd name="T13" fmla="*/ 72 h 124"/>
                  <a:gd name="T14" fmla="*/ 127 w 154"/>
                  <a:gd name="T15" fmla="*/ 32 h 124"/>
                  <a:gd name="T16" fmla="*/ 143 w 154"/>
                  <a:gd name="T17" fmla="*/ 15 h 124"/>
                  <a:gd name="T18" fmla="*/ 153 w 154"/>
                  <a:gd name="T19" fmla="*/ 0 h 124"/>
                  <a:gd name="T20" fmla="*/ 150 w 154"/>
                  <a:gd name="T21" fmla="*/ 2 h 124"/>
                  <a:gd name="T22" fmla="*/ 131 w 154"/>
                  <a:gd name="T23" fmla="*/ 26 h 124"/>
                  <a:gd name="T24" fmla="*/ 97 w 154"/>
                  <a:gd name="T25" fmla="*/ 60 h 124"/>
                  <a:gd name="T26" fmla="*/ 41 w 154"/>
                  <a:gd name="T27" fmla="*/ 104 h 124"/>
                  <a:gd name="T28" fmla="*/ 4 w 154"/>
                  <a:gd name="T29" fmla="*/ 117 h 124"/>
                  <a:gd name="T30" fmla="*/ 48 w 154"/>
                  <a:gd name="T31" fmla="*/ 88 h 124"/>
                  <a:gd name="T32" fmla="*/ 86 w 154"/>
                  <a:gd name="T33" fmla="*/ 62 h 124"/>
                  <a:gd name="T34" fmla="*/ 154 w 154"/>
                  <a:gd name="T35" fmla="*/ 0 h 124"/>
                  <a:gd name="T36" fmla="*/ 151 w 154"/>
                  <a:gd name="T37" fmla="*/ 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124">
                    <a:moveTo>
                      <a:pt x="151" y="2"/>
                    </a:moveTo>
                    <a:cubicBezTo>
                      <a:pt x="127" y="28"/>
                      <a:pt x="99" y="51"/>
                      <a:pt x="71" y="72"/>
                    </a:cubicBezTo>
                    <a:cubicBezTo>
                      <a:pt x="54" y="86"/>
                      <a:pt x="34" y="96"/>
                      <a:pt x="15" y="107"/>
                    </a:cubicBezTo>
                    <a:cubicBezTo>
                      <a:pt x="11" y="110"/>
                      <a:pt x="1" y="114"/>
                      <a:pt x="0" y="119"/>
                    </a:cubicBezTo>
                    <a:cubicBezTo>
                      <a:pt x="0" y="122"/>
                      <a:pt x="13" y="118"/>
                      <a:pt x="13" y="118"/>
                    </a:cubicBezTo>
                    <a:cubicBezTo>
                      <a:pt x="27" y="113"/>
                      <a:pt x="40" y="105"/>
                      <a:pt x="52" y="98"/>
                    </a:cubicBezTo>
                    <a:cubicBezTo>
                      <a:pt x="65" y="91"/>
                      <a:pt x="76" y="82"/>
                      <a:pt x="87" y="72"/>
                    </a:cubicBezTo>
                    <a:cubicBezTo>
                      <a:pt x="101" y="59"/>
                      <a:pt x="114" y="45"/>
                      <a:pt x="127" y="32"/>
                    </a:cubicBezTo>
                    <a:cubicBezTo>
                      <a:pt x="133" y="26"/>
                      <a:pt x="138" y="21"/>
                      <a:pt x="143" y="15"/>
                    </a:cubicBezTo>
                    <a:cubicBezTo>
                      <a:pt x="147" y="11"/>
                      <a:pt x="152" y="6"/>
                      <a:pt x="153" y="0"/>
                    </a:cubicBezTo>
                    <a:cubicBezTo>
                      <a:pt x="153" y="1"/>
                      <a:pt x="150" y="1"/>
                      <a:pt x="150" y="2"/>
                    </a:cubicBezTo>
                    <a:cubicBezTo>
                      <a:pt x="147" y="11"/>
                      <a:pt x="137" y="20"/>
                      <a:pt x="131" y="26"/>
                    </a:cubicBezTo>
                    <a:cubicBezTo>
                      <a:pt x="120" y="38"/>
                      <a:pt x="108" y="49"/>
                      <a:pt x="97" y="60"/>
                    </a:cubicBezTo>
                    <a:cubicBezTo>
                      <a:pt x="80" y="78"/>
                      <a:pt x="63" y="92"/>
                      <a:pt x="41" y="104"/>
                    </a:cubicBezTo>
                    <a:cubicBezTo>
                      <a:pt x="37" y="106"/>
                      <a:pt x="7" y="124"/>
                      <a:pt x="4" y="117"/>
                    </a:cubicBezTo>
                    <a:cubicBezTo>
                      <a:pt x="1" y="112"/>
                      <a:pt x="43" y="91"/>
                      <a:pt x="48" y="88"/>
                    </a:cubicBezTo>
                    <a:cubicBezTo>
                      <a:pt x="61" y="80"/>
                      <a:pt x="74" y="72"/>
                      <a:pt x="86" y="62"/>
                    </a:cubicBezTo>
                    <a:cubicBezTo>
                      <a:pt x="109" y="42"/>
                      <a:pt x="133" y="23"/>
                      <a:pt x="154" y="0"/>
                    </a:cubicBezTo>
                    <a:cubicBezTo>
                      <a:pt x="153" y="1"/>
                      <a:pt x="152" y="1"/>
                      <a:pt x="15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50"/>
              <p:cNvSpPr/>
              <p:nvPr/>
            </p:nvSpPr>
            <p:spPr bwMode="auto">
              <a:xfrm>
                <a:off x="4056" y="1661"/>
                <a:ext cx="296" cy="145"/>
              </a:xfrm>
              <a:custGeom>
                <a:avLst/>
                <a:gdLst>
                  <a:gd name="T0" fmla="*/ 230 w 230"/>
                  <a:gd name="T1" fmla="*/ 0 h 113"/>
                  <a:gd name="T2" fmla="*/ 118 w 230"/>
                  <a:gd name="T3" fmla="*/ 59 h 113"/>
                  <a:gd name="T4" fmla="*/ 59 w 230"/>
                  <a:gd name="T5" fmla="*/ 81 h 113"/>
                  <a:gd name="T6" fmla="*/ 0 w 230"/>
                  <a:gd name="T7" fmla="*/ 104 h 113"/>
                  <a:gd name="T8" fmla="*/ 60 w 230"/>
                  <a:gd name="T9" fmla="*/ 91 h 113"/>
                  <a:gd name="T10" fmla="*/ 120 w 230"/>
                  <a:gd name="T11" fmla="*/ 67 h 113"/>
                  <a:gd name="T12" fmla="*/ 229 w 230"/>
                  <a:gd name="T13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113">
                    <a:moveTo>
                      <a:pt x="230" y="0"/>
                    </a:moveTo>
                    <a:cubicBezTo>
                      <a:pt x="206" y="22"/>
                      <a:pt x="154" y="43"/>
                      <a:pt x="118" y="59"/>
                    </a:cubicBezTo>
                    <a:cubicBezTo>
                      <a:pt x="99" y="67"/>
                      <a:pt x="79" y="75"/>
                      <a:pt x="59" y="81"/>
                    </a:cubicBezTo>
                    <a:cubicBezTo>
                      <a:pt x="42" y="86"/>
                      <a:pt x="12" y="91"/>
                      <a:pt x="0" y="104"/>
                    </a:cubicBezTo>
                    <a:cubicBezTo>
                      <a:pt x="12" y="113"/>
                      <a:pt x="46" y="96"/>
                      <a:pt x="60" y="91"/>
                    </a:cubicBezTo>
                    <a:cubicBezTo>
                      <a:pt x="79" y="83"/>
                      <a:pt x="100" y="76"/>
                      <a:pt x="120" y="67"/>
                    </a:cubicBezTo>
                    <a:cubicBezTo>
                      <a:pt x="160" y="51"/>
                      <a:pt x="199" y="32"/>
                      <a:pt x="229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51"/>
              <p:cNvSpPr/>
              <p:nvPr/>
            </p:nvSpPr>
            <p:spPr bwMode="auto">
              <a:xfrm>
                <a:off x="4057" y="1780"/>
                <a:ext cx="210" cy="44"/>
              </a:xfrm>
              <a:custGeom>
                <a:avLst/>
                <a:gdLst>
                  <a:gd name="T0" fmla="*/ 163 w 163"/>
                  <a:gd name="T1" fmla="*/ 25 h 34"/>
                  <a:gd name="T2" fmla="*/ 76 w 163"/>
                  <a:gd name="T3" fmla="*/ 13 h 34"/>
                  <a:gd name="T4" fmla="*/ 0 w 163"/>
                  <a:gd name="T5" fmla="*/ 17 h 34"/>
                  <a:gd name="T6" fmla="*/ 80 w 163"/>
                  <a:gd name="T7" fmla="*/ 19 h 34"/>
                  <a:gd name="T8" fmla="*/ 161 w 163"/>
                  <a:gd name="T9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34">
                    <a:moveTo>
                      <a:pt x="163" y="25"/>
                    </a:moveTo>
                    <a:cubicBezTo>
                      <a:pt x="134" y="24"/>
                      <a:pt x="104" y="16"/>
                      <a:pt x="76" y="13"/>
                    </a:cubicBezTo>
                    <a:cubicBezTo>
                      <a:pt x="60" y="11"/>
                      <a:pt x="9" y="0"/>
                      <a:pt x="0" y="17"/>
                    </a:cubicBezTo>
                    <a:cubicBezTo>
                      <a:pt x="16" y="29"/>
                      <a:pt x="59" y="19"/>
                      <a:pt x="80" y="19"/>
                    </a:cubicBezTo>
                    <a:cubicBezTo>
                      <a:pt x="103" y="20"/>
                      <a:pt x="141" y="34"/>
                      <a:pt x="161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52"/>
              <p:cNvSpPr/>
              <p:nvPr/>
            </p:nvSpPr>
            <p:spPr bwMode="auto">
              <a:xfrm>
                <a:off x="3979" y="1816"/>
                <a:ext cx="168" cy="39"/>
              </a:xfrm>
              <a:custGeom>
                <a:avLst/>
                <a:gdLst>
                  <a:gd name="T0" fmla="*/ 128 w 131"/>
                  <a:gd name="T1" fmla="*/ 4 h 30"/>
                  <a:gd name="T2" fmla="*/ 62 w 131"/>
                  <a:gd name="T3" fmla="*/ 9 h 30"/>
                  <a:gd name="T4" fmla="*/ 0 w 131"/>
                  <a:gd name="T5" fmla="*/ 18 h 30"/>
                  <a:gd name="T6" fmla="*/ 65 w 131"/>
                  <a:gd name="T7" fmla="*/ 18 h 30"/>
                  <a:gd name="T8" fmla="*/ 131 w 131"/>
                  <a:gd name="T9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30">
                    <a:moveTo>
                      <a:pt x="128" y="4"/>
                    </a:moveTo>
                    <a:cubicBezTo>
                      <a:pt x="108" y="9"/>
                      <a:pt x="83" y="11"/>
                      <a:pt x="62" y="9"/>
                    </a:cubicBezTo>
                    <a:cubicBezTo>
                      <a:pt x="39" y="8"/>
                      <a:pt x="20" y="0"/>
                      <a:pt x="0" y="18"/>
                    </a:cubicBezTo>
                    <a:cubicBezTo>
                      <a:pt x="20" y="30"/>
                      <a:pt x="44" y="21"/>
                      <a:pt x="65" y="18"/>
                    </a:cubicBezTo>
                    <a:cubicBezTo>
                      <a:pt x="87" y="16"/>
                      <a:pt x="111" y="16"/>
                      <a:pt x="13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53"/>
              <p:cNvSpPr/>
              <p:nvPr/>
            </p:nvSpPr>
            <p:spPr bwMode="auto">
              <a:xfrm>
                <a:off x="4234" y="1730"/>
                <a:ext cx="198" cy="99"/>
              </a:xfrm>
              <a:custGeom>
                <a:avLst/>
                <a:gdLst>
                  <a:gd name="T0" fmla="*/ 154 w 154"/>
                  <a:gd name="T1" fmla="*/ 77 h 77"/>
                  <a:gd name="T2" fmla="*/ 73 w 154"/>
                  <a:gd name="T3" fmla="*/ 31 h 77"/>
                  <a:gd name="T4" fmla="*/ 7 w 154"/>
                  <a:gd name="T5" fmla="*/ 27 h 77"/>
                  <a:gd name="T6" fmla="*/ 77 w 154"/>
                  <a:gd name="T7" fmla="*/ 61 h 77"/>
                  <a:gd name="T8" fmla="*/ 151 w 154"/>
                  <a:gd name="T9" fmla="*/ 76 h 77"/>
                  <a:gd name="T10" fmla="*/ 154 w 154"/>
                  <a:gd name="T1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77">
                    <a:moveTo>
                      <a:pt x="154" y="77"/>
                    </a:moveTo>
                    <a:cubicBezTo>
                      <a:pt x="129" y="60"/>
                      <a:pt x="99" y="46"/>
                      <a:pt x="73" y="31"/>
                    </a:cubicBezTo>
                    <a:cubicBezTo>
                      <a:pt x="61" y="24"/>
                      <a:pt x="0" y="0"/>
                      <a:pt x="7" y="27"/>
                    </a:cubicBezTo>
                    <a:cubicBezTo>
                      <a:pt x="14" y="54"/>
                      <a:pt x="57" y="56"/>
                      <a:pt x="77" y="61"/>
                    </a:cubicBezTo>
                    <a:cubicBezTo>
                      <a:pt x="102" y="67"/>
                      <a:pt x="127" y="70"/>
                      <a:pt x="151" y="76"/>
                    </a:cubicBezTo>
                    <a:cubicBezTo>
                      <a:pt x="152" y="76"/>
                      <a:pt x="153" y="76"/>
                      <a:pt x="154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54"/>
              <p:cNvSpPr/>
              <p:nvPr/>
            </p:nvSpPr>
            <p:spPr bwMode="auto">
              <a:xfrm>
                <a:off x="4284" y="1487"/>
                <a:ext cx="418" cy="266"/>
              </a:xfrm>
              <a:custGeom>
                <a:avLst/>
                <a:gdLst>
                  <a:gd name="T0" fmla="*/ 325 w 325"/>
                  <a:gd name="T1" fmla="*/ 0 h 207"/>
                  <a:gd name="T2" fmla="*/ 159 w 325"/>
                  <a:gd name="T3" fmla="*/ 80 h 207"/>
                  <a:gd name="T4" fmla="*/ 29 w 325"/>
                  <a:gd name="T5" fmla="*/ 200 h 207"/>
                  <a:gd name="T6" fmla="*/ 108 w 325"/>
                  <a:gd name="T7" fmla="*/ 168 h 207"/>
                  <a:gd name="T8" fmla="*/ 183 w 325"/>
                  <a:gd name="T9" fmla="*/ 113 h 207"/>
                  <a:gd name="T10" fmla="*/ 253 w 325"/>
                  <a:gd name="T11" fmla="*/ 50 h 207"/>
                  <a:gd name="T12" fmla="*/ 325 w 325"/>
                  <a:gd name="T13" fmla="*/ 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5" h="207">
                    <a:moveTo>
                      <a:pt x="325" y="0"/>
                    </a:moveTo>
                    <a:cubicBezTo>
                      <a:pt x="271" y="31"/>
                      <a:pt x="210" y="43"/>
                      <a:pt x="159" y="80"/>
                    </a:cubicBezTo>
                    <a:cubicBezTo>
                      <a:pt x="147" y="88"/>
                      <a:pt x="0" y="181"/>
                      <a:pt x="29" y="200"/>
                    </a:cubicBezTo>
                    <a:cubicBezTo>
                      <a:pt x="40" y="207"/>
                      <a:pt x="97" y="175"/>
                      <a:pt x="108" y="168"/>
                    </a:cubicBezTo>
                    <a:cubicBezTo>
                      <a:pt x="135" y="154"/>
                      <a:pt x="160" y="133"/>
                      <a:pt x="183" y="113"/>
                    </a:cubicBezTo>
                    <a:cubicBezTo>
                      <a:pt x="207" y="94"/>
                      <a:pt x="229" y="70"/>
                      <a:pt x="253" y="50"/>
                    </a:cubicBezTo>
                    <a:cubicBezTo>
                      <a:pt x="274" y="34"/>
                      <a:pt x="302" y="12"/>
                      <a:pt x="32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55"/>
              <p:cNvSpPr/>
              <p:nvPr/>
            </p:nvSpPr>
            <p:spPr bwMode="auto">
              <a:xfrm>
                <a:off x="4397" y="1753"/>
                <a:ext cx="350" cy="160"/>
              </a:xfrm>
              <a:custGeom>
                <a:avLst/>
                <a:gdLst>
                  <a:gd name="T0" fmla="*/ 272 w 272"/>
                  <a:gd name="T1" fmla="*/ 124 h 124"/>
                  <a:gd name="T2" fmla="*/ 196 w 272"/>
                  <a:gd name="T3" fmla="*/ 72 h 124"/>
                  <a:gd name="T4" fmla="*/ 119 w 272"/>
                  <a:gd name="T5" fmla="*/ 31 h 124"/>
                  <a:gd name="T6" fmla="*/ 44 w 272"/>
                  <a:gd name="T7" fmla="*/ 4 h 124"/>
                  <a:gd name="T8" fmla="*/ 74 w 272"/>
                  <a:gd name="T9" fmla="*/ 58 h 124"/>
                  <a:gd name="T10" fmla="*/ 171 w 272"/>
                  <a:gd name="T11" fmla="*/ 91 h 124"/>
                  <a:gd name="T12" fmla="*/ 266 w 272"/>
                  <a:gd name="T13" fmla="*/ 12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2" h="124">
                    <a:moveTo>
                      <a:pt x="272" y="124"/>
                    </a:moveTo>
                    <a:cubicBezTo>
                      <a:pt x="245" y="108"/>
                      <a:pt x="221" y="91"/>
                      <a:pt x="196" y="72"/>
                    </a:cubicBezTo>
                    <a:cubicBezTo>
                      <a:pt x="173" y="54"/>
                      <a:pt x="144" y="47"/>
                      <a:pt x="119" y="31"/>
                    </a:cubicBezTo>
                    <a:cubicBezTo>
                      <a:pt x="95" y="19"/>
                      <a:pt x="72" y="0"/>
                      <a:pt x="44" y="4"/>
                    </a:cubicBezTo>
                    <a:cubicBezTo>
                      <a:pt x="0" y="11"/>
                      <a:pt x="61" y="49"/>
                      <a:pt x="74" y="58"/>
                    </a:cubicBezTo>
                    <a:cubicBezTo>
                      <a:pt x="106" y="76"/>
                      <a:pt x="137" y="81"/>
                      <a:pt x="171" y="91"/>
                    </a:cubicBezTo>
                    <a:cubicBezTo>
                      <a:pt x="203" y="100"/>
                      <a:pt x="234" y="114"/>
                      <a:pt x="266" y="1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56"/>
              <p:cNvSpPr/>
              <p:nvPr/>
            </p:nvSpPr>
            <p:spPr bwMode="auto">
              <a:xfrm>
                <a:off x="4178" y="1712"/>
                <a:ext cx="323" cy="56"/>
              </a:xfrm>
              <a:custGeom>
                <a:avLst/>
                <a:gdLst>
                  <a:gd name="T0" fmla="*/ 31 w 251"/>
                  <a:gd name="T1" fmla="*/ 18 h 43"/>
                  <a:gd name="T2" fmla="*/ 70 w 251"/>
                  <a:gd name="T3" fmla="*/ 32 h 43"/>
                  <a:gd name="T4" fmla="*/ 131 w 251"/>
                  <a:gd name="T5" fmla="*/ 29 h 43"/>
                  <a:gd name="T6" fmla="*/ 195 w 251"/>
                  <a:gd name="T7" fmla="*/ 18 h 43"/>
                  <a:gd name="T8" fmla="*/ 229 w 251"/>
                  <a:gd name="T9" fmla="*/ 1 h 43"/>
                  <a:gd name="T10" fmla="*/ 244 w 251"/>
                  <a:gd name="T11" fmla="*/ 12 h 43"/>
                  <a:gd name="T12" fmla="*/ 215 w 251"/>
                  <a:gd name="T13" fmla="*/ 19 h 43"/>
                  <a:gd name="T14" fmla="*/ 153 w 251"/>
                  <a:gd name="T15" fmla="*/ 30 h 43"/>
                  <a:gd name="T16" fmla="*/ 89 w 251"/>
                  <a:gd name="T17" fmla="*/ 38 h 43"/>
                  <a:gd name="T18" fmla="*/ 55 w 251"/>
                  <a:gd name="T19" fmla="*/ 39 h 43"/>
                  <a:gd name="T20" fmla="*/ 21 w 251"/>
                  <a:gd name="T21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1" h="43">
                    <a:moveTo>
                      <a:pt x="31" y="18"/>
                    </a:moveTo>
                    <a:cubicBezTo>
                      <a:pt x="15" y="36"/>
                      <a:pt x="58" y="32"/>
                      <a:pt x="70" y="32"/>
                    </a:cubicBezTo>
                    <a:cubicBezTo>
                      <a:pt x="91" y="32"/>
                      <a:pt x="111" y="30"/>
                      <a:pt x="131" y="29"/>
                    </a:cubicBezTo>
                    <a:cubicBezTo>
                      <a:pt x="152" y="27"/>
                      <a:pt x="174" y="20"/>
                      <a:pt x="195" y="18"/>
                    </a:cubicBezTo>
                    <a:cubicBezTo>
                      <a:pt x="205" y="16"/>
                      <a:pt x="246" y="17"/>
                      <a:pt x="229" y="1"/>
                    </a:cubicBezTo>
                    <a:cubicBezTo>
                      <a:pt x="237" y="0"/>
                      <a:pt x="251" y="3"/>
                      <a:pt x="244" y="12"/>
                    </a:cubicBezTo>
                    <a:cubicBezTo>
                      <a:pt x="238" y="18"/>
                      <a:pt x="222" y="18"/>
                      <a:pt x="215" y="19"/>
                    </a:cubicBezTo>
                    <a:cubicBezTo>
                      <a:pt x="194" y="23"/>
                      <a:pt x="173" y="27"/>
                      <a:pt x="153" y="30"/>
                    </a:cubicBezTo>
                    <a:cubicBezTo>
                      <a:pt x="132" y="34"/>
                      <a:pt x="110" y="36"/>
                      <a:pt x="89" y="38"/>
                    </a:cubicBezTo>
                    <a:cubicBezTo>
                      <a:pt x="78" y="39"/>
                      <a:pt x="66" y="39"/>
                      <a:pt x="55" y="39"/>
                    </a:cubicBezTo>
                    <a:cubicBezTo>
                      <a:pt x="40" y="39"/>
                      <a:pt x="0" y="43"/>
                      <a:pt x="21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57"/>
              <p:cNvSpPr/>
              <p:nvPr/>
            </p:nvSpPr>
            <p:spPr bwMode="auto">
              <a:xfrm>
                <a:off x="4377" y="1743"/>
                <a:ext cx="69" cy="39"/>
              </a:xfrm>
              <a:custGeom>
                <a:avLst/>
                <a:gdLst>
                  <a:gd name="T0" fmla="*/ 54 w 54"/>
                  <a:gd name="T1" fmla="*/ 19 h 30"/>
                  <a:gd name="T2" fmla="*/ 27 w 54"/>
                  <a:gd name="T3" fmla="*/ 9 h 30"/>
                  <a:gd name="T4" fmla="*/ 0 w 54"/>
                  <a:gd name="T5" fmla="*/ 3 h 30"/>
                  <a:gd name="T6" fmla="*/ 52 w 54"/>
                  <a:gd name="T7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30">
                    <a:moveTo>
                      <a:pt x="54" y="19"/>
                    </a:moveTo>
                    <a:cubicBezTo>
                      <a:pt x="45" y="18"/>
                      <a:pt x="36" y="13"/>
                      <a:pt x="27" y="9"/>
                    </a:cubicBezTo>
                    <a:cubicBezTo>
                      <a:pt x="15" y="2"/>
                      <a:pt x="14" y="0"/>
                      <a:pt x="0" y="3"/>
                    </a:cubicBezTo>
                    <a:cubicBezTo>
                      <a:pt x="7" y="17"/>
                      <a:pt x="40" y="30"/>
                      <a:pt x="52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58"/>
              <p:cNvSpPr/>
              <p:nvPr/>
            </p:nvSpPr>
            <p:spPr bwMode="auto">
              <a:xfrm>
                <a:off x="4153" y="1732"/>
                <a:ext cx="200" cy="115"/>
              </a:xfrm>
              <a:custGeom>
                <a:avLst/>
                <a:gdLst>
                  <a:gd name="T0" fmla="*/ 156 w 156"/>
                  <a:gd name="T1" fmla="*/ 1 h 90"/>
                  <a:gd name="T2" fmla="*/ 71 w 156"/>
                  <a:gd name="T3" fmla="*/ 38 h 90"/>
                  <a:gd name="T4" fmla="*/ 0 w 156"/>
                  <a:gd name="T5" fmla="*/ 85 h 90"/>
                  <a:gd name="T6" fmla="*/ 80 w 156"/>
                  <a:gd name="T7" fmla="*/ 51 h 90"/>
                  <a:gd name="T8" fmla="*/ 155 w 156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90">
                    <a:moveTo>
                      <a:pt x="156" y="1"/>
                    </a:moveTo>
                    <a:cubicBezTo>
                      <a:pt x="130" y="19"/>
                      <a:pt x="100" y="27"/>
                      <a:pt x="71" y="38"/>
                    </a:cubicBezTo>
                    <a:cubicBezTo>
                      <a:pt x="49" y="46"/>
                      <a:pt x="3" y="58"/>
                      <a:pt x="0" y="85"/>
                    </a:cubicBezTo>
                    <a:cubicBezTo>
                      <a:pt x="25" y="90"/>
                      <a:pt x="59" y="62"/>
                      <a:pt x="80" y="51"/>
                    </a:cubicBezTo>
                    <a:cubicBezTo>
                      <a:pt x="109" y="35"/>
                      <a:pt x="133" y="26"/>
                      <a:pt x="1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59"/>
              <p:cNvSpPr/>
              <p:nvPr/>
            </p:nvSpPr>
            <p:spPr bwMode="auto">
              <a:xfrm>
                <a:off x="4138" y="1766"/>
                <a:ext cx="85" cy="57"/>
              </a:xfrm>
              <a:custGeom>
                <a:avLst/>
                <a:gdLst>
                  <a:gd name="T0" fmla="*/ 32 w 66"/>
                  <a:gd name="T1" fmla="*/ 20 h 44"/>
                  <a:gd name="T2" fmla="*/ 62 w 66"/>
                  <a:gd name="T3" fmla="*/ 0 h 44"/>
                  <a:gd name="T4" fmla="*/ 38 w 66"/>
                  <a:gd name="T5" fmla="*/ 24 h 44"/>
                  <a:gd name="T6" fmla="*/ 0 w 66"/>
                  <a:gd name="T7" fmla="*/ 43 h 44"/>
                  <a:gd name="T8" fmla="*/ 32 w 66"/>
                  <a:gd name="T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4">
                    <a:moveTo>
                      <a:pt x="32" y="20"/>
                    </a:moveTo>
                    <a:cubicBezTo>
                      <a:pt x="43" y="15"/>
                      <a:pt x="53" y="8"/>
                      <a:pt x="62" y="0"/>
                    </a:cubicBezTo>
                    <a:cubicBezTo>
                      <a:pt x="66" y="6"/>
                      <a:pt x="43" y="20"/>
                      <a:pt x="38" y="24"/>
                    </a:cubicBezTo>
                    <a:cubicBezTo>
                      <a:pt x="29" y="30"/>
                      <a:pt x="11" y="44"/>
                      <a:pt x="0" y="43"/>
                    </a:cubicBezTo>
                    <a:cubicBezTo>
                      <a:pt x="6" y="29"/>
                      <a:pt x="21" y="27"/>
                      <a:pt x="3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60"/>
              <p:cNvSpPr/>
              <p:nvPr/>
            </p:nvSpPr>
            <p:spPr bwMode="auto">
              <a:xfrm>
                <a:off x="4218" y="1705"/>
                <a:ext cx="67" cy="51"/>
              </a:xfrm>
              <a:custGeom>
                <a:avLst/>
                <a:gdLst>
                  <a:gd name="T0" fmla="*/ 49 w 52"/>
                  <a:gd name="T1" fmla="*/ 0 h 40"/>
                  <a:gd name="T2" fmla="*/ 10 w 52"/>
                  <a:gd name="T3" fmla="*/ 40 h 40"/>
                  <a:gd name="T4" fmla="*/ 52 w 5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49" y="0"/>
                    </a:moveTo>
                    <a:cubicBezTo>
                      <a:pt x="39" y="7"/>
                      <a:pt x="0" y="28"/>
                      <a:pt x="10" y="40"/>
                    </a:cubicBezTo>
                    <a:cubicBezTo>
                      <a:pt x="24" y="26"/>
                      <a:pt x="41" y="16"/>
                      <a:pt x="5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61"/>
              <p:cNvSpPr/>
              <p:nvPr/>
            </p:nvSpPr>
            <p:spPr bwMode="auto">
              <a:xfrm>
                <a:off x="4124" y="1816"/>
                <a:ext cx="209" cy="196"/>
              </a:xfrm>
              <a:custGeom>
                <a:avLst/>
                <a:gdLst>
                  <a:gd name="T0" fmla="*/ 162 w 162"/>
                  <a:gd name="T1" fmla="*/ 152 h 152"/>
                  <a:gd name="T2" fmla="*/ 124 w 162"/>
                  <a:gd name="T3" fmla="*/ 126 h 152"/>
                  <a:gd name="T4" fmla="*/ 87 w 162"/>
                  <a:gd name="T5" fmla="*/ 98 h 152"/>
                  <a:gd name="T6" fmla="*/ 17 w 162"/>
                  <a:gd name="T7" fmla="*/ 36 h 152"/>
                  <a:gd name="T8" fmla="*/ 12 w 162"/>
                  <a:gd name="T9" fmla="*/ 1 h 152"/>
                  <a:gd name="T10" fmla="*/ 46 w 162"/>
                  <a:gd name="T11" fmla="*/ 20 h 152"/>
                  <a:gd name="T12" fmla="*/ 110 w 162"/>
                  <a:gd name="T13" fmla="*/ 86 h 152"/>
                  <a:gd name="T14" fmla="*/ 161 w 162"/>
                  <a:gd name="T15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2" h="152">
                    <a:moveTo>
                      <a:pt x="162" y="152"/>
                    </a:moveTo>
                    <a:cubicBezTo>
                      <a:pt x="152" y="140"/>
                      <a:pt x="137" y="135"/>
                      <a:pt x="124" y="126"/>
                    </a:cubicBezTo>
                    <a:cubicBezTo>
                      <a:pt x="113" y="116"/>
                      <a:pt x="100" y="106"/>
                      <a:pt x="87" y="98"/>
                    </a:cubicBezTo>
                    <a:cubicBezTo>
                      <a:pt x="68" y="85"/>
                      <a:pt x="32" y="51"/>
                      <a:pt x="17" y="36"/>
                    </a:cubicBezTo>
                    <a:cubicBezTo>
                      <a:pt x="12" y="30"/>
                      <a:pt x="0" y="5"/>
                      <a:pt x="12" y="1"/>
                    </a:cubicBezTo>
                    <a:cubicBezTo>
                      <a:pt x="18" y="0"/>
                      <a:pt x="41" y="16"/>
                      <a:pt x="46" y="20"/>
                    </a:cubicBezTo>
                    <a:cubicBezTo>
                      <a:pt x="69" y="39"/>
                      <a:pt x="90" y="64"/>
                      <a:pt x="110" y="86"/>
                    </a:cubicBezTo>
                    <a:cubicBezTo>
                      <a:pt x="128" y="106"/>
                      <a:pt x="148" y="130"/>
                      <a:pt x="161" y="1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4" name="Group 64"/>
            <p:cNvGrpSpPr>
              <a:grpSpLocks noChangeAspect="1"/>
            </p:cNvGrpSpPr>
            <p:nvPr/>
          </p:nvGrpSpPr>
          <p:grpSpPr bwMode="auto">
            <a:xfrm rot="20824178" flipH="1">
              <a:off x="600720" y="4105724"/>
              <a:ext cx="1755442" cy="1343026"/>
              <a:chOff x="2747" y="2529"/>
              <a:chExt cx="1082" cy="823"/>
            </a:xfrm>
            <a:solidFill>
              <a:schemeClr val="bg1"/>
            </a:solidFill>
          </p:grpSpPr>
          <p:sp>
            <p:nvSpPr>
              <p:cNvPr id="95" name="Freeform 65"/>
              <p:cNvSpPr/>
              <p:nvPr/>
            </p:nvSpPr>
            <p:spPr bwMode="auto">
              <a:xfrm>
                <a:off x="2747" y="2685"/>
                <a:ext cx="246" cy="284"/>
              </a:xfrm>
              <a:custGeom>
                <a:avLst/>
                <a:gdLst>
                  <a:gd name="T0" fmla="*/ 0 w 215"/>
                  <a:gd name="T1" fmla="*/ 0 h 208"/>
                  <a:gd name="T2" fmla="*/ 27 w 215"/>
                  <a:gd name="T3" fmla="*/ 30 h 208"/>
                  <a:gd name="T4" fmla="*/ 56 w 215"/>
                  <a:gd name="T5" fmla="*/ 67 h 208"/>
                  <a:gd name="T6" fmla="*/ 106 w 215"/>
                  <a:gd name="T7" fmla="*/ 135 h 208"/>
                  <a:gd name="T8" fmla="*/ 179 w 215"/>
                  <a:gd name="T9" fmla="*/ 197 h 208"/>
                  <a:gd name="T10" fmla="*/ 147 w 215"/>
                  <a:gd name="T11" fmla="*/ 135 h 208"/>
                  <a:gd name="T12" fmla="*/ 74 w 215"/>
                  <a:gd name="T13" fmla="*/ 59 h 208"/>
                  <a:gd name="T14" fmla="*/ 0 w 215"/>
                  <a:gd name="T1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" h="208">
                    <a:moveTo>
                      <a:pt x="0" y="0"/>
                    </a:moveTo>
                    <a:cubicBezTo>
                      <a:pt x="11" y="5"/>
                      <a:pt x="19" y="21"/>
                      <a:pt x="27" y="30"/>
                    </a:cubicBezTo>
                    <a:cubicBezTo>
                      <a:pt x="38" y="41"/>
                      <a:pt x="48" y="53"/>
                      <a:pt x="56" y="67"/>
                    </a:cubicBezTo>
                    <a:cubicBezTo>
                      <a:pt x="70" y="93"/>
                      <a:pt x="88" y="112"/>
                      <a:pt x="106" y="135"/>
                    </a:cubicBezTo>
                    <a:cubicBezTo>
                      <a:pt x="121" y="157"/>
                      <a:pt x="158" y="191"/>
                      <a:pt x="179" y="197"/>
                    </a:cubicBezTo>
                    <a:cubicBezTo>
                      <a:pt x="215" y="208"/>
                      <a:pt x="156" y="144"/>
                      <a:pt x="147" y="135"/>
                    </a:cubicBezTo>
                    <a:cubicBezTo>
                      <a:pt x="123" y="109"/>
                      <a:pt x="99" y="84"/>
                      <a:pt x="74" y="59"/>
                    </a:cubicBezTo>
                    <a:cubicBezTo>
                      <a:pt x="49" y="36"/>
                      <a:pt x="33" y="1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66"/>
              <p:cNvSpPr/>
              <p:nvPr/>
            </p:nvSpPr>
            <p:spPr bwMode="auto">
              <a:xfrm>
                <a:off x="2939" y="2529"/>
                <a:ext cx="116" cy="316"/>
              </a:xfrm>
              <a:custGeom>
                <a:avLst/>
                <a:gdLst>
                  <a:gd name="T0" fmla="*/ 102 w 102"/>
                  <a:gd name="T1" fmla="*/ 0 h 231"/>
                  <a:gd name="T2" fmla="*/ 62 w 102"/>
                  <a:gd name="T3" fmla="*/ 117 h 231"/>
                  <a:gd name="T4" fmla="*/ 49 w 102"/>
                  <a:gd name="T5" fmla="*/ 175 h 231"/>
                  <a:gd name="T6" fmla="*/ 49 w 102"/>
                  <a:gd name="T7" fmla="*/ 204 h 231"/>
                  <a:gd name="T8" fmla="*/ 30 w 102"/>
                  <a:gd name="T9" fmla="*/ 223 h 231"/>
                  <a:gd name="T10" fmla="*/ 4 w 102"/>
                  <a:gd name="T11" fmla="*/ 225 h 231"/>
                  <a:gd name="T12" fmla="*/ 8 w 102"/>
                  <a:gd name="T13" fmla="*/ 199 h 231"/>
                  <a:gd name="T14" fmla="*/ 29 w 102"/>
                  <a:gd name="T15" fmla="*/ 136 h 231"/>
                  <a:gd name="T16" fmla="*/ 91 w 102"/>
                  <a:gd name="T17" fmla="*/ 17 h 231"/>
                  <a:gd name="T18" fmla="*/ 101 w 102"/>
                  <a:gd name="T19" fmla="*/ 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231">
                    <a:moveTo>
                      <a:pt x="102" y="0"/>
                    </a:moveTo>
                    <a:cubicBezTo>
                      <a:pt x="83" y="37"/>
                      <a:pt x="70" y="77"/>
                      <a:pt x="62" y="117"/>
                    </a:cubicBezTo>
                    <a:cubicBezTo>
                      <a:pt x="58" y="137"/>
                      <a:pt x="50" y="156"/>
                      <a:pt x="49" y="175"/>
                    </a:cubicBezTo>
                    <a:cubicBezTo>
                      <a:pt x="48" y="185"/>
                      <a:pt x="50" y="195"/>
                      <a:pt x="49" y="204"/>
                    </a:cubicBezTo>
                    <a:cubicBezTo>
                      <a:pt x="48" y="216"/>
                      <a:pt x="41" y="219"/>
                      <a:pt x="30" y="223"/>
                    </a:cubicBezTo>
                    <a:cubicBezTo>
                      <a:pt x="24" y="226"/>
                      <a:pt x="9" y="231"/>
                      <a:pt x="4" y="225"/>
                    </a:cubicBezTo>
                    <a:cubicBezTo>
                      <a:pt x="0" y="220"/>
                      <a:pt x="6" y="204"/>
                      <a:pt x="8" y="199"/>
                    </a:cubicBezTo>
                    <a:cubicBezTo>
                      <a:pt x="13" y="177"/>
                      <a:pt x="20" y="156"/>
                      <a:pt x="29" y="136"/>
                    </a:cubicBezTo>
                    <a:cubicBezTo>
                      <a:pt x="47" y="96"/>
                      <a:pt x="70" y="56"/>
                      <a:pt x="91" y="17"/>
                    </a:cubicBezTo>
                    <a:cubicBezTo>
                      <a:pt x="94" y="12"/>
                      <a:pt x="98" y="7"/>
                      <a:pt x="10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67"/>
              <p:cNvSpPr/>
              <p:nvPr/>
            </p:nvSpPr>
            <p:spPr bwMode="auto">
              <a:xfrm>
                <a:off x="2956" y="2837"/>
                <a:ext cx="50" cy="124"/>
              </a:xfrm>
              <a:custGeom>
                <a:avLst/>
                <a:gdLst>
                  <a:gd name="T0" fmla="*/ 43 w 44"/>
                  <a:gd name="T1" fmla="*/ 0 h 91"/>
                  <a:gd name="T2" fmla="*/ 26 w 44"/>
                  <a:gd name="T3" fmla="*/ 49 h 91"/>
                  <a:gd name="T4" fmla="*/ 15 w 44"/>
                  <a:gd name="T5" fmla="*/ 72 h 91"/>
                  <a:gd name="T6" fmla="*/ 14 w 44"/>
                  <a:gd name="T7" fmla="*/ 89 h 91"/>
                  <a:gd name="T8" fmla="*/ 44 w 44"/>
                  <a:gd name="T9" fmla="*/ 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91">
                    <a:moveTo>
                      <a:pt x="43" y="0"/>
                    </a:moveTo>
                    <a:cubicBezTo>
                      <a:pt x="39" y="16"/>
                      <a:pt x="33" y="33"/>
                      <a:pt x="26" y="49"/>
                    </a:cubicBezTo>
                    <a:cubicBezTo>
                      <a:pt x="22" y="56"/>
                      <a:pt x="18" y="65"/>
                      <a:pt x="15" y="72"/>
                    </a:cubicBezTo>
                    <a:cubicBezTo>
                      <a:pt x="11" y="78"/>
                      <a:pt x="0" y="88"/>
                      <a:pt x="14" y="89"/>
                    </a:cubicBezTo>
                    <a:cubicBezTo>
                      <a:pt x="29" y="91"/>
                      <a:pt x="44" y="15"/>
                      <a:pt x="4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68"/>
              <p:cNvSpPr/>
              <p:nvPr/>
            </p:nvSpPr>
            <p:spPr bwMode="auto">
              <a:xfrm>
                <a:off x="2971" y="2850"/>
                <a:ext cx="60" cy="156"/>
              </a:xfrm>
              <a:custGeom>
                <a:avLst/>
                <a:gdLst>
                  <a:gd name="T0" fmla="*/ 53 w 53"/>
                  <a:gd name="T1" fmla="*/ 0 h 114"/>
                  <a:gd name="T2" fmla="*/ 0 w 53"/>
                  <a:gd name="T3" fmla="*/ 114 h 114"/>
                  <a:gd name="T4" fmla="*/ 27 w 53"/>
                  <a:gd name="T5" fmla="*/ 106 h 114"/>
                  <a:gd name="T6" fmla="*/ 29 w 53"/>
                  <a:gd name="T7" fmla="*/ 90 h 114"/>
                  <a:gd name="T8" fmla="*/ 34 w 53"/>
                  <a:gd name="T9" fmla="*/ 69 h 114"/>
                  <a:gd name="T10" fmla="*/ 46 w 53"/>
                  <a:gd name="T11" fmla="*/ 32 h 114"/>
                  <a:gd name="T12" fmla="*/ 53 w 53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14">
                    <a:moveTo>
                      <a:pt x="53" y="0"/>
                    </a:moveTo>
                    <a:cubicBezTo>
                      <a:pt x="35" y="37"/>
                      <a:pt x="12" y="75"/>
                      <a:pt x="0" y="114"/>
                    </a:cubicBezTo>
                    <a:cubicBezTo>
                      <a:pt x="3" y="114"/>
                      <a:pt x="26" y="108"/>
                      <a:pt x="27" y="106"/>
                    </a:cubicBezTo>
                    <a:cubicBezTo>
                      <a:pt x="29" y="104"/>
                      <a:pt x="28" y="93"/>
                      <a:pt x="29" y="90"/>
                    </a:cubicBezTo>
                    <a:cubicBezTo>
                      <a:pt x="29" y="83"/>
                      <a:pt x="32" y="77"/>
                      <a:pt x="34" y="69"/>
                    </a:cubicBezTo>
                    <a:cubicBezTo>
                      <a:pt x="38" y="57"/>
                      <a:pt x="42" y="44"/>
                      <a:pt x="46" y="32"/>
                    </a:cubicBezTo>
                    <a:cubicBezTo>
                      <a:pt x="49" y="24"/>
                      <a:pt x="49" y="17"/>
                      <a:pt x="5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69"/>
              <p:cNvSpPr/>
              <p:nvPr/>
            </p:nvSpPr>
            <p:spPr bwMode="auto">
              <a:xfrm>
                <a:off x="2927" y="2786"/>
                <a:ext cx="47" cy="405"/>
              </a:xfrm>
              <a:custGeom>
                <a:avLst/>
                <a:gdLst>
                  <a:gd name="T0" fmla="*/ 5 w 41"/>
                  <a:gd name="T1" fmla="*/ 4 h 296"/>
                  <a:gd name="T2" fmla="*/ 17 w 41"/>
                  <a:gd name="T3" fmla="*/ 55 h 296"/>
                  <a:gd name="T4" fmla="*/ 28 w 41"/>
                  <a:gd name="T5" fmla="*/ 111 h 296"/>
                  <a:gd name="T6" fmla="*/ 27 w 41"/>
                  <a:gd name="T7" fmla="*/ 216 h 296"/>
                  <a:gd name="T8" fmla="*/ 20 w 41"/>
                  <a:gd name="T9" fmla="*/ 247 h 296"/>
                  <a:gd name="T10" fmla="*/ 10 w 41"/>
                  <a:gd name="T11" fmla="*/ 274 h 296"/>
                  <a:gd name="T12" fmla="*/ 20 w 41"/>
                  <a:gd name="T13" fmla="*/ 295 h 296"/>
                  <a:gd name="T14" fmla="*/ 25 w 41"/>
                  <a:gd name="T15" fmla="*/ 270 h 296"/>
                  <a:gd name="T16" fmla="*/ 31 w 41"/>
                  <a:gd name="T17" fmla="*/ 216 h 296"/>
                  <a:gd name="T18" fmla="*/ 38 w 41"/>
                  <a:gd name="T19" fmla="*/ 164 h 296"/>
                  <a:gd name="T20" fmla="*/ 39 w 41"/>
                  <a:gd name="T21" fmla="*/ 145 h 296"/>
                  <a:gd name="T22" fmla="*/ 35 w 41"/>
                  <a:gd name="T23" fmla="*/ 126 h 296"/>
                  <a:gd name="T24" fmla="*/ 30 w 41"/>
                  <a:gd name="T25" fmla="*/ 85 h 296"/>
                  <a:gd name="T26" fmla="*/ 20 w 41"/>
                  <a:gd name="T27" fmla="*/ 45 h 296"/>
                  <a:gd name="T28" fmla="*/ 6 w 41"/>
                  <a:gd name="T29" fmla="*/ 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296">
                    <a:moveTo>
                      <a:pt x="5" y="4"/>
                    </a:moveTo>
                    <a:cubicBezTo>
                      <a:pt x="0" y="13"/>
                      <a:pt x="15" y="44"/>
                      <a:pt x="17" y="55"/>
                    </a:cubicBezTo>
                    <a:cubicBezTo>
                      <a:pt x="21" y="74"/>
                      <a:pt x="25" y="92"/>
                      <a:pt x="28" y="111"/>
                    </a:cubicBezTo>
                    <a:cubicBezTo>
                      <a:pt x="32" y="149"/>
                      <a:pt x="33" y="178"/>
                      <a:pt x="27" y="216"/>
                    </a:cubicBezTo>
                    <a:cubicBezTo>
                      <a:pt x="25" y="225"/>
                      <a:pt x="22" y="238"/>
                      <a:pt x="20" y="247"/>
                    </a:cubicBezTo>
                    <a:cubicBezTo>
                      <a:pt x="18" y="256"/>
                      <a:pt x="11" y="267"/>
                      <a:pt x="10" y="274"/>
                    </a:cubicBezTo>
                    <a:cubicBezTo>
                      <a:pt x="9" y="279"/>
                      <a:pt x="14" y="296"/>
                      <a:pt x="20" y="295"/>
                    </a:cubicBezTo>
                    <a:cubicBezTo>
                      <a:pt x="30" y="293"/>
                      <a:pt x="25" y="276"/>
                      <a:pt x="25" y="270"/>
                    </a:cubicBezTo>
                    <a:cubicBezTo>
                      <a:pt x="25" y="252"/>
                      <a:pt x="31" y="234"/>
                      <a:pt x="31" y="216"/>
                    </a:cubicBezTo>
                    <a:cubicBezTo>
                      <a:pt x="32" y="200"/>
                      <a:pt x="35" y="180"/>
                      <a:pt x="38" y="164"/>
                    </a:cubicBezTo>
                    <a:cubicBezTo>
                      <a:pt x="39" y="156"/>
                      <a:pt x="41" y="154"/>
                      <a:pt x="39" y="145"/>
                    </a:cubicBezTo>
                    <a:cubicBezTo>
                      <a:pt x="37" y="139"/>
                      <a:pt x="36" y="133"/>
                      <a:pt x="35" y="126"/>
                    </a:cubicBezTo>
                    <a:cubicBezTo>
                      <a:pt x="33" y="113"/>
                      <a:pt x="34" y="98"/>
                      <a:pt x="30" y="85"/>
                    </a:cubicBezTo>
                    <a:cubicBezTo>
                      <a:pt x="25" y="71"/>
                      <a:pt x="21" y="60"/>
                      <a:pt x="20" y="45"/>
                    </a:cubicBezTo>
                    <a:cubicBezTo>
                      <a:pt x="19" y="31"/>
                      <a:pt x="10" y="0"/>
                      <a:pt x="6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70"/>
              <p:cNvSpPr/>
              <p:nvPr/>
            </p:nvSpPr>
            <p:spPr bwMode="auto">
              <a:xfrm>
                <a:off x="2934" y="3012"/>
                <a:ext cx="32" cy="57"/>
              </a:xfrm>
              <a:custGeom>
                <a:avLst/>
                <a:gdLst>
                  <a:gd name="T0" fmla="*/ 16 w 28"/>
                  <a:gd name="T1" fmla="*/ 0 h 42"/>
                  <a:gd name="T2" fmla="*/ 19 w 28"/>
                  <a:gd name="T3" fmla="*/ 41 h 42"/>
                  <a:gd name="T4" fmla="*/ 17 w 28"/>
                  <a:gd name="T5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42">
                    <a:moveTo>
                      <a:pt x="16" y="0"/>
                    </a:moveTo>
                    <a:cubicBezTo>
                      <a:pt x="21" y="10"/>
                      <a:pt x="0" y="39"/>
                      <a:pt x="19" y="41"/>
                    </a:cubicBezTo>
                    <a:cubicBezTo>
                      <a:pt x="28" y="42"/>
                      <a:pt x="23" y="10"/>
                      <a:pt x="17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71"/>
              <p:cNvSpPr/>
              <p:nvPr/>
            </p:nvSpPr>
            <p:spPr bwMode="auto">
              <a:xfrm>
                <a:off x="2953" y="3072"/>
                <a:ext cx="49" cy="141"/>
              </a:xfrm>
              <a:custGeom>
                <a:avLst/>
                <a:gdLst>
                  <a:gd name="T0" fmla="*/ 36 w 43"/>
                  <a:gd name="T1" fmla="*/ 0 h 103"/>
                  <a:gd name="T2" fmla="*/ 16 w 43"/>
                  <a:gd name="T3" fmla="*/ 58 h 103"/>
                  <a:gd name="T4" fmla="*/ 3 w 43"/>
                  <a:gd name="T5" fmla="*/ 84 h 103"/>
                  <a:gd name="T6" fmla="*/ 3 w 43"/>
                  <a:gd name="T7" fmla="*/ 93 h 103"/>
                  <a:gd name="T8" fmla="*/ 12 w 43"/>
                  <a:gd name="T9" fmla="*/ 103 h 103"/>
                  <a:gd name="T10" fmla="*/ 21 w 43"/>
                  <a:gd name="T11" fmla="*/ 81 h 103"/>
                  <a:gd name="T12" fmla="*/ 32 w 43"/>
                  <a:gd name="T13" fmla="*/ 53 h 103"/>
                  <a:gd name="T14" fmla="*/ 37 w 43"/>
                  <a:gd name="T1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03">
                    <a:moveTo>
                      <a:pt x="36" y="0"/>
                    </a:moveTo>
                    <a:cubicBezTo>
                      <a:pt x="37" y="20"/>
                      <a:pt x="25" y="41"/>
                      <a:pt x="16" y="58"/>
                    </a:cubicBezTo>
                    <a:cubicBezTo>
                      <a:pt x="12" y="66"/>
                      <a:pt x="7" y="75"/>
                      <a:pt x="3" y="84"/>
                    </a:cubicBezTo>
                    <a:cubicBezTo>
                      <a:pt x="0" y="91"/>
                      <a:pt x="0" y="87"/>
                      <a:pt x="3" y="93"/>
                    </a:cubicBezTo>
                    <a:cubicBezTo>
                      <a:pt x="4" y="96"/>
                      <a:pt x="10" y="100"/>
                      <a:pt x="12" y="103"/>
                    </a:cubicBezTo>
                    <a:cubicBezTo>
                      <a:pt x="16" y="98"/>
                      <a:pt x="18" y="87"/>
                      <a:pt x="21" y="81"/>
                    </a:cubicBezTo>
                    <a:cubicBezTo>
                      <a:pt x="25" y="71"/>
                      <a:pt x="29" y="62"/>
                      <a:pt x="32" y="53"/>
                    </a:cubicBezTo>
                    <a:cubicBezTo>
                      <a:pt x="38" y="36"/>
                      <a:pt x="43" y="17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72"/>
              <p:cNvSpPr/>
              <p:nvPr/>
            </p:nvSpPr>
            <p:spPr bwMode="auto">
              <a:xfrm>
                <a:off x="2999" y="2913"/>
                <a:ext cx="61" cy="208"/>
              </a:xfrm>
              <a:custGeom>
                <a:avLst/>
                <a:gdLst>
                  <a:gd name="T0" fmla="*/ 50 w 53"/>
                  <a:gd name="T1" fmla="*/ 0 h 152"/>
                  <a:gd name="T2" fmla="*/ 29 w 53"/>
                  <a:gd name="T3" fmla="*/ 69 h 152"/>
                  <a:gd name="T4" fmla="*/ 6 w 53"/>
                  <a:gd name="T5" fmla="*/ 125 h 152"/>
                  <a:gd name="T6" fmla="*/ 33 w 53"/>
                  <a:gd name="T7" fmla="*/ 93 h 152"/>
                  <a:gd name="T8" fmla="*/ 51 w 53"/>
                  <a:gd name="T9" fmla="*/ 38 h 152"/>
                  <a:gd name="T10" fmla="*/ 51 w 53"/>
                  <a:gd name="T1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52">
                    <a:moveTo>
                      <a:pt x="50" y="0"/>
                    </a:moveTo>
                    <a:cubicBezTo>
                      <a:pt x="49" y="23"/>
                      <a:pt x="40" y="48"/>
                      <a:pt x="29" y="69"/>
                    </a:cubicBezTo>
                    <a:cubicBezTo>
                      <a:pt x="23" y="83"/>
                      <a:pt x="0" y="111"/>
                      <a:pt x="6" y="125"/>
                    </a:cubicBezTo>
                    <a:cubicBezTo>
                      <a:pt x="15" y="152"/>
                      <a:pt x="29" y="101"/>
                      <a:pt x="33" y="93"/>
                    </a:cubicBezTo>
                    <a:cubicBezTo>
                      <a:pt x="41" y="75"/>
                      <a:pt x="48" y="58"/>
                      <a:pt x="51" y="38"/>
                    </a:cubicBezTo>
                    <a:cubicBezTo>
                      <a:pt x="53" y="25"/>
                      <a:pt x="51" y="13"/>
                      <a:pt x="5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73"/>
              <p:cNvSpPr/>
              <p:nvPr/>
            </p:nvSpPr>
            <p:spPr bwMode="auto">
              <a:xfrm>
                <a:off x="3055" y="2724"/>
                <a:ext cx="155" cy="238"/>
              </a:xfrm>
              <a:custGeom>
                <a:avLst/>
                <a:gdLst>
                  <a:gd name="T0" fmla="*/ 135 w 135"/>
                  <a:gd name="T1" fmla="*/ 0 h 174"/>
                  <a:gd name="T2" fmla="*/ 111 w 135"/>
                  <a:gd name="T3" fmla="*/ 28 h 174"/>
                  <a:gd name="T4" fmla="*/ 89 w 135"/>
                  <a:gd name="T5" fmla="*/ 54 h 174"/>
                  <a:gd name="T6" fmla="*/ 42 w 135"/>
                  <a:gd name="T7" fmla="*/ 109 h 174"/>
                  <a:gd name="T8" fmla="*/ 7 w 135"/>
                  <a:gd name="T9" fmla="*/ 163 h 174"/>
                  <a:gd name="T10" fmla="*/ 57 w 135"/>
                  <a:gd name="T11" fmla="*/ 135 h 174"/>
                  <a:gd name="T12" fmla="*/ 97 w 135"/>
                  <a:gd name="T13" fmla="*/ 66 h 174"/>
                  <a:gd name="T14" fmla="*/ 115 w 135"/>
                  <a:gd name="T15" fmla="*/ 33 h 174"/>
                  <a:gd name="T16" fmla="*/ 135 w 135"/>
                  <a:gd name="T17" fmla="*/ 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cubicBezTo>
                      <a:pt x="125" y="7"/>
                      <a:pt x="118" y="18"/>
                      <a:pt x="111" y="28"/>
                    </a:cubicBezTo>
                    <a:cubicBezTo>
                      <a:pt x="104" y="37"/>
                      <a:pt x="98" y="45"/>
                      <a:pt x="89" y="54"/>
                    </a:cubicBezTo>
                    <a:cubicBezTo>
                      <a:pt x="72" y="71"/>
                      <a:pt x="58" y="90"/>
                      <a:pt x="42" y="109"/>
                    </a:cubicBezTo>
                    <a:cubicBezTo>
                      <a:pt x="37" y="116"/>
                      <a:pt x="0" y="153"/>
                      <a:pt x="7" y="163"/>
                    </a:cubicBezTo>
                    <a:cubicBezTo>
                      <a:pt x="15" y="174"/>
                      <a:pt x="52" y="141"/>
                      <a:pt x="57" y="135"/>
                    </a:cubicBezTo>
                    <a:cubicBezTo>
                      <a:pt x="75" y="116"/>
                      <a:pt x="86" y="89"/>
                      <a:pt x="97" y="66"/>
                    </a:cubicBezTo>
                    <a:cubicBezTo>
                      <a:pt x="103" y="54"/>
                      <a:pt x="109" y="45"/>
                      <a:pt x="115" y="33"/>
                    </a:cubicBezTo>
                    <a:cubicBezTo>
                      <a:pt x="122" y="22"/>
                      <a:pt x="126" y="10"/>
                      <a:pt x="13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74"/>
              <p:cNvSpPr/>
              <p:nvPr/>
            </p:nvSpPr>
            <p:spPr bwMode="auto">
              <a:xfrm>
                <a:off x="2989" y="2718"/>
                <a:ext cx="63" cy="309"/>
              </a:xfrm>
              <a:custGeom>
                <a:avLst/>
                <a:gdLst>
                  <a:gd name="T0" fmla="*/ 4 w 55"/>
                  <a:gd name="T1" fmla="*/ 0 h 226"/>
                  <a:gd name="T2" fmla="*/ 11 w 55"/>
                  <a:gd name="T3" fmla="*/ 63 h 226"/>
                  <a:gd name="T4" fmla="*/ 22 w 55"/>
                  <a:gd name="T5" fmla="*/ 122 h 226"/>
                  <a:gd name="T6" fmla="*/ 46 w 55"/>
                  <a:gd name="T7" fmla="*/ 181 h 226"/>
                  <a:gd name="T8" fmla="*/ 55 w 55"/>
                  <a:gd name="T9" fmla="*/ 209 h 226"/>
                  <a:gd name="T10" fmla="*/ 43 w 55"/>
                  <a:gd name="T11" fmla="*/ 207 h 226"/>
                  <a:gd name="T12" fmla="*/ 19 w 55"/>
                  <a:gd name="T13" fmla="*/ 163 h 226"/>
                  <a:gd name="T14" fmla="*/ 7 w 55"/>
                  <a:gd name="T15" fmla="*/ 116 h 226"/>
                  <a:gd name="T16" fmla="*/ 0 w 55"/>
                  <a:gd name="T17" fmla="*/ 67 h 226"/>
                  <a:gd name="T18" fmla="*/ 0 w 55"/>
                  <a:gd name="T19" fmla="*/ 2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226">
                    <a:moveTo>
                      <a:pt x="4" y="0"/>
                    </a:moveTo>
                    <a:cubicBezTo>
                      <a:pt x="0" y="20"/>
                      <a:pt x="9" y="43"/>
                      <a:pt x="11" y="63"/>
                    </a:cubicBezTo>
                    <a:cubicBezTo>
                      <a:pt x="13" y="83"/>
                      <a:pt x="17" y="102"/>
                      <a:pt x="22" y="122"/>
                    </a:cubicBezTo>
                    <a:cubicBezTo>
                      <a:pt x="28" y="143"/>
                      <a:pt x="37" y="162"/>
                      <a:pt x="46" y="181"/>
                    </a:cubicBezTo>
                    <a:cubicBezTo>
                      <a:pt x="51" y="190"/>
                      <a:pt x="55" y="199"/>
                      <a:pt x="55" y="209"/>
                    </a:cubicBezTo>
                    <a:cubicBezTo>
                      <a:pt x="55" y="226"/>
                      <a:pt x="49" y="217"/>
                      <a:pt x="43" y="207"/>
                    </a:cubicBezTo>
                    <a:cubicBezTo>
                      <a:pt x="35" y="192"/>
                      <a:pt x="25" y="179"/>
                      <a:pt x="19" y="163"/>
                    </a:cubicBezTo>
                    <a:cubicBezTo>
                      <a:pt x="13" y="147"/>
                      <a:pt x="11" y="132"/>
                      <a:pt x="7" y="116"/>
                    </a:cubicBezTo>
                    <a:cubicBezTo>
                      <a:pt x="5" y="99"/>
                      <a:pt x="0" y="84"/>
                      <a:pt x="0" y="67"/>
                    </a:cubicBezTo>
                    <a:cubicBezTo>
                      <a:pt x="0" y="53"/>
                      <a:pt x="4" y="36"/>
                      <a:pt x="0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75"/>
              <p:cNvSpPr/>
              <p:nvPr/>
            </p:nvSpPr>
            <p:spPr bwMode="auto">
              <a:xfrm>
                <a:off x="2995" y="2978"/>
                <a:ext cx="116" cy="134"/>
              </a:xfrm>
              <a:custGeom>
                <a:avLst/>
                <a:gdLst>
                  <a:gd name="T0" fmla="*/ 102 w 102"/>
                  <a:gd name="T1" fmla="*/ 0 h 98"/>
                  <a:gd name="T2" fmla="*/ 50 w 102"/>
                  <a:gd name="T3" fmla="*/ 49 h 98"/>
                  <a:gd name="T4" fmla="*/ 0 w 102"/>
                  <a:gd name="T5" fmla="*/ 98 h 98"/>
                  <a:gd name="T6" fmla="*/ 102 w 102"/>
                  <a:gd name="T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98">
                    <a:moveTo>
                      <a:pt x="102" y="0"/>
                    </a:moveTo>
                    <a:cubicBezTo>
                      <a:pt x="86" y="15"/>
                      <a:pt x="68" y="33"/>
                      <a:pt x="50" y="49"/>
                    </a:cubicBezTo>
                    <a:cubicBezTo>
                      <a:pt x="33" y="65"/>
                      <a:pt x="19" y="85"/>
                      <a:pt x="0" y="98"/>
                    </a:cubicBezTo>
                    <a:cubicBezTo>
                      <a:pt x="39" y="74"/>
                      <a:pt x="77" y="38"/>
                      <a:pt x="10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76"/>
              <p:cNvSpPr/>
              <p:nvPr/>
            </p:nvSpPr>
            <p:spPr bwMode="auto">
              <a:xfrm>
                <a:off x="3129" y="2867"/>
                <a:ext cx="51" cy="91"/>
              </a:xfrm>
              <a:custGeom>
                <a:avLst/>
                <a:gdLst>
                  <a:gd name="T0" fmla="*/ 45 w 45"/>
                  <a:gd name="T1" fmla="*/ 0 h 67"/>
                  <a:gd name="T2" fmla="*/ 0 w 45"/>
                  <a:gd name="T3" fmla="*/ 62 h 67"/>
                  <a:gd name="T4" fmla="*/ 23 w 45"/>
                  <a:gd name="T5" fmla="*/ 41 h 67"/>
                  <a:gd name="T6" fmla="*/ 45 w 45"/>
                  <a:gd name="T7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67">
                    <a:moveTo>
                      <a:pt x="45" y="0"/>
                    </a:moveTo>
                    <a:cubicBezTo>
                      <a:pt x="30" y="21"/>
                      <a:pt x="10" y="39"/>
                      <a:pt x="0" y="62"/>
                    </a:cubicBezTo>
                    <a:cubicBezTo>
                      <a:pt x="16" y="67"/>
                      <a:pt x="18" y="53"/>
                      <a:pt x="23" y="41"/>
                    </a:cubicBezTo>
                    <a:cubicBezTo>
                      <a:pt x="29" y="28"/>
                      <a:pt x="40" y="14"/>
                      <a:pt x="4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77"/>
              <p:cNvSpPr/>
              <p:nvPr/>
            </p:nvSpPr>
            <p:spPr bwMode="auto">
              <a:xfrm>
                <a:off x="3046" y="2824"/>
                <a:ext cx="47" cy="164"/>
              </a:xfrm>
              <a:custGeom>
                <a:avLst/>
                <a:gdLst>
                  <a:gd name="T0" fmla="*/ 40 w 41"/>
                  <a:gd name="T1" fmla="*/ 1 h 120"/>
                  <a:gd name="T2" fmla="*/ 30 w 41"/>
                  <a:gd name="T3" fmla="*/ 34 h 120"/>
                  <a:gd name="T4" fmla="*/ 22 w 41"/>
                  <a:gd name="T5" fmla="*/ 63 h 120"/>
                  <a:gd name="T6" fmla="*/ 0 w 41"/>
                  <a:gd name="T7" fmla="*/ 120 h 120"/>
                  <a:gd name="T8" fmla="*/ 28 w 41"/>
                  <a:gd name="T9" fmla="*/ 61 h 120"/>
                  <a:gd name="T10" fmla="*/ 41 w 41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120">
                    <a:moveTo>
                      <a:pt x="40" y="1"/>
                    </a:moveTo>
                    <a:cubicBezTo>
                      <a:pt x="37" y="14"/>
                      <a:pt x="33" y="23"/>
                      <a:pt x="30" y="34"/>
                    </a:cubicBezTo>
                    <a:cubicBezTo>
                      <a:pt x="27" y="43"/>
                      <a:pt x="25" y="53"/>
                      <a:pt x="22" y="63"/>
                    </a:cubicBezTo>
                    <a:cubicBezTo>
                      <a:pt x="16" y="83"/>
                      <a:pt x="1" y="100"/>
                      <a:pt x="0" y="120"/>
                    </a:cubicBezTo>
                    <a:cubicBezTo>
                      <a:pt x="16" y="113"/>
                      <a:pt x="24" y="77"/>
                      <a:pt x="28" y="61"/>
                    </a:cubicBezTo>
                    <a:cubicBezTo>
                      <a:pt x="33" y="42"/>
                      <a:pt x="40" y="2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78"/>
              <p:cNvSpPr/>
              <p:nvPr/>
            </p:nvSpPr>
            <p:spPr bwMode="auto">
              <a:xfrm>
                <a:off x="3029" y="2953"/>
                <a:ext cx="82" cy="107"/>
              </a:xfrm>
              <a:custGeom>
                <a:avLst/>
                <a:gdLst>
                  <a:gd name="T0" fmla="*/ 72 w 72"/>
                  <a:gd name="T1" fmla="*/ 0 h 78"/>
                  <a:gd name="T2" fmla="*/ 0 w 72"/>
                  <a:gd name="T3" fmla="*/ 69 h 78"/>
                  <a:gd name="T4" fmla="*/ 41 w 72"/>
                  <a:gd name="T5" fmla="*/ 47 h 78"/>
                  <a:gd name="T6" fmla="*/ 72 w 72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78">
                    <a:moveTo>
                      <a:pt x="72" y="0"/>
                    </a:moveTo>
                    <a:cubicBezTo>
                      <a:pt x="52" y="27"/>
                      <a:pt x="21" y="44"/>
                      <a:pt x="0" y="69"/>
                    </a:cubicBezTo>
                    <a:cubicBezTo>
                      <a:pt x="17" y="78"/>
                      <a:pt x="33" y="60"/>
                      <a:pt x="41" y="47"/>
                    </a:cubicBezTo>
                    <a:cubicBezTo>
                      <a:pt x="50" y="31"/>
                      <a:pt x="64" y="17"/>
                      <a:pt x="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79"/>
              <p:cNvSpPr/>
              <p:nvPr/>
            </p:nvSpPr>
            <p:spPr bwMode="auto">
              <a:xfrm>
                <a:off x="3004" y="3023"/>
                <a:ext cx="79" cy="165"/>
              </a:xfrm>
              <a:custGeom>
                <a:avLst/>
                <a:gdLst>
                  <a:gd name="T0" fmla="*/ 69 w 69"/>
                  <a:gd name="T1" fmla="*/ 0 h 121"/>
                  <a:gd name="T2" fmla="*/ 40 w 69"/>
                  <a:gd name="T3" fmla="*/ 56 h 121"/>
                  <a:gd name="T4" fmla="*/ 0 w 69"/>
                  <a:gd name="T5" fmla="*/ 110 h 121"/>
                  <a:gd name="T6" fmla="*/ 42 w 69"/>
                  <a:gd name="T7" fmla="*/ 67 h 121"/>
                  <a:gd name="T8" fmla="*/ 69 w 69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21">
                    <a:moveTo>
                      <a:pt x="69" y="0"/>
                    </a:moveTo>
                    <a:cubicBezTo>
                      <a:pt x="60" y="19"/>
                      <a:pt x="52" y="38"/>
                      <a:pt x="40" y="56"/>
                    </a:cubicBezTo>
                    <a:cubicBezTo>
                      <a:pt x="29" y="74"/>
                      <a:pt x="7" y="90"/>
                      <a:pt x="0" y="110"/>
                    </a:cubicBezTo>
                    <a:cubicBezTo>
                      <a:pt x="25" y="121"/>
                      <a:pt x="35" y="85"/>
                      <a:pt x="42" y="67"/>
                    </a:cubicBezTo>
                    <a:cubicBezTo>
                      <a:pt x="51" y="45"/>
                      <a:pt x="61" y="23"/>
                      <a:pt x="6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80"/>
              <p:cNvSpPr/>
              <p:nvPr/>
            </p:nvSpPr>
            <p:spPr bwMode="auto">
              <a:xfrm>
                <a:off x="2908" y="3181"/>
                <a:ext cx="62" cy="171"/>
              </a:xfrm>
              <a:custGeom>
                <a:avLst/>
                <a:gdLst>
                  <a:gd name="T0" fmla="*/ 54 w 54"/>
                  <a:gd name="T1" fmla="*/ 0 h 125"/>
                  <a:gd name="T2" fmla="*/ 28 w 54"/>
                  <a:gd name="T3" fmla="*/ 63 h 125"/>
                  <a:gd name="T4" fmla="*/ 15 w 54"/>
                  <a:gd name="T5" fmla="*/ 91 h 125"/>
                  <a:gd name="T6" fmla="*/ 1 w 54"/>
                  <a:gd name="T7" fmla="*/ 118 h 125"/>
                  <a:gd name="T8" fmla="*/ 8 w 54"/>
                  <a:gd name="T9" fmla="*/ 124 h 125"/>
                  <a:gd name="T10" fmla="*/ 17 w 54"/>
                  <a:gd name="T11" fmla="*/ 120 h 125"/>
                  <a:gd name="T12" fmla="*/ 24 w 54"/>
                  <a:gd name="T13" fmla="*/ 96 h 125"/>
                  <a:gd name="T14" fmla="*/ 44 w 54"/>
                  <a:gd name="T15" fmla="*/ 38 h 125"/>
                  <a:gd name="T16" fmla="*/ 53 w 54"/>
                  <a:gd name="T17" fmla="*/ 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125">
                    <a:moveTo>
                      <a:pt x="54" y="0"/>
                    </a:moveTo>
                    <a:cubicBezTo>
                      <a:pt x="45" y="21"/>
                      <a:pt x="39" y="42"/>
                      <a:pt x="28" y="63"/>
                    </a:cubicBezTo>
                    <a:cubicBezTo>
                      <a:pt x="23" y="72"/>
                      <a:pt x="20" y="82"/>
                      <a:pt x="15" y="91"/>
                    </a:cubicBezTo>
                    <a:cubicBezTo>
                      <a:pt x="12" y="98"/>
                      <a:pt x="0" y="111"/>
                      <a:pt x="1" y="118"/>
                    </a:cubicBezTo>
                    <a:cubicBezTo>
                      <a:pt x="1" y="125"/>
                      <a:pt x="1" y="123"/>
                      <a:pt x="8" y="124"/>
                    </a:cubicBezTo>
                    <a:cubicBezTo>
                      <a:pt x="15" y="125"/>
                      <a:pt x="11" y="125"/>
                      <a:pt x="17" y="120"/>
                    </a:cubicBezTo>
                    <a:cubicBezTo>
                      <a:pt x="28" y="112"/>
                      <a:pt x="23" y="107"/>
                      <a:pt x="24" y="96"/>
                    </a:cubicBezTo>
                    <a:cubicBezTo>
                      <a:pt x="27" y="77"/>
                      <a:pt x="37" y="56"/>
                      <a:pt x="44" y="38"/>
                    </a:cubicBezTo>
                    <a:cubicBezTo>
                      <a:pt x="48" y="28"/>
                      <a:pt x="51" y="18"/>
                      <a:pt x="53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81"/>
              <p:cNvSpPr/>
              <p:nvPr/>
            </p:nvSpPr>
            <p:spPr bwMode="auto">
              <a:xfrm>
                <a:off x="3036" y="3099"/>
                <a:ext cx="270" cy="74"/>
              </a:xfrm>
              <a:custGeom>
                <a:avLst/>
                <a:gdLst>
                  <a:gd name="T0" fmla="*/ 236 w 236"/>
                  <a:gd name="T1" fmla="*/ 17 h 54"/>
                  <a:gd name="T2" fmla="*/ 175 w 236"/>
                  <a:gd name="T3" fmla="*/ 3 h 54"/>
                  <a:gd name="T4" fmla="*/ 113 w 236"/>
                  <a:gd name="T5" fmla="*/ 0 h 54"/>
                  <a:gd name="T6" fmla="*/ 57 w 236"/>
                  <a:gd name="T7" fmla="*/ 10 h 54"/>
                  <a:gd name="T8" fmla="*/ 30 w 236"/>
                  <a:gd name="T9" fmla="*/ 19 h 54"/>
                  <a:gd name="T10" fmla="*/ 3 w 236"/>
                  <a:gd name="T11" fmla="*/ 33 h 54"/>
                  <a:gd name="T12" fmla="*/ 0 w 236"/>
                  <a:gd name="T13" fmla="*/ 34 h 54"/>
                  <a:gd name="T14" fmla="*/ 114 w 236"/>
                  <a:gd name="T15" fmla="*/ 36 h 54"/>
                  <a:gd name="T16" fmla="*/ 174 w 236"/>
                  <a:gd name="T17" fmla="*/ 22 h 54"/>
                  <a:gd name="T18" fmla="*/ 235 w 236"/>
                  <a:gd name="T19" fmla="*/ 17 h 54"/>
                  <a:gd name="T20" fmla="*/ 235 w 236"/>
                  <a:gd name="T21" fmla="*/ 1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6" h="54">
                    <a:moveTo>
                      <a:pt x="236" y="17"/>
                    </a:moveTo>
                    <a:cubicBezTo>
                      <a:pt x="217" y="11"/>
                      <a:pt x="195" y="6"/>
                      <a:pt x="175" y="3"/>
                    </a:cubicBezTo>
                    <a:cubicBezTo>
                      <a:pt x="155" y="0"/>
                      <a:pt x="133" y="0"/>
                      <a:pt x="113" y="0"/>
                    </a:cubicBezTo>
                    <a:cubicBezTo>
                      <a:pt x="95" y="0"/>
                      <a:pt x="74" y="5"/>
                      <a:pt x="57" y="10"/>
                    </a:cubicBezTo>
                    <a:cubicBezTo>
                      <a:pt x="48" y="13"/>
                      <a:pt x="39" y="15"/>
                      <a:pt x="30" y="19"/>
                    </a:cubicBezTo>
                    <a:cubicBezTo>
                      <a:pt x="26" y="22"/>
                      <a:pt x="5" y="30"/>
                      <a:pt x="3" y="33"/>
                    </a:cubicBezTo>
                    <a:cubicBezTo>
                      <a:pt x="3" y="33"/>
                      <a:pt x="0" y="34"/>
                      <a:pt x="0" y="34"/>
                    </a:cubicBezTo>
                    <a:cubicBezTo>
                      <a:pt x="30" y="54"/>
                      <a:pt x="83" y="45"/>
                      <a:pt x="114" y="36"/>
                    </a:cubicBezTo>
                    <a:cubicBezTo>
                      <a:pt x="134" y="30"/>
                      <a:pt x="154" y="24"/>
                      <a:pt x="174" y="22"/>
                    </a:cubicBezTo>
                    <a:cubicBezTo>
                      <a:pt x="192" y="20"/>
                      <a:pt x="219" y="13"/>
                      <a:pt x="235" y="17"/>
                    </a:cubicBezTo>
                    <a:cubicBezTo>
                      <a:pt x="236" y="17"/>
                      <a:pt x="235" y="17"/>
                      <a:pt x="235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82"/>
              <p:cNvSpPr/>
              <p:nvPr/>
            </p:nvSpPr>
            <p:spPr bwMode="auto">
              <a:xfrm>
                <a:off x="2924" y="3106"/>
                <a:ext cx="144" cy="162"/>
              </a:xfrm>
              <a:custGeom>
                <a:avLst/>
                <a:gdLst>
                  <a:gd name="T0" fmla="*/ 126 w 126"/>
                  <a:gd name="T1" fmla="*/ 0 h 118"/>
                  <a:gd name="T2" fmla="*/ 22 w 126"/>
                  <a:gd name="T3" fmla="*/ 84 h 118"/>
                  <a:gd name="T4" fmla="*/ 6 w 126"/>
                  <a:gd name="T5" fmla="*/ 106 h 118"/>
                  <a:gd name="T6" fmla="*/ 28 w 126"/>
                  <a:gd name="T7" fmla="*/ 97 h 118"/>
                  <a:gd name="T8" fmla="*/ 72 w 126"/>
                  <a:gd name="T9" fmla="*/ 48 h 118"/>
                  <a:gd name="T10" fmla="*/ 124 w 126"/>
                  <a:gd name="T11" fmla="*/ 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118">
                    <a:moveTo>
                      <a:pt x="126" y="0"/>
                    </a:moveTo>
                    <a:cubicBezTo>
                      <a:pt x="88" y="23"/>
                      <a:pt x="54" y="53"/>
                      <a:pt x="22" y="84"/>
                    </a:cubicBezTo>
                    <a:cubicBezTo>
                      <a:pt x="15" y="90"/>
                      <a:pt x="0" y="99"/>
                      <a:pt x="6" y="106"/>
                    </a:cubicBezTo>
                    <a:cubicBezTo>
                      <a:pt x="15" y="118"/>
                      <a:pt x="24" y="104"/>
                      <a:pt x="28" y="97"/>
                    </a:cubicBezTo>
                    <a:cubicBezTo>
                      <a:pt x="41" y="75"/>
                      <a:pt x="56" y="67"/>
                      <a:pt x="72" y="48"/>
                    </a:cubicBezTo>
                    <a:cubicBezTo>
                      <a:pt x="83" y="35"/>
                      <a:pt x="106" y="17"/>
                      <a:pt x="124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83"/>
              <p:cNvSpPr/>
              <p:nvPr/>
            </p:nvSpPr>
            <p:spPr bwMode="auto">
              <a:xfrm>
                <a:off x="2926" y="3105"/>
                <a:ext cx="144" cy="156"/>
              </a:xfrm>
              <a:custGeom>
                <a:avLst/>
                <a:gdLst>
                  <a:gd name="T0" fmla="*/ 123 w 126"/>
                  <a:gd name="T1" fmla="*/ 2 h 114"/>
                  <a:gd name="T2" fmla="*/ 44 w 126"/>
                  <a:gd name="T3" fmla="*/ 62 h 114"/>
                  <a:gd name="T4" fmla="*/ 9 w 126"/>
                  <a:gd name="T5" fmla="*/ 93 h 114"/>
                  <a:gd name="T6" fmla="*/ 1 w 126"/>
                  <a:gd name="T7" fmla="*/ 107 h 114"/>
                  <a:gd name="T8" fmla="*/ 14 w 126"/>
                  <a:gd name="T9" fmla="*/ 112 h 114"/>
                  <a:gd name="T10" fmla="*/ 24 w 126"/>
                  <a:gd name="T11" fmla="*/ 103 h 114"/>
                  <a:gd name="T12" fmla="*/ 37 w 126"/>
                  <a:gd name="T13" fmla="*/ 83 h 114"/>
                  <a:gd name="T14" fmla="*/ 54 w 126"/>
                  <a:gd name="T15" fmla="*/ 66 h 114"/>
                  <a:gd name="T16" fmla="*/ 84 w 126"/>
                  <a:gd name="T17" fmla="*/ 35 h 114"/>
                  <a:gd name="T18" fmla="*/ 124 w 126"/>
                  <a:gd name="T19" fmla="*/ 2 h 114"/>
                  <a:gd name="T20" fmla="*/ 121 w 126"/>
                  <a:gd name="T21" fmla="*/ 4 h 114"/>
                  <a:gd name="T22" fmla="*/ 64 w 126"/>
                  <a:gd name="T23" fmla="*/ 55 h 114"/>
                  <a:gd name="T24" fmla="*/ 36 w 126"/>
                  <a:gd name="T25" fmla="*/ 83 h 114"/>
                  <a:gd name="T26" fmla="*/ 14 w 126"/>
                  <a:gd name="T27" fmla="*/ 112 h 114"/>
                  <a:gd name="T28" fmla="*/ 17 w 126"/>
                  <a:gd name="T29" fmla="*/ 110 h 114"/>
                  <a:gd name="T30" fmla="*/ 5 w 126"/>
                  <a:gd name="T31" fmla="*/ 105 h 114"/>
                  <a:gd name="T32" fmla="*/ 11 w 126"/>
                  <a:gd name="T33" fmla="*/ 93 h 114"/>
                  <a:gd name="T34" fmla="*/ 42 w 126"/>
                  <a:gd name="T35" fmla="*/ 64 h 114"/>
                  <a:gd name="T36" fmla="*/ 126 w 126"/>
                  <a:gd name="T37" fmla="*/ 0 h 114"/>
                  <a:gd name="T38" fmla="*/ 123 w 126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6" h="114">
                    <a:moveTo>
                      <a:pt x="123" y="2"/>
                    </a:moveTo>
                    <a:cubicBezTo>
                      <a:pt x="94" y="19"/>
                      <a:pt x="68" y="39"/>
                      <a:pt x="44" y="62"/>
                    </a:cubicBezTo>
                    <a:cubicBezTo>
                      <a:pt x="32" y="72"/>
                      <a:pt x="21" y="83"/>
                      <a:pt x="9" y="93"/>
                    </a:cubicBezTo>
                    <a:cubicBezTo>
                      <a:pt x="5" y="97"/>
                      <a:pt x="0" y="101"/>
                      <a:pt x="1" y="107"/>
                    </a:cubicBezTo>
                    <a:cubicBezTo>
                      <a:pt x="2" y="113"/>
                      <a:pt x="10" y="114"/>
                      <a:pt x="14" y="112"/>
                    </a:cubicBezTo>
                    <a:cubicBezTo>
                      <a:pt x="18" y="109"/>
                      <a:pt x="21" y="107"/>
                      <a:pt x="24" y="103"/>
                    </a:cubicBezTo>
                    <a:cubicBezTo>
                      <a:pt x="29" y="97"/>
                      <a:pt x="32" y="90"/>
                      <a:pt x="37" y="83"/>
                    </a:cubicBezTo>
                    <a:cubicBezTo>
                      <a:pt x="42" y="77"/>
                      <a:pt x="48" y="72"/>
                      <a:pt x="54" y="66"/>
                    </a:cubicBezTo>
                    <a:cubicBezTo>
                      <a:pt x="65" y="56"/>
                      <a:pt x="74" y="45"/>
                      <a:pt x="84" y="35"/>
                    </a:cubicBezTo>
                    <a:cubicBezTo>
                      <a:pt x="97" y="23"/>
                      <a:pt x="111" y="13"/>
                      <a:pt x="124" y="2"/>
                    </a:cubicBezTo>
                    <a:cubicBezTo>
                      <a:pt x="123" y="3"/>
                      <a:pt x="122" y="4"/>
                      <a:pt x="121" y="4"/>
                    </a:cubicBezTo>
                    <a:cubicBezTo>
                      <a:pt x="100" y="20"/>
                      <a:pt x="81" y="36"/>
                      <a:pt x="64" y="55"/>
                    </a:cubicBezTo>
                    <a:cubicBezTo>
                      <a:pt x="55" y="65"/>
                      <a:pt x="45" y="73"/>
                      <a:pt x="36" y="83"/>
                    </a:cubicBezTo>
                    <a:cubicBezTo>
                      <a:pt x="28" y="92"/>
                      <a:pt x="24" y="105"/>
                      <a:pt x="14" y="112"/>
                    </a:cubicBezTo>
                    <a:cubicBezTo>
                      <a:pt x="15" y="111"/>
                      <a:pt x="16" y="110"/>
                      <a:pt x="17" y="110"/>
                    </a:cubicBezTo>
                    <a:cubicBezTo>
                      <a:pt x="12" y="113"/>
                      <a:pt x="8" y="110"/>
                      <a:pt x="5" y="105"/>
                    </a:cubicBezTo>
                    <a:cubicBezTo>
                      <a:pt x="2" y="101"/>
                      <a:pt x="8" y="95"/>
                      <a:pt x="11" y="93"/>
                    </a:cubicBezTo>
                    <a:cubicBezTo>
                      <a:pt x="21" y="83"/>
                      <a:pt x="32" y="74"/>
                      <a:pt x="42" y="64"/>
                    </a:cubicBezTo>
                    <a:cubicBezTo>
                      <a:pt x="68" y="40"/>
                      <a:pt x="96" y="18"/>
                      <a:pt x="126" y="0"/>
                    </a:cubicBezTo>
                    <a:cubicBezTo>
                      <a:pt x="126" y="0"/>
                      <a:pt x="124" y="1"/>
                      <a:pt x="12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84"/>
              <p:cNvSpPr/>
              <p:nvPr/>
            </p:nvSpPr>
            <p:spPr bwMode="auto">
              <a:xfrm>
                <a:off x="3177" y="2674"/>
                <a:ext cx="123" cy="268"/>
              </a:xfrm>
              <a:custGeom>
                <a:avLst/>
                <a:gdLst>
                  <a:gd name="T0" fmla="*/ 108 w 108"/>
                  <a:gd name="T1" fmla="*/ 0 h 196"/>
                  <a:gd name="T2" fmla="*/ 55 w 108"/>
                  <a:gd name="T3" fmla="*/ 101 h 196"/>
                  <a:gd name="T4" fmla="*/ 4 w 108"/>
                  <a:gd name="T5" fmla="*/ 196 h 196"/>
                  <a:gd name="T6" fmla="*/ 46 w 108"/>
                  <a:gd name="T7" fmla="*/ 156 h 196"/>
                  <a:gd name="T8" fmla="*/ 75 w 108"/>
                  <a:gd name="T9" fmla="*/ 104 h 196"/>
                  <a:gd name="T10" fmla="*/ 108 w 108"/>
                  <a:gd name="T11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196">
                    <a:moveTo>
                      <a:pt x="108" y="0"/>
                    </a:moveTo>
                    <a:cubicBezTo>
                      <a:pt x="93" y="34"/>
                      <a:pt x="76" y="69"/>
                      <a:pt x="55" y="101"/>
                    </a:cubicBezTo>
                    <a:cubicBezTo>
                      <a:pt x="40" y="125"/>
                      <a:pt x="0" y="166"/>
                      <a:pt x="4" y="196"/>
                    </a:cubicBezTo>
                    <a:cubicBezTo>
                      <a:pt x="17" y="193"/>
                      <a:pt x="36" y="167"/>
                      <a:pt x="46" y="156"/>
                    </a:cubicBezTo>
                    <a:cubicBezTo>
                      <a:pt x="58" y="140"/>
                      <a:pt x="68" y="123"/>
                      <a:pt x="75" y="104"/>
                    </a:cubicBezTo>
                    <a:cubicBezTo>
                      <a:pt x="85" y="69"/>
                      <a:pt x="100" y="36"/>
                      <a:pt x="10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85"/>
              <p:cNvSpPr/>
              <p:nvPr/>
            </p:nvSpPr>
            <p:spPr bwMode="auto">
              <a:xfrm>
                <a:off x="3246" y="2790"/>
                <a:ext cx="237" cy="89"/>
              </a:xfrm>
              <a:custGeom>
                <a:avLst/>
                <a:gdLst>
                  <a:gd name="T0" fmla="*/ 204 w 207"/>
                  <a:gd name="T1" fmla="*/ 1 h 65"/>
                  <a:gd name="T2" fmla="*/ 98 w 207"/>
                  <a:gd name="T3" fmla="*/ 16 h 65"/>
                  <a:gd name="T4" fmla="*/ 0 w 207"/>
                  <a:gd name="T5" fmla="*/ 57 h 65"/>
                  <a:gd name="T6" fmla="*/ 52 w 207"/>
                  <a:gd name="T7" fmla="*/ 57 h 65"/>
                  <a:gd name="T8" fmla="*/ 107 w 207"/>
                  <a:gd name="T9" fmla="*/ 45 h 65"/>
                  <a:gd name="T10" fmla="*/ 207 w 207"/>
                  <a:gd name="T1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7" h="65">
                    <a:moveTo>
                      <a:pt x="204" y="1"/>
                    </a:moveTo>
                    <a:cubicBezTo>
                      <a:pt x="170" y="11"/>
                      <a:pt x="132" y="11"/>
                      <a:pt x="98" y="16"/>
                    </a:cubicBezTo>
                    <a:cubicBezTo>
                      <a:pt x="69" y="19"/>
                      <a:pt x="17" y="30"/>
                      <a:pt x="0" y="57"/>
                    </a:cubicBezTo>
                    <a:cubicBezTo>
                      <a:pt x="13" y="65"/>
                      <a:pt x="38" y="58"/>
                      <a:pt x="52" y="57"/>
                    </a:cubicBezTo>
                    <a:cubicBezTo>
                      <a:pt x="71" y="54"/>
                      <a:pt x="89" y="51"/>
                      <a:pt x="107" y="45"/>
                    </a:cubicBezTo>
                    <a:cubicBezTo>
                      <a:pt x="142" y="35"/>
                      <a:pt x="173" y="16"/>
                      <a:pt x="2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86"/>
              <p:cNvSpPr/>
              <p:nvPr/>
            </p:nvSpPr>
            <p:spPr bwMode="auto">
              <a:xfrm>
                <a:off x="3132" y="2802"/>
                <a:ext cx="184" cy="167"/>
              </a:xfrm>
              <a:custGeom>
                <a:avLst/>
                <a:gdLst>
                  <a:gd name="T0" fmla="*/ 161 w 161"/>
                  <a:gd name="T1" fmla="*/ 0 h 122"/>
                  <a:gd name="T2" fmla="*/ 93 w 161"/>
                  <a:gd name="T3" fmla="*/ 62 h 122"/>
                  <a:gd name="T4" fmla="*/ 20 w 161"/>
                  <a:gd name="T5" fmla="*/ 109 h 122"/>
                  <a:gd name="T6" fmla="*/ 31 w 161"/>
                  <a:gd name="T7" fmla="*/ 113 h 122"/>
                  <a:gd name="T8" fmla="*/ 68 w 161"/>
                  <a:gd name="T9" fmla="*/ 93 h 122"/>
                  <a:gd name="T10" fmla="*/ 130 w 161"/>
                  <a:gd name="T11" fmla="*/ 36 h 122"/>
                  <a:gd name="T12" fmla="*/ 160 w 161"/>
                  <a:gd name="T1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122">
                    <a:moveTo>
                      <a:pt x="161" y="0"/>
                    </a:moveTo>
                    <a:cubicBezTo>
                      <a:pt x="138" y="26"/>
                      <a:pt x="105" y="52"/>
                      <a:pt x="93" y="62"/>
                    </a:cubicBezTo>
                    <a:cubicBezTo>
                      <a:pt x="70" y="81"/>
                      <a:pt x="44" y="93"/>
                      <a:pt x="20" y="109"/>
                    </a:cubicBezTo>
                    <a:cubicBezTo>
                      <a:pt x="0" y="122"/>
                      <a:pt x="17" y="120"/>
                      <a:pt x="31" y="113"/>
                    </a:cubicBezTo>
                    <a:cubicBezTo>
                      <a:pt x="43" y="107"/>
                      <a:pt x="56" y="100"/>
                      <a:pt x="68" y="93"/>
                    </a:cubicBezTo>
                    <a:cubicBezTo>
                      <a:pt x="94" y="76"/>
                      <a:pt x="107" y="57"/>
                      <a:pt x="130" y="36"/>
                    </a:cubicBezTo>
                    <a:cubicBezTo>
                      <a:pt x="140" y="26"/>
                      <a:pt x="160" y="6"/>
                      <a:pt x="16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87"/>
              <p:cNvSpPr/>
              <p:nvPr/>
            </p:nvSpPr>
            <p:spPr bwMode="auto">
              <a:xfrm>
                <a:off x="3142" y="2801"/>
                <a:ext cx="176" cy="170"/>
              </a:xfrm>
              <a:custGeom>
                <a:avLst/>
                <a:gdLst>
                  <a:gd name="T0" fmla="*/ 151 w 154"/>
                  <a:gd name="T1" fmla="*/ 2 h 124"/>
                  <a:gd name="T2" fmla="*/ 71 w 154"/>
                  <a:gd name="T3" fmla="*/ 72 h 124"/>
                  <a:gd name="T4" fmla="*/ 15 w 154"/>
                  <a:gd name="T5" fmla="*/ 107 h 124"/>
                  <a:gd name="T6" fmla="*/ 0 w 154"/>
                  <a:gd name="T7" fmla="*/ 119 h 124"/>
                  <a:gd name="T8" fmla="*/ 13 w 154"/>
                  <a:gd name="T9" fmla="*/ 118 h 124"/>
                  <a:gd name="T10" fmla="*/ 52 w 154"/>
                  <a:gd name="T11" fmla="*/ 98 h 124"/>
                  <a:gd name="T12" fmla="*/ 87 w 154"/>
                  <a:gd name="T13" fmla="*/ 72 h 124"/>
                  <a:gd name="T14" fmla="*/ 127 w 154"/>
                  <a:gd name="T15" fmla="*/ 32 h 124"/>
                  <a:gd name="T16" fmla="*/ 143 w 154"/>
                  <a:gd name="T17" fmla="*/ 15 h 124"/>
                  <a:gd name="T18" fmla="*/ 153 w 154"/>
                  <a:gd name="T19" fmla="*/ 0 h 124"/>
                  <a:gd name="T20" fmla="*/ 150 w 154"/>
                  <a:gd name="T21" fmla="*/ 2 h 124"/>
                  <a:gd name="T22" fmla="*/ 131 w 154"/>
                  <a:gd name="T23" fmla="*/ 26 h 124"/>
                  <a:gd name="T24" fmla="*/ 97 w 154"/>
                  <a:gd name="T25" fmla="*/ 60 h 124"/>
                  <a:gd name="T26" fmla="*/ 41 w 154"/>
                  <a:gd name="T27" fmla="*/ 104 h 124"/>
                  <a:gd name="T28" fmla="*/ 4 w 154"/>
                  <a:gd name="T29" fmla="*/ 117 h 124"/>
                  <a:gd name="T30" fmla="*/ 48 w 154"/>
                  <a:gd name="T31" fmla="*/ 88 h 124"/>
                  <a:gd name="T32" fmla="*/ 86 w 154"/>
                  <a:gd name="T33" fmla="*/ 62 h 124"/>
                  <a:gd name="T34" fmla="*/ 154 w 154"/>
                  <a:gd name="T35" fmla="*/ 0 h 124"/>
                  <a:gd name="T36" fmla="*/ 151 w 154"/>
                  <a:gd name="T37" fmla="*/ 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124">
                    <a:moveTo>
                      <a:pt x="151" y="2"/>
                    </a:moveTo>
                    <a:cubicBezTo>
                      <a:pt x="127" y="28"/>
                      <a:pt x="99" y="51"/>
                      <a:pt x="71" y="72"/>
                    </a:cubicBezTo>
                    <a:cubicBezTo>
                      <a:pt x="54" y="86"/>
                      <a:pt x="34" y="96"/>
                      <a:pt x="15" y="107"/>
                    </a:cubicBezTo>
                    <a:cubicBezTo>
                      <a:pt x="11" y="110"/>
                      <a:pt x="1" y="114"/>
                      <a:pt x="0" y="119"/>
                    </a:cubicBezTo>
                    <a:cubicBezTo>
                      <a:pt x="0" y="122"/>
                      <a:pt x="13" y="118"/>
                      <a:pt x="13" y="118"/>
                    </a:cubicBezTo>
                    <a:cubicBezTo>
                      <a:pt x="27" y="113"/>
                      <a:pt x="40" y="105"/>
                      <a:pt x="52" y="98"/>
                    </a:cubicBezTo>
                    <a:cubicBezTo>
                      <a:pt x="65" y="91"/>
                      <a:pt x="76" y="82"/>
                      <a:pt x="87" y="72"/>
                    </a:cubicBezTo>
                    <a:cubicBezTo>
                      <a:pt x="101" y="59"/>
                      <a:pt x="114" y="45"/>
                      <a:pt x="127" y="32"/>
                    </a:cubicBezTo>
                    <a:cubicBezTo>
                      <a:pt x="133" y="26"/>
                      <a:pt x="138" y="21"/>
                      <a:pt x="143" y="15"/>
                    </a:cubicBezTo>
                    <a:cubicBezTo>
                      <a:pt x="147" y="11"/>
                      <a:pt x="152" y="6"/>
                      <a:pt x="153" y="0"/>
                    </a:cubicBezTo>
                    <a:cubicBezTo>
                      <a:pt x="153" y="1"/>
                      <a:pt x="150" y="1"/>
                      <a:pt x="150" y="2"/>
                    </a:cubicBezTo>
                    <a:cubicBezTo>
                      <a:pt x="147" y="11"/>
                      <a:pt x="137" y="20"/>
                      <a:pt x="131" y="26"/>
                    </a:cubicBezTo>
                    <a:cubicBezTo>
                      <a:pt x="120" y="38"/>
                      <a:pt x="108" y="49"/>
                      <a:pt x="97" y="60"/>
                    </a:cubicBezTo>
                    <a:cubicBezTo>
                      <a:pt x="80" y="78"/>
                      <a:pt x="63" y="92"/>
                      <a:pt x="41" y="104"/>
                    </a:cubicBezTo>
                    <a:cubicBezTo>
                      <a:pt x="37" y="106"/>
                      <a:pt x="7" y="124"/>
                      <a:pt x="4" y="117"/>
                    </a:cubicBezTo>
                    <a:cubicBezTo>
                      <a:pt x="1" y="112"/>
                      <a:pt x="43" y="91"/>
                      <a:pt x="48" y="88"/>
                    </a:cubicBezTo>
                    <a:cubicBezTo>
                      <a:pt x="61" y="80"/>
                      <a:pt x="74" y="72"/>
                      <a:pt x="86" y="62"/>
                    </a:cubicBezTo>
                    <a:cubicBezTo>
                      <a:pt x="109" y="42"/>
                      <a:pt x="133" y="23"/>
                      <a:pt x="154" y="0"/>
                    </a:cubicBezTo>
                    <a:cubicBezTo>
                      <a:pt x="153" y="1"/>
                      <a:pt x="152" y="1"/>
                      <a:pt x="15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88"/>
              <p:cNvSpPr/>
              <p:nvPr/>
            </p:nvSpPr>
            <p:spPr bwMode="auto">
              <a:xfrm>
                <a:off x="3215" y="2771"/>
                <a:ext cx="263" cy="155"/>
              </a:xfrm>
              <a:custGeom>
                <a:avLst/>
                <a:gdLst>
                  <a:gd name="T0" fmla="*/ 230 w 230"/>
                  <a:gd name="T1" fmla="*/ 0 h 113"/>
                  <a:gd name="T2" fmla="*/ 118 w 230"/>
                  <a:gd name="T3" fmla="*/ 59 h 113"/>
                  <a:gd name="T4" fmla="*/ 59 w 230"/>
                  <a:gd name="T5" fmla="*/ 81 h 113"/>
                  <a:gd name="T6" fmla="*/ 0 w 230"/>
                  <a:gd name="T7" fmla="*/ 104 h 113"/>
                  <a:gd name="T8" fmla="*/ 60 w 230"/>
                  <a:gd name="T9" fmla="*/ 91 h 113"/>
                  <a:gd name="T10" fmla="*/ 120 w 230"/>
                  <a:gd name="T11" fmla="*/ 67 h 113"/>
                  <a:gd name="T12" fmla="*/ 229 w 230"/>
                  <a:gd name="T13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113">
                    <a:moveTo>
                      <a:pt x="230" y="0"/>
                    </a:moveTo>
                    <a:cubicBezTo>
                      <a:pt x="206" y="22"/>
                      <a:pt x="154" y="43"/>
                      <a:pt x="118" y="59"/>
                    </a:cubicBezTo>
                    <a:cubicBezTo>
                      <a:pt x="99" y="67"/>
                      <a:pt x="79" y="75"/>
                      <a:pt x="59" y="81"/>
                    </a:cubicBezTo>
                    <a:cubicBezTo>
                      <a:pt x="42" y="86"/>
                      <a:pt x="12" y="91"/>
                      <a:pt x="0" y="104"/>
                    </a:cubicBezTo>
                    <a:cubicBezTo>
                      <a:pt x="12" y="113"/>
                      <a:pt x="46" y="96"/>
                      <a:pt x="60" y="91"/>
                    </a:cubicBezTo>
                    <a:cubicBezTo>
                      <a:pt x="79" y="83"/>
                      <a:pt x="100" y="76"/>
                      <a:pt x="120" y="67"/>
                    </a:cubicBezTo>
                    <a:cubicBezTo>
                      <a:pt x="160" y="51"/>
                      <a:pt x="199" y="32"/>
                      <a:pt x="229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89"/>
              <p:cNvSpPr/>
              <p:nvPr/>
            </p:nvSpPr>
            <p:spPr bwMode="auto">
              <a:xfrm>
                <a:off x="3217" y="2898"/>
                <a:ext cx="186" cy="47"/>
              </a:xfrm>
              <a:custGeom>
                <a:avLst/>
                <a:gdLst>
                  <a:gd name="T0" fmla="*/ 163 w 163"/>
                  <a:gd name="T1" fmla="*/ 25 h 34"/>
                  <a:gd name="T2" fmla="*/ 76 w 163"/>
                  <a:gd name="T3" fmla="*/ 13 h 34"/>
                  <a:gd name="T4" fmla="*/ 0 w 163"/>
                  <a:gd name="T5" fmla="*/ 17 h 34"/>
                  <a:gd name="T6" fmla="*/ 80 w 163"/>
                  <a:gd name="T7" fmla="*/ 19 h 34"/>
                  <a:gd name="T8" fmla="*/ 161 w 163"/>
                  <a:gd name="T9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34">
                    <a:moveTo>
                      <a:pt x="163" y="25"/>
                    </a:moveTo>
                    <a:cubicBezTo>
                      <a:pt x="134" y="24"/>
                      <a:pt x="104" y="16"/>
                      <a:pt x="76" y="13"/>
                    </a:cubicBezTo>
                    <a:cubicBezTo>
                      <a:pt x="60" y="11"/>
                      <a:pt x="9" y="0"/>
                      <a:pt x="0" y="17"/>
                    </a:cubicBezTo>
                    <a:cubicBezTo>
                      <a:pt x="16" y="29"/>
                      <a:pt x="59" y="19"/>
                      <a:pt x="80" y="19"/>
                    </a:cubicBezTo>
                    <a:cubicBezTo>
                      <a:pt x="103" y="20"/>
                      <a:pt x="141" y="34"/>
                      <a:pt x="161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90"/>
              <p:cNvSpPr/>
              <p:nvPr/>
            </p:nvSpPr>
            <p:spPr bwMode="auto">
              <a:xfrm>
                <a:off x="3147" y="2936"/>
                <a:ext cx="150" cy="42"/>
              </a:xfrm>
              <a:custGeom>
                <a:avLst/>
                <a:gdLst>
                  <a:gd name="T0" fmla="*/ 128 w 131"/>
                  <a:gd name="T1" fmla="*/ 4 h 30"/>
                  <a:gd name="T2" fmla="*/ 62 w 131"/>
                  <a:gd name="T3" fmla="*/ 9 h 30"/>
                  <a:gd name="T4" fmla="*/ 0 w 131"/>
                  <a:gd name="T5" fmla="*/ 18 h 30"/>
                  <a:gd name="T6" fmla="*/ 65 w 131"/>
                  <a:gd name="T7" fmla="*/ 18 h 30"/>
                  <a:gd name="T8" fmla="*/ 131 w 131"/>
                  <a:gd name="T9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30">
                    <a:moveTo>
                      <a:pt x="128" y="4"/>
                    </a:moveTo>
                    <a:cubicBezTo>
                      <a:pt x="108" y="9"/>
                      <a:pt x="83" y="11"/>
                      <a:pt x="62" y="9"/>
                    </a:cubicBezTo>
                    <a:cubicBezTo>
                      <a:pt x="39" y="8"/>
                      <a:pt x="20" y="0"/>
                      <a:pt x="0" y="18"/>
                    </a:cubicBezTo>
                    <a:cubicBezTo>
                      <a:pt x="20" y="30"/>
                      <a:pt x="44" y="21"/>
                      <a:pt x="65" y="18"/>
                    </a:cubicBezTo>
                    <a:cubicBezTo>
                      <a:pt x="87" y="16"/>
                      <a:pt x="111" y="16"/>
                      <a:pt x="13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91"/>
              <p:cNvSpPr/>
              <p:nvPr/>
            </p:nvSpPr>
            <p:spPr bwMode="auto">
              <a:xfrm>
                <a:off x="3373" y="2845"/>
                <a:ext cx="176" cy="105"/>
              </a:xfrm>
              <a:custGeom>
                <a:avLst/>
                <a:gdLst>
                  <a:gd name="T0" fmla="*/ 154 w 154"/>
                  <a:gd name="T1" fmla="*/ 77 h 77"/>
                  <a:gd name="T2" fmla="*/ 73 w 154"/>
                  <a:gd name="T3" fmla="*/ 31 h 77"/>
                  <a:gd name="T4" fmla="*/ 7 w 154"/>
                  <a:gd name="T5" fmla="*/ 27 h 77"/>
                  <a:gd name="T6" fmla="*/ 77 w 154"/>
                  <a:gd name="T7" fmla="*/ 61 h 77"/>
                  <a:gd name="T8" fmla="*/ 151 w 154"/>
                  <a:gd name="T9" fmla="*/ 76 h 77"/>
                  <a:gd name="T10" fmla="*/ 154 w 154"/>
                  <a:gd name="T1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77">
                    <a:moveTo>
                      <a:pt x="154" y="77"/>
                    </a:moveTo>
                    <a:cubicBezTo>
                      <a:pt x="129" y="60"/>
                      <a:pt x="99" y="46"/>
                      <a:pt x="73" y="31"/>
                    </a:cubicBezTo>
                    <a:cubicBezTo>
                      <a:pt x="61" y="24"/>
                      <a:pt x="0" y="0"/>
                      <a:pt x="7" y="27"/>
                    </a:cubicBezTo>
                    <a:cubicBezTo>
                      <a:pt x="14" y="54"/>
                      <a:pt x="57" y="56"/>
                      <a:pt x="77" y="61"/>
                    </a:cubicBezTo>
                    <a:cubicBezTo>
                      <a:pt x="102" y="67"/>
                      <a:pt x="127" y="70"/>
                      <a:pt x="151" y="76"/>
                    </a:cubicBezTo>
                    <a:cubicBezTo>
                      <a:pt x="152" y="76"/>
                      <a:pt x="153" y="76"/>
                      <a:pt x="154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92"/>
              <p:cNvSpPr/>
              <p:nvPr/>
            </p:nvSpPr>
            <p:spPr bwMode="auto">
              <a:xfrm>
                <a:off x="3418" y="2586"/>
                <a:ext cx="371" cy="283"/>
              </a:xfrm>
              <a:custGeom>
                <a:avLst/>
                <a:gdLst>
                  <a:gd name="T0" fmla="*/ 325 w 325"/>
                  <a:gd name="T1" fmla="*/ 0 h 207"/>
                  <a:gd name="T2" fmla="*/ 159 w 325"/>
                  <a:gd name="T3" fmla="*/ 80 h 207"/>
                  <a:gd name="T4" fmla="*/ 29 w 325"/>
                  <a:gd name="T5" fmla="*/ 200 h 207"/>
                  <a:gd name="T6" fmla="*/ 108 w 325"/>
                  <a:gd name="T7" fmla="*/ 168 h 207"/>
                  <a:gd name="T8" fmla="*/ 183 w 325"/>
                  <a:gd name="T9" fmla="*/ 113 h 207"/>
                  <a:gd name="T10" fmla="*/ 253 w 325"/>
                  <a:gd name="T11" fmla="*/ 50 h 207"/>
                  <a:gd name="T12" fmla="*/ 325 w 325"/>
                  <a:gd name="T13" fmla="*/ 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5" h="207">
                    <a:moveTo>
                      <a:pt x="325" y="0"/>
                    </a:moveTo>
                    <a:cubicBezTo>
                      <a:pt x="271" y="31"/>
                      <a:pt x="210" y="43"/>
                      <a:pt x="159" y="80"/>
                    </a:cubicBezTo>
                    <a:cubicBezTo>
                      <a:pt x="147" y="88"/>
                      <a:pt x="0" y="181"/>
                      <a:pt x="29" y="200"/>
                    </a:cubicBezTo>
                    <a:cubicBezTo>
                      <a:pt x="40" y="207"/>
                      <a:pt x="97" y="175"/>
                      <a:pt x="108" y="168"/>
                    </a:cubicBezTo>
                    <a:cubicBezTo>
                      <a:pt x="135" y="154"/>
                      <a:pt x="160" y="133"/>
                      <a:pt x="183" y="113"/>
                    </a:cubicBezTo>
                    <a:cubicBezTo>
                      <a:pt x="207" y="94"/>
                      <a:pt x="229" y="70"/>
                      <a:pt x="253" y="50"/>
                    </a:cubicBezTo>
                    <a:cubicBezTo>
                      <a:pt x="274" y="34"/>
                      <a:pt x="302" y="12"/>
                      <a:pt x="32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93"/>
              <p:cNvSpPr/>
              <p:nvPr/>
            </p:nvSpPr>
            <p:spPr bwMode="auto">
              <a:xfrm>
                <a:off x="3518" y="2869"/>
                <a:ext cx="311" cy="170"/>
              </a:xfrm>
              <a:custGeom>
                <a:avLst/>
                <a:gdLst>
                  <a:gd name="T0" fmla="*/ 272 w 272"/>
                  <a:gd name="T1" fmla="*/ 124 h 124"/>
                  <a:gd name="T2" fmla="*/ 196 w 272"/>
                  <a:gd name="T3" fmla="*/ 72 h 124"/>
                  <a:gd name="T4" fmla="*/ 119 w 272"/>
                  <a:gd name="T5" fmla="*/ 31 h 124"/>
                  <a:gd name="T6" fmla="*/ 44 w 272"/>
                  <a:gd name="T7" fmla="*/ 4 h 124"/>
                  <a:gd name="T8" fmla="*/ 74 w 272"/>
                  <a:gd name="T9" fmla="*/ 58 h 124"/>
                  <a:gd name="T10" fmla="*/ 171 w 272"/>
                  <a:gd name="T11" fmla="*/ 91 h 124"/>
                  <a:gd name="T12" fmla="*/ 266 w 272"/>
                  <a:gd name="T13" fmla="*/ 12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2" h="124">
                    <a:moveTo>
                      <a:pt x="272" y="124"/>
                    </a:moveTo>
                    <a:cubicBezTo>
                      <a:pt x="245" y="108"/>
                      <a:pt x="221" y="91"/>
                      <a:pt x="196" y="72"/>
                    </a:cubicBezTo>
                    <a:cubicBezTo>
                      <a:pt x="173" y="54"/>
                      <a:pt x="144" y="47"/>
                      <a:pt x="119" y="31"/>
                    </a:cubicBezTo>
                    <a:cubicBezTo>
                      <a:pt x="95" y="19"/>
                      <a:pt x="72" y="0"/>
                      <a:pt x="44" y="4"/>
                    </a:cubicBezTo>
                    <a:cubicBezTo>
                      <a:pt x="0" y="11"/>
                      <a:pt x="61" y="49"/>
                      <a:pt x="74" y="58"/>
                    </a:cubicBezTo>
                    <a:cubicBezTo>
                      <a:pt x="106" y="76"/>
                      <a:pt x="137" y="81"/>
                      <a:pt x="171" y="91"/>
                    </a:cubicBezTo>
                    <a:cubicBezTo>
                      <a:pt x="203" y="100"/>
                      <a:pt x="234" y="114"/>
                      <a:pt x="266" y="1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4"/>
              <p:cNvSpPr/>
              <p:nvPr/>
            </p:nvSpPr>
            <p:spPr bwMode="auto">
              <a:xfrm>
                <a:off x="3324" y="2826"/>
                <a:ext cx="287" cy="58"/>
              </a:xfrm>
              <a:custGeom>
                <a:avLst/>
                <a:gdLst>
                  <a:gd name="T0" fmla="*/ 31 w 251"/>
                  <a:gd name="T1" fmla="*/ 18 h 43"/>
                  <a:gd name="T2" fmla="*/ 70 w 251"/>
                  <a:gd name="T3" fmla="*/ 32 h 43"/>
                  <a:gd name="T4" fmla="*/ 131 w 251"/>
                  <a:gd name="T5" fmla="*/ 29 h 43"/>
                  <a:gd name="T6" fmla="*/ 195 w 251"/>
                  <a:gd name="T7" fmla="*/ 18 h 43"/>
                  <a:gd name="T8" fmla="*/ 229 w 251"/>
                  <a:gd name="T9" fmla="*/ 1 h 43"/>
                  <a:gd name="T10" fmla="*/ 244 w 251"/>
                  <a:gd name="T11" fmla="*/ 12 h 43"/>
                  <a:gd name="T12" fmla="*/ 215 w 251"/>
                  <a:gd name="T13" fmla="*/ 19 h 43"/>
                  <a:gd name="T14" fmla="*/ 153 w 251"/>
                  <a:gd name="T15" fmla="*/ 30 h 43"/>
                  <a:gd name="T16" fmla="*/ 89 w 251"/>
                  <a:gd name="T17" fmla="*/ 38 h 43"/>
                  <a:gd name="T18" fmla="*/ 55 w 251"/>
                  <a:gd name="T19" fmla="*/ 39 h 43"/>
                  <a:gd name="T20" fmla="*/ 21 w 251"/>
                  <a:gd name="T21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1" h="43">
                    <a:moveTo>
                      <a:pt x="31" y="18"/>
                    </a:moveTo>
                    <a:cubicBezTo>
                      <a:pt x="15" y="36"/>
                      <a:pt x="58" y="32"/>
                      <a:pt x="70" y="32"/>
                    </a:cubicBezTo>
                    <a:cubicBezTo>
                      <a:pt x="91" y="32"/>
                      <a:pt x="111" y="30"/>
                      <a:pt x="131" y="29"/>
                    </a:cubicBezTo>
                    <a:cubicBezTo>
                      <a:pt x="152" y="27"/>
                      <a:pt x="174" y="20"/>
                      <a:pt x="195" y="18"/>
                    </a:cubicBezTo>
                    <a:cubicBezTo>
                      <a:pt x="205" y="16"/>
                      <a:pt x="246" y="17"/>
                      <a:pt x="229" y="1"/>
                    </a:cubicBezTo>
                    <a:cubicBezTo>
                      <a:pt x="237" y="0"/>
                      <a:pt x="251" y="3"/>
                      <a:pt x="244" y="12"/>
                    </a:cubicBezTo>
                    <a:cubicBezTo>
                      <a:pt x="238" y="18"/>
                      <a:pt x="222" y="18"/>
                      <a:pt x="215" y="19"/>
                    </a:cubicBezTo>
                    <a:cubicBezTo>
                      <a:pt x="194" y="23"/>
                      <a:pt x="173" y="27"/>
                      <a:pt x="153" y="30"/>
                    </a:cubicBezTo>
                    <a:cubicBezTo>
                      <a:pt x="132" y="34"/>
                      <a:pt x="110" y="36"/>
                      <a:pt x="89" y="38"/>
                    </a:cubicBezTo>
                    <a:cubicBezTo>
                      <a:pt x="78" y="39"/>
                      <a:pt x="66" y="39"/>
                      <a:pt x="55" y="39"/>
                    </a:cubicBezTo>
                    <a:cubicBezTo>
                      <a:pt x="40" y="39"/>
                      <a:pt x="0" y="43"/>
                      <a:pt x="21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95"/>
              <p:cNvSpPr/>
              <p:nvPr/>
            </p:nvSpPr>
            <p:spPr bwMode="auto">
              <a:xfrm>
                <a:off x="3500" y="2858"/>
                <a:ext cx="62" cy="42"/>
              </a:xfrm>
              <a:custGeom>
                <a:avLst/>
                <a:gdLst>
                  <a:gd name="T0" fmla="*/ 54 w 54"/>
                  <a:gd name="T1" fmla="*/ 19 h 30"/>
                  <a:gd name="T2" fmla="*/ 27 w 54"/>
                  <a:gd name="T3" fmla="*/ 9 h 30"/>
                  <a:gd name="T4" fmla="*/ 0 w 54"/>
                  <a:gd name="T5" fmla="*/ 3 h 30"/>
                  <a:gd name="T6" fmla="*/ 52 w 54"/>
                  <a:gd name="T7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30">
                    <a:moveTo>
                      <a:pt x="54" y="19"/>
                    </a:moveTo>
                    <a:cubicBezTo>
                      <a:pt x="45" y="18"/>
                      <a:pt x="36" y="13"/>
                      <a:pt x="27" y="9"/>
                    </a:cubicBezTo>
                    <a:cubicBezTo>
                      <a:pt x="15" y="2"/>
                      <a:pt x="14" y="0"/>
                      <a:pt x="0" y="3"/>
                    </a:cubicBezTo>
                    <a:cubicBezTo>
                      <a:pt x="7" y="17"/>
                      <a:pt x="40" y="30"/>
                      <a:pt x="52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96"/>
              <p:cNvSpPr/>
              <p:nvPr/>
            </p:nvSpPr>
            <p:spPr bwMode="auto">
              <a:xfrm>
                <a:off x="3301" y="2846"/>
                <a:ext cx="178" cy="123"/>
              </a:xfrm>
              <a:custGeom>
                <a:avLst/>
                <a:gdLst>
                  <a:gd name="T0" fmla="*/ 156 w 156"/>
                  <a:gd name="T1" fmla="*/ 1 h 90"/>
                  <a:gd name="T2" fmla="*/ 71 w 156"/>
                  <a:gd name="T3" fmla="*/ 38 h 90"/>
                  <a:gd name="T4" fmla="*/ 0 w 156"/>
                  <a:gd name="T5" fmla="*/ 85 h 90"/>
                  <a:gd name="T6" fmla="*/ 80 w 156"/>
                  <a:gd name="T7" fmla="*/ 51 h 90"/>
                  <a:gd name="T8" fmla="*/ 155 w 156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90">
                    <a:moveTo>
                      <a:pt x="156" y="1"/>
                    </a:moveTo>
                    <a:cubicBezTo>
                      <a:pt x="130" y="19"/>
                      <a:pt x="100" y="27"/>
                      <a:pt x="71" y="38"/>
                    </a:cubicBezTo>
                    <a:cubicBezTo>
                      <a:pt x="49" y="46"/>
                      <a:pt x="3" y="58"/>
                      <a:pt x="0" y="85"/>
                    </a:cubicBezTo>
                    <a:cubicBezTo>
                      <a:pt x="25" y="90"/>
                      <a:pt x="59" y="62"/>
                      <a:pt x="80" y="51"/>
                    </a:cubicBezTo>
                    <a:cubicBezTo>
                      <a:pt x="109" y="35"/>
                      <a:pt x="133" y="26"/>
                      <a:pt x="1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97"/>
              <p:cNvSpPr/>
              <p:nvPr/>
            </p:nvSpPr>
            <p:spPr bwMode="auto">
              <a:xfrm>
                <a:off x="3289" y="2883"/>
                <a:ext cx="75" cy="60"/>
              </a:xfrm>
              <a:custGeom>
                <a:avLst/>
                <a:gdLst>
                  <a:gd name="T0" fmla="*/ 32 w 66"/>
                  <a:gd name="T1" fmla="*/ 20 h 44"/>
                  <a:gd name="T2" fmla="*/ 62 w 66"/>
                  <a:gd name="T3" fmla="*/ 0 h 44"/>
                  <a:gd name="T4" fmla="*/ 38 w 66"/>
                  <a:gd name="T5" fmla="*/ 24 h 44"/>
                  <a:gd name="T6" fmla="*/ 0 w 66"/>
                  <a:gd name="T7" fmla="*/ 43 h 44"/>
                  <a:gd name="T8" fmla="*/ 32 w 66"/>
                  <a:gd name="T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4">
                    <a:moveTo>
                      <a:pt x="32" y="20"/>
                    </a:moveTo>
                    <a:cubicBezTo>
                      <a:pt x="43" y="15"/>
                      <a:pt x="53" y="8"/>
                      <a:pt x="62" y="0"/>
                    </a:cubicBezTo>
                    <a:cubicBezTo>
                      <a:pt x="66" y="6"/>
                      <a:pt x="43" y="20"/>
                      <a:pt x="38" y="24"/>
                    </a:cubicBezTo>
                    <a:cubicBezTo>
                      <a:pt x="29" y="30"/>
                      <a:pt x="11" y="44"/>
                      <a:pt x="0" y="43"/>
                    </a:cubicBezTo>
                    <a:cubicBezTo>
                      <a:pt x="6" y="29"/>
                      <a:pt x="21" y="27"/>
                      <a:pt x="3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98"/>
              <p:cNvSpPr/>
              <p:nvPr/>
            </p:nvSpPr>
            <p:spPr bwMode="auto">
              <a:xfrm>
                <a:off x="3359" y="2817"/>
                <a:ext cx="60" cy="55"/>
              </a:xfrm>
              <a:custGeom>
                <a:avLst/>
                <a:gdLst>
                  <a:gd name="T0" fmla="*/ 49 w 52"/>
                  <a:gd name="T1" fmla="*/ 0 h 40"/>
                  <a:gd name="T2" fmla="*/ 10 w 52"/>
                  <a:gd name="T3" fmla="*/ 40 h 40"/>
                  <a:gd name="T4" fmla="*/ 52 w 5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49" y="0"/>
                    </a:moveTo>
                    <a:cubicBezTo>
                      <a:pt x="39" y="7"/>
                      <a:pt x="0" y="28"/>
                      <a:pt x="10" y="40"/>
                    </a:cubicBezTo>
                    <a:cubicBezTo>
                      <a:pt x="24" y="26"/>
                      <a:pt x="41" y="16"/>
                      <a:pt x="5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99"/>
              <p:cNvSpPr/>
              <p:nvPr/>
            </p:nvSpPr>
            <p:spPr bwMode="auto">
              <a:xfrm>
                <a:off x="3276" y="2936"/>
                <a:ext cx="185" cy="208"/>
              </a:xfrm>
              <a:custGeom>
                <a:avLst/>
                <a:gdLst>
                  <a:gd name="T0" fmla="*/ 162 w 162"/>
                  <a:gd name="T1" fmla="*/ 152 h 152"/>
                  <a:gd name="T2" fmla="*/ 124 w 162"/>
                  <a:gd name="T3" fmla="*/ 126 h 152"/>
                  <a:gd name="T4" fmla="*/ 87 w 162"/>
                  <a:gd name="T5" fmla="*/ 98 h 152"/>
                  <a:gd name="T6" fmla="*/ 17 w 162"/>
                  <a:gd name="T7" fmla="*/ 36 h 152"/>
                  <a:gd name="T8" fmla="*/ 12 w 162"/>
                  <a:gd name="T9" fmla="*/ 1 h 152"/>
                  <a:gd name="T10" fmla="*/ 46 w 162"/>
                  <a:gd name="T11" fmla="*/ 20 h 152"/>
                  <a:gd name="T12" fmla="*/ 110 w 162"/>
                  <a:gd name="T13" fmla="*/ 86 h 152"/>
                  <a:gd name="T14" fmla="*/ 161 w 162"/>
                  <a:gd name="T15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2" h="152">
                    <a:moveTo>
                      <a:pt x="162" y="152"/>
                    </a:moveTo>
                    <a:cubicBezTo>
                      <a:pt x="152" y="140"/>
                      <a:pt x="137" y="135"/>
                      <a:pt x="124" y="126"/>
                    </a:cubicBezTo>
                    <a:cubicBezTo>
                      <a:pt x="113" y="116"/>
                      <a:pt x="100" y="106"/>
                      <a:pt x="87" y="98"/>
                    </a:cubicBezTo>
                    <a:cubicBezTo>
                      <a:pt x="68" y="85"/>
                      <a:pt x="32" y="51"/>
                      <a:pt x="17" y="36"/>
                    </a:cubicBezTo>
                    <a:cubicBezTo>
                      <a:pt x="12" y="30"/>
                      <a:pt x="0" y="5"/>
                      <a:pt x="12" y="1"/>
                    </a:cubicBezTo>
                    <a:cubicBezTo>
                      <a:pt x="18" y="0"/>
                      <a:pt x="41" y="16"/>
                      <a:pt x="46" y="20"/>
                    </a:cubicBezTo>
                    <a:cubicBezTo>
                      <a:pt x="69" y="39"/>
                      <a:pt x="90" y="64"/>
                      <a:pt x="110" y="86"/>
                    </a:cubicBezTo>
                    <a:cubicBezTo>
                      <a:pt x="128" y="106"/>
                      <a:pt x="148" y="130"/>
                      <a:pt x="161" y="1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932"/>
            <a:ext cx="12192000" cy="40710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11406" y="1332738"/>
            <a:ext cx="677862" cy="157003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A2352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第一章</a:t>
            </a:r>
            <a:endParaRPr lang="zh-CN" altLang="en-US" dirty="0">
              <a:solidFill>
                <a:srgbClr val="A2352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9782818" y="1599438"/>
            <a:ext cx="0" cy="25130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645604" y="2496375"/>
            <a:ext cx="1292662" cy="1118255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请在这里，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00081" y="1331150"/>
            <a:ext cx="677862" cy="156845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A2352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第二章</a:t>
            </a:r>
            <a:endParaRPr lang="zh-CN" altLang="en-US" dirty="0">
              <a:solidFill>
                <a:srgbClr val="A2352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049268" y="1599438"/>
            <a:ext cx="0" cy="25130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912054" y="2496375"/>
            <a:ext cx="1292662" cy="1118255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请在这里，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2556" y="1331150"/>
            <a:ext cx="677862" cy="156845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A2352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第三章</a:t>
            </a:r>
            <a:endParaRPr lang="zh-CN" altLang="en-US" dirty="0">
              <a:solidFill>
                <a:srgbClr val="A2352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253806" y="1599438"/>
            <a:ext cx="0" cy="25130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116592" y="2496375"/>
            <a:ext cx="1292662" cy="1118255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请在这里，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69443" y="1331150"/>
            <a:ext cx="677863" cy="156845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A2352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第四章</a:t>
            </a:r>
            <a:endParaRPr lang="zh-CN" altLang="en-US" dirty="0">
              <a:solidFill>
                <a:srgbClr val="A2352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210693" y="1599438"/>
            <a:ext cx="0" cy="25130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065542" y="2496375"/>
            <a:ext cx="1292662" cy="1118255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请在这里，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A2352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</a:t>
            </a:r>
            <a:endParaRPr lang="en-US" altLang="zh-CN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1600" dirty="0">
              <a:solidFill>
                <a:srgbClr val="A2352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2873" y="1256128"/>
            <a:ext cx="1292662" cy="24804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defRPr sz="11100" spc="2000">
                <a:solidFill>
                  <a:srgbClr val="73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defRPr>
            </a:lvl1pPr>
          </a:lstStyle>
          <a:p>
            <a:r>
              <a:rPr lang="zh-CN" altLang="en-US" sz="7200" dirty="0">
                <a:solidFill>
                  <a:srgbClr val="A23525"/>
                </a:solidFill>
              </a:rPr>
              <a:t>目錄</a:t>
            </a:r>
            <a:endParaRPr lang="zh-CN" altLang="en-US" sz="7200" dirty="0">
              <a:solidFill>
                <a:srgbClr val="A235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  <p:bldP spid="14" grpId="0"/>
      <p:bldP spid="15" grpId="0" animBg="1"/>
      <p:bldP spid="17" grpId="0"/>
      <p:bldP spid="18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360" b="37410"/>
          <a:stretch>
            <a:fillRect/>
          </a:stretch>
        </p:blipFill>
        <p:spPr>
          <a:xfrm>
            <a:off x="0" y="-1"/>
            <a:ext cx="12241161" cy="6858001"/>
          </a:xfrm>
          <a:prstGeom prst="rect">
            <a:avLst/>
          </a:prstGeom>
        </p:spPr>
      </p:pic>
      <p:grpSp>
        <p:nvGrpSpPr>
          <p:cNvPr id="140" name="组合 139"/>
          <p:cNvGrpSpPr/>
          <p:nvPr/>
        </p:nvGrpSpPr>
        <p:grpSpPr>
          <a:xfrm>
            <a:off x="1748240" y="1905506"/>
            <a:ext cx="2090085" cy="1523494"/>
            <a:chOff x="4259947" y="1236281"/>
            <a:chExt cx="2090085" cy="1523494"/>
          </a:xfrm>
        </p:grpSpPr>
        <p:sp>
          <p:nvSpPr>
            <p:cNvPr id="141" name="文本框 140"/>
            <p:cNvSpPr txBox="1"/>
            <p:nvPr/>
          </p:nvSpPr>
          <p:spPr>
            <a:xfrm>
              <a:off x="4288976" y="1447800"/>
              <a:ext cx="8418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结</a:t>
              </a:r>
              <a:endParaRPr lang="zh-CN" altLang="en-US" sz="60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sp>
          <p:nvSpPr>
            <p:cNvPr id="142" name="矩形 141"/>
            <p:cNvSpPr/>
            <p:nvPr/>
          </p:nvSpPr>
          <p:spPr>
            <a:xfrm>
              <a:off x="4906539" y="1236281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束</a:t>
              </a:r>
              <a:endParaRPr lang="zh-CN" altLang="en-US" sz="60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sp>
          <p:nvSpPr>
            <p:cNvPr id="143" name="矩形 142"/>
            <p:cNvSpPr/>
            <p:nvPr/>
          </p:nvSpPr>
          <p:spPr>
            <a:xfrm>
              <a:off x="5395925" y="1744112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语</a:t>
              </a:r>
              <a:endParaRPr lang="zh-CN" altLang="en-US" sz="60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4259947" y="2279960"/>
              <a:ext cx="12747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</a:rPr>
                <a:t>conclusion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5" name="文本框 144"/>
          <p:cNvSpPr txBox="1"/>
          <p:nvPr/>
        </p:nvSpPr>
        <p:spPr>
          <a:xfrm>
            <a:off x="1748240" y="3729038"/>
            <a:ext cx="4114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请在此处添加您的文本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在此处添加您</a:t>
            </a: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的文本请在此处添加您的文本请在此处</a:t>
            </a:r>
            <a:r>
              <a:rPr lang="zh-CN" altLang="en-US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添加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1748240" y="4833971"/>
            <a:ext cx="4114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请在此处添加您的文本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请在此处添加您的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此处</a:t>
            </a:r>
            <a:r>
              <a:rPr lang="zh-CN" altLang="en-US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添加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55164" y="1143759"/>
            <a:ext cx="908167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100" spc="2000" smtClean="0">
                <a:solidFill>
                  <a:srgbClr val="A23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rPr>
              <a:t>感谢您倾听</a:t>
            </a:r>
            <a:endParaRPr lang="zh-CN" altLang="en-US" sz="11100" spc="2000" dirty="0">
              <a:solidFill>
                <a:srgbClr val="A235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ypeLand.com 康熙字典體 試用版" pitchFamily="50" charset="-120"/>
              <a:ea typeface="TypeLand.com 康熙字典體 試用版" pitchFamily="50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8141"/>
            <a:ext cx="12192000" cy="2149859"/>
          </a:xfrm>
          <a:prstGeom prst="rect">
            <a:avLst/>
          </a:prstGeom>
        </p:spPr>
      </p:pic>
      <p:sp>
        <p:nvSpPr>
          <p:cNvPr id="12" name="13"/>
          <p:cNvSpPr txBox="1"/>
          <p:nvPr>
            <p:custDataLst>
              <p:tags r:id="rId3"/>
            </p:custDataLst>
          </p:nvPr>
        </p:nvSpPr>
        <p:spPr>
          <a:xfrm>
            <a:off x="1555164" y="3028890"/>
            <a:ext cx="9058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故宫介绍</a:t>
            </a:r>
            <a:r>
              <a:rPr lang="en-US" altLang="zh-CN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|</a:t>
            </a:r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世界宝典</a:t>
            </a:r>
            <a:r>
              <a:rPr lang="en-US" altLang="zh-CN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|</a:t>
            </a:r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古典建筑</a:t>
            </a:r>
            <a:r>
              <a:rPr lang="en-US" altLang="zh-CN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|</a:t>
            </a:r>
            <a:r>
              <a:rPr lang="zh-CN" altLang="en-US" sz="2000" spc="1800" smtClean="0">
                <a:solidFill>
                  <a:srgbClr val="A23525"/>
                </a:solidFill>
                <a:latin typeface="Adobe 宋体 Std L" panose="02020300000000000000" pitchFamily="18" charset="-122"/>
                <a:ea typeface="Adobe 宋体 Std L" panose="02020300000000000000" pitchFamily="18" charset="-122"/>
              </a:rPr>
              <a:t>历史气息</a:t>
            </a:r>
            <a:endParaRPr lang="zh-CN" altLang="en-US" sz="2000" spc="1800" dirty="0">
              <a:solidFill>
                <a:srgbClr val="A23525"/>
              </a:solidFill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51" y="1354238"/>
            <a:ext cx="7338349" cy="550376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758524" y="1811712"/>
            <a:ext cx="1292662" cy="37788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defRPr sz="11100" spc="2000">
                <a:solidFill>
                  <a:srgbClr val="73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defRPr>
            </a:lvl1pPr>
          </a:lstStyle>
          <a:p>
            <a:r>
              <a:rPr lang="zh-CN" altLang="en-US" sz="7200" smtClean="0">
                <a:solidFill>
                  <a:srgbClr val="A23525"/>
                </a:solidFill>
              </a:rPr>
              <a:t>第一章</a:t>
            </a:r>
            <a:endParaRPr lang="zh-CN" altLang="en-US" sz="7200" dirty="0">
              <a:solidFill>
                <a:srgbClr val="A23525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571509" y="1909694"/>
            <a:ext cx="0" cy="25114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14835" y="2487648"/>
            <a:ext cx="1569660" cy="2651512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</a:t>
            </a:r>
            <a:r>
              <a:rPr lang="zh-CN" altLang="en-US" sz="200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，输入副标题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输入副标题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20866" r="1314" b="14926"/>
          <a:stretch>
            <a:fillRect/>
          </a:stretch>
        </p:blipFill>
        <p:spPr>
          <a:xfrm>
            <a:off x="0" y="-29498"/>
            <a:ext cx="12192000" cy="69022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 bwMode="auto">
          <a:xfrm>
            <a:off x="5601825" y="2380949"/>
            <a:ext cx="4498975" cy="1644650"/>
            <a:chOff x="5613400" y="957263"/>
            <a:chExt cx="4498975" cy="1644650"/>
          </a:xfrm>
        </p:grpSpPr>
        <p:sp>
          <p:nvSpPr>
            <p:cNvPr id="8" name="TextBox 44"/>
            <p:cNvSpPr txBox="1">
              <a:spLocks noChangeArrowheads="1"/>
            </p:cNvSpPr>
            <p:nvPr/>
          </p:nvSpPr>
          <p:spPr bwMode="auto">
            <a:xfrm>
              <a:off x="5613400" y="1539875"/>
              <a:ext cx="4498975" cy="106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夫何一佳人兮，步逍遥以自虞</a:t>
              </a:r>
              <a:endParaRPr lang="en-US" altLang="zh-CN" sz="1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eaLnBrk="1" hangingPunct="1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魂逾佚而不反兮，形枯槁而独居，言我朝往而暮来兮</a:t>
              </a:r>
              <a:endParaRPr lang="zh-CN" altLang="en-US" sz="1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eaLnBrk="1" hangingPunct="1">
                <a:lnSpc>
                  <a:spcPct val="15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" name="TextBox 44"/>
            <p:cNvSpPr txBox="1">
              <a:spLocks noChangeArrowheads="1"/>
            </p:cNvSpPr>
            <p:nvPr/>
          </p:nvSpPr>
          <p:spPr bwMode="auto">
            <a:xfrm>
              <a:off x="5622925" y="957263"/>
              <a:ext cx="41719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280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Daimeng </a:t>
              </a:r>
              <a:r>
                <a:rPr lang="en-US" altLang="zh-CN" sz="28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Chinese style</a:t>
              </a:r>
              <a:endParaRPr lang="zh-CN" altLang="en-US" sz="28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1" name="TextBox 44"/>
          <p:cNvSpPr txBox="1">
            <a:spLocks noChangeArrowheads="1"/>
          </p:cNvSpPr>
          <p:nvPr/>
        </p:nvSpPr>
        <p:spPr bwMode="auto">
          <a:xfrm>
            <a:off x="3746038" y="2652411"/>
            <a:ext cx="220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概括</a:t>
            </a:r>
            <a:endParaRPr lang="zh-CN" altLang="en-US" sz="900" dirty="0">
              <a:solidFill>
                <a:schemeClr val="bg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13659" y="4493812"/>
            <a:ext cx="874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路漫漫其修远兮，吾将上下而求索。尽信书，不如无书。工欲善其事，必先利其器。路漫漫其修远兮，吾将上下而求索。路漫漫其修远兮，吾将上下而求索。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13659" y="5354241"/>
            <a:ext cx="874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路漫漫其修远兮，吾将上下而求索。尽信书，不如无书。工欲善其事，必先利其器。路漫漫其修远兮，吾将上下而求索。路漫漫其修远兮，吾将上下而求索。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5" y="2206460"/>
            <a:ext cx="1268376" cy="142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719072"/>
            <a:ext cx="12192000" cy="3593592"/>
          </a:xfrm>
          <a:prstGeom prst="rect">
            <a:avLst/>
          </a:prstGeom>
          <a:solidFill>
            <a:srgbClr val="A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0" y="141504"/>
            <a:ext cx="5445480" cy="544548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950703" y="1980506"/>
            <a:ext cx="1923604" cy="30517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这里是你的精彩文本，尽情添加。这里是你的精彩文本，尽情添加</a:t>
            </a:r>
            <a:r>
              <a:rPr lang="zh-CN" altLang="en-US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这里是你的精彩文本，尽情添加。</a:t>
            </a:r>
            <a:endParaRPr lang="en-US" altLang="zh-CN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45853" y="1980506"/>
            <a:ext cx="1923604" cy="30517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这里是你的精彩文本，尽情添加。这里是你的精彩文本，尽情添加</a:t>
            </a:r>
            <a:r>
              <a:rPr lang="zh-CN" altLang="en-US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这里是你的精彩文本，尽情添加。</a:t>
            </a:r>
            <a:endParaRPr lang="en-US" altLang="zh-CN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41681"/>
            <a:ext cx="12192000" cy="959968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010400" y="0"/>
            <a:ext cx="5181601" cy="6858000"/>
          </a:xfrm>
          <a:prstGeom prst="rect">
            <a:avLst/>
          </a:prstGeom>
          <a:gradFill>
            <a:gsLst>
              <a:gs pos="77500">
                <a:schemeClr val="tx1">
                  <a:lumMod val="95000"/>
                  <a:lumOff val="5000"/>
                  <a:alpha val="40000"/>
                </a:schemeClr>
              </a:gs>
              <a:gs pos="47000">
                <a:srgbClr val="464646">
                  <a:alpha val="80000"/>
                </a:srgbClr>
              </a:gs>
              <a:gs pos="0">
                <a:schemeClr val="tx1">
                  <a:lumMod val="75000"/>
                  <a:lumOff val="25000"/>
                  <a:alpha val="10000"/>
                </a:schemeClr>
              </a:gs>
              <a:gs pos="100000">
                <a:schemeClr val="tx1">
                  <a:lumMod val="50000"/>
                  <a:lumOff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497882" y="2732691"/>
            <a:ext cx="3947357" cy="2861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添加。这里是你的精彩文本，尽情添加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altLang="zh-CN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是你的精彩文本，尽情添加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这里是你的精彩文本，尽情添加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97882" y="160563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添加您的文本</a:t>
            </a:r>
            <a:endParaRPr lang="zh-CN" altLang="en-US" sz="2400" dirty="0">
              <a:solidFill>
                <a:schemeClr val="bg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51" y="1354238"/>
            <a:ext cx="7338349" cy="550376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758524" y="1811712"/>
            <a:ext cx="1292662" cy="37788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defRPr sz="11100" spc="2000">
                <a:solidFill>
                  <a:srgbClr val="730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defRPr>
            </a:lvl1pPr>
          </a:lstStyle>
          <a:p>
            <a:r>
              <a:rPr lang="zh-CN" altLang="en-US" sz="7200" smtClean="0">
                <a:solidFill>
                  <a:srgbClr val="A23525"/>
                </a:solidFill>
              </a:rPr>
              <a:t>第二章</a:t>
            </a:r>
            <a:endParaRPr lang="zh-CN" altLang="en-US" sz="7200" dirty="0">
              <a:solidFill>
                <a:srgbClr val="A23525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571509" y="1909694"/>
            <a:ext cx="0" cy="25114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14835" y="2487648"/>
            <a:ext cx="1569660" cy="2651512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请在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</a:t>
            </a:r>
            <a:r>
              <a:rPr lang="zh-CN" altLang="en-US" sz="200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，输入副标题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输入副标题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14800" y="937260"/>
            <a:ext cx="7498080" cy="4988052"/>
          </a:xfrm>
          <a:prstGeom prst="rect">
            <a:avLst/>
          </a:prstGeom>
          <a:solidFill>
            <a:srgbClr val="A23525"/>
          </a:solidFill>
          <a:ln>
            <a:noFill/>
          </a:ln>
          <a:effectLst>
            <a:outerShdw blurRad="114300" dist="1524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37260"/>
            <a:ext cx="3254249" cy="21686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8" y="3786125"/>
            <a:ext cx="3208781" cy="213918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72389" y="1986298"/>
            <a:ext cx="2980816" cy="2885405"/>
          </a:xfrm>
          <a:prstGeom prst="rect">
            <a:avLst/>
          </a:prstGeom>
          <a:noFill/>
        </p:spPr>
        <p:txBody>
          <a:bodyPr vert="wordArtVertRtl" wrap="non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点击输入文字点击</a:t>
            </a:r>
            <a:endParaRPr lang="zh-CN" altLang="en-US" sz="2000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点击输入文字点击</a:t>
            </a:r>
            <a:endParaRPr lang="zh-CN" altLang="en-US" sz="2000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点击输入文字点击</a:t>
            </a:r>
            <a:endParaRPr lang="zh-CN" altLang="en-US" sz="2000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点击输入文字点击</a:t>
            </a:r>
            <a:endParaRPr lang="zh-CN" altLang="en-US" sz="2000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点击输入文字点击</a:t>
            </a:r>
            <a:endParaRPr lang="zh-CN" altLang="en-US" sz="2000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点击输入文字点击</a:t>
            </a:r>
            <a:endParaRPr lang="zh-CN" altLang="en-US" sz="2000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255961" y="1677335"/>
            <a:ext cx="68239" cy="3530626"/>
            <a:chOff x="5953836" y="1892286"/>
            <a:chExt cx="68239" cy="3530626"/>
          </a:xfrm>
        </p:grpSpPr>
        <p:cxnSp>
          <p:nvCxnSpPr>
            <p:cNvPr id="15" name="直接连接符 14"/>
            <p:cNvCxnSpPr/>
            <p:nvPr/>
          </p:nvCxnSpPr>
          <p:spPr>
            <a:xfrm flipV="1">
              <a:off x="5974307" y="1892286"/>
              <a:ext cx="0" cy="161518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5953836" y="3630300"/>
              <a:ext cx="68239" cy="68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 flipV="1">
              <a:off x="5974307" y="3807723"/>
              <a:ext cx="0" cy="161518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5485350" y="2021586"/>
            <a:ext cx="738664" cy="30805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defRPr sz="7200" spc="2000">
                <a:solidFill>
                  <a:srgbClr val="A23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ypeLand.com 康熙字典體 試用版" pitchFamily="50" charset="-120"/>
                <a:ea typeface="TypeLand.com 康熙字典體 試用版" pitchFamily="50" charset="-120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</a:rPr>
              <a:t>输入标题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7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092" b="5527"/>
          <a:stretch>
            <a:fillRect/>
          </a:stretch>
        </p:blipFill>
        <p:spPr>
          <a:xfrm>
            <a:off x="-968995" y="5299"/>
            <a:ext cx="6475940" cy="685800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 bwMode="auto">
          <a:xfrm>
            <a:off x="5753827" y="1681578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19513" y="1871762"/>
            <a:ext cx="3966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请插入您的文本内容，请插入您的文本内容，请插入您的文本内容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任意多边形 19"/>
          <p:cNvSpPr/>
          <p:nvPr/>
        </p:nvSpPr>
        <p:spPr bwMode="auto">
          <a:xfrm>
            <a:off x="5753827" y="3043347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19513" y="3233531"/>
            <a:ext cx="3966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请插入您的文本内容，请插入您的文本内容，请插入您的文本内容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任意多边形 21"/>
          <p:cNvSpPr/>
          <p:nvPr/>
        </p:nvSpPr>
        <p:spPr bwMode="auto">
          <a:xfrm>
            <a:off x="5753827" y="4405115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19513" y="4595299"/>
            <a:ext cx="3966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请插入您的文本内容，请插入您的文本内容，请插入您的文本内容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1529</Words>
  <Application>WPS 演示</Application>
  <PresentationFormat>宽屏</PresentationFormat>
  <Paragraphs>217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TypeLand.com 康熙字典體 試用版</vt:lpstr>
      <vt:lpstr>Adobe 明體 Std L</vt:lpstr>
      <vt:lpstr>Adobe 宋体 Std L</vt:lpstr>
      <vt:lpstr>方正清刻本悦宋简体</vt:lpstr>
      <vt:lpstr>禹卫书法行书简体</vt:lpstr>
      <vt:lpstr>楷体</vt:lpstr>
      <vt:lpstr>Calibri</vt:lpstr>
      <vt:lpstr>微软雅黑</vt:lpstr>
      <vt:lpstr>Calibri Light</vt:lpstr>
      <vt:lpstr>Arial Unicode MS</vt:lpstr>
      <vt:lpstr>苏新诗古印宋简</vt:lpstr>
      <vt:lpstr>华文细黑</vt:lpstr>
      <vt:lpstr>华文中宋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1</cp:revision>
  <dcterms:created xsi:type="dcterms:W3CDTF">2021-09-13T09:56:29Z</dcterms:created>
  <dcterms:modified xsi:type="dcterms:W3CDTF">2021-09-13T09:56:29Z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E25F28751B8A467AA027D36C72CF58DE</vt:lpwstr>
  </property>
</Properties>
</file>