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9" r:id="rId5"/>
    <p:sldId id="261" r:id="rId6"/>
    <p:sldId id="271" r:id="rId7"/>
    <p:sldId id="267" r:id="rId8"/>
    <p:sldId id="264" r:id="rId9"/>
    <p:sldId id="270" r:id="rId10"/>
    <p:sldId id="273" r:id="rId11"/>
    <p:sldId id="268" r:id="rId12"/>
    <p:sldId id="263" r:id="rId13"/>
    <p:sldId id="269" r:id="rId14"/>
    <p:sldId id="274" r:id="rId15"/>
    <p:sldId id="272" r:id="rId16"/>
    <p:sldId id="262" r:id="rId17"/>
    <p:sldId id="276" r:id="rId18"/>
    <p:sldId id="275" r:id="rId19"/>
    <p:sldId id="278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1A6"/>
    <a:srgbClr val="1F217A"/>
    <a:srgbClr val="7C7EDE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1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B6AE5-2BAA-4086-B049-1694544E44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EB54-B782-4BBA-8F26-D391C4E83C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B6AE5-2BAA-4086-B049-1694544E44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EB54-B782-4BBA-8F26-D391C4E83C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B6AE5-2BAA-4086-B049-1694544E44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EB54-B782-4BBA-8F26-D391C4E83C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B6AE5-2BAA-4086-B049-1694544E44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EB54-B782-4BBA-8F26-D391C4E83C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B6AE5-2BAA-4086-B049-1694544E44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EB54-B782-4BBA-8F26-D391C4E83C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B6AE5-2BAA-4086-B049-1694544E44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EB54-B782-4BBA-8F26-D391C4E83C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B6AE5-2BAA-4086-B049-1694544E44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EB54-B782-4BBA-8F26-D391C4E83C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B6AE5-2BAA-4086-B049-1694544E44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EB54-B782-4BBA-8F26-D391C4E83C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B6AE5-2BAA-4086-B049-1694544E44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EB54-B782-4BBA-8F26-D391C4E83C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B6AE5-2BAA-4086-B049-1694544E44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EB54-B782-4BBA-8F26-D391C4E83C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B6AE5-2BAA-4086-B049-1694544E44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EB54-B782-4BBA-8F26-D391C4E83C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B6AE5-2BAA-4086-B049-1694544E44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2EB54-B782-4BBA-8F26-D391C4E83C3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/>
          <a:srcRect b="18868"/>
          <a:stretch>
            <a:fillRect/>
          </a:stretch>
        </p:blipFill>
        <p:spPr>
          <a:xfrm>
            <a:off x="3263843" y="3420877"/>
            <a:ext cx="6680065" cy="343712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512626" y="1096658"/>
            <a:ext cx="6148610" cy="633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 smtClean="0">
                <a:solidFill>
                  <a:srgbClr val="1F217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蓝色手绘爱心猫咪模板</a:t>
            </a:r>
            <a:endParaRPr lang="en-US" altLang="zh-CN" sz="4400" dirty="0" smtClean="0">
              <a:solidFill>
                <a:srgbClr val="1F217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17794" y="1695111"/>
            <a:ext cx="5372158" cy="496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1F21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Blue hand-painted love cat template</a:t>
            </a:r>
            <a:endParaRPr lang="en-US" altLang="zh-CN" sz="2400" b="1" dirty="0" smtClean="0">
              <a:solidFill>
                <a:srgbClr val="1F217A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50942" y="2363076"/>
            <a:ext cx="5705863" cy="596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lick here to add your subtitle click here to add your subtitle click here to add your subtitle</a:t>
            </a:r>
            <a:endParaRPr lang="zh-CN" alt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714" y="232378"/>
            <a:ext cx="1586250" cy="495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000">
        <p:circle/>
      </p:transition>
    </mc:Choice>
    <mc:Fallback>
      <p:transition spd="slow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30910"/>
            <a:ext cx="138545" cy="480290"/>
          </a:xfrm>
          <a:prstGeom prst="rect">
            <a:avLst/>
          </a:prstGeom>
          <a:solidFill>
            <a:srgbClr val="1F2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38545" y="230910"/>
            <a:ext cx="138545" cy="480290"/>
          </a:xfrm>
          <a:prstGeom prst="rect">
            <a:avLst/>
          </a:prstGeom>
          <a:solidFill>
            <a:srgbClr val="FF6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15635" y="481885"/>
            <a:ext cx="3344567" cy="342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lick here to add your subtitle click here</a:t>
            </a:r>
            <a:endParaRPr lang="zh-CN" alt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TextBox 15"/>
          <p:cNvSpPr txBox="1">
            <a:spLocks noChangeArrowheads="1"/>
          </p:cNvSpPr>
          <p:nvPr/>
        </p:nvSpPr>
        <p:spPr bwMode="auto">
          <a:xfrm>
            <a:off x="415635" y="195132"/>
            <a:ext cx="22434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 smtClean="0">
                <a:solidFill>
                  <a:srgbClr val="1F217A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Ebrima" panose="02000000000000000000" pitchFamily="2" charset="0"/>
              </a:rPr>
              <a:t>添加输入标题内容</a:t>
            </a:r>
            <a:endParaRPr lang="zh-CN" altLang="en-US" sz="2000" b="1" dirty="0">
              <a:solidFill>
                <a:srgbClr val="1F217A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Ebrima" panose="02000000000000000000" pitchFamily="2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63601" y="1865745"/>
            <a:ext cx="2563977" cy="3953164"/>
          </a:xfrm>
          <a:prstGeom prst="rect">
            <a:avLst/>
          </a:prstGeom>
          <a:solidFill>
            <a:srgbClr val="1F2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1464156" y="1348508"/>
            <a:ext cx="1362865" cy="13628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/>
          <a:srcRect t="31030"/>
          <a:stretch>
            <a:fillRect/>
          </a:stretch>
        </p:blipFill>
        <p:spPr>
          <a:xfrm>
            <a:off x="1725931" y="1636430"/>
            <a:ext cx="933141" cy="1171253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3521402" y="1865745"/>
            <a:ext cx="2563977" cy="3953164"/>
          </a:xfrm>
          <a:prstGeom prst="rect">
            <a:avLst/>
          </a:prstGeom>
          <a:solidFill>
            <a:srgbClr val="1F2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4121957" y="1348508"/>
            <a:ext cx="1362865" cy="13628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6179201" y="1865745"/>
            <a:ext cx="2563977" cy="3953164"/>
          </a:xfrm>
          <a:prstGeom prst="rect">
            <a:avLst/>
          </a:prstGeom>
          <a:solidFill>
            <a:srgbClr val="1F2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6779756" y="1348508"/>
            <a:ext cx="1362865" cy="13628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8848249" y="1865745"/>
            <a:ext cx="2563977" cy="3953164"/>
          </a:xfrm>
          <a:prstGeom prst="rect">
            <a:avLst/>
          </a:prstGeom>
          <a:solidFill>
            <a:srgbClr val="1F2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9448804" y="1348508"/>
            <a:ext cx="1362865" cy="13628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1"/>
          <a:srcRect t="31030"/>
          <a:stretch>
            <a:fillRect/>
          </a:stretch>
        </p:blipFill>
        <p:spPr>
          <a:xfrm>
            <a:off x="9710579" y="1636430"/>
            <a:ext cx="933141" cy="117125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/>
          <a:srcRect t="31238"/>
          <a:stretch>
            <a:fillRect/>
          </a:stretch>
        </p:blipFill>
        <p:spPr>
          <a:xfrm>
            <a:off x="4399507" y="1636430"/>
            <a:ext cx="947022" cy="1064438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3"/>
          <a:srcRect t="34908" r="63866"/>
          <a:stretch>
            <a:fillRect/>
          </a:stretch>
        </p:blipFill>
        <p:spPr>
          <a:xfrm>
            <a:off x="6928995" y="1609183"/>
            <a:ext cx="1078821" cy="1148372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1464156" y="2904316"/>
            <a:ext cx="1432387" cy="466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文字内容</a:t>
            </a:r>
            <a:endParaRPr lang="en-US" altLang="zh-CN" sz="2400" dirty="0" smtClean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1121082" y="3374771"/>
            <a:ext cx="2167063" cy="206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r>
              <a:rPr lang="en-US" altLang="zh-CN" sz="105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4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never </a:t>
            </a:r>
            <a:r>
              <a:rPr lang="en-US" altLang="zh-CN" sz="14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one to patiently pick up broken </a:t>
            </a:r>
            <a:r>
              <a:rPr lang="en-US" altLang="zh-CN" sz="14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fragments and new is </a:t>
            </a:r>
            <a:r>
              <a:rPr lang="en-US" altLang="zh-CN" sz="14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broken--and </a:t>
            </a:r>
            <a:r>
              <a:rPr lang="en-US" altLang="zh-CN" sz="14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rather remember it </a:t>
            </a:r>
            <a:r>
              <a:rPr lang="en-US" altLang="zh-CN" sz="14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as it was at its best than </a:t>
            </a:r>
            <a:r>
              <a:rPr lang="en-US" altLang="zh-CN" sz="14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mend </a:t>
            </a:r>
            <a:r>
              <a:rPr lang="en-US" altLang="zh-CN" sz="14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see the </a:t>
            </a:r>
            <a:r>
              <a:rPr lang="en-US" altLang="zh-CN" sz="14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broken places </a:t>
            </a:r>
            <a:r>
              <a:rPr lang="en-US" altLang="zh-CN" sz="14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pick up broken fragments </a:t>
            </a:r>
            <a:endParaRPr lang="en-US" altLang="zh-CN" sz="1400" dirty="0" smtClean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and </a:t>
            </a:r>
            <a:r>
              <a:rPr lang="en-US" altLang="zh-CN" sz="14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new </a:t>
            </a:r>
            <a:endParaRPr kumimoji="0" lang="zh-CN" altLang="zh-CN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113726" y="2899875"/>
            <a:ext cx="1432387" cy="466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文字内容</a:t>
            </a:r>
            <a:endParaRPr lang="en-US" altLang="zh-CN" sz="2400" dirty="0" smtClean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3770652" y="3370330"/>
            <a:ext cx="2167063" cy="206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r>
              <a:rPr lang="en-US" altLang="zh-CN" sz="105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4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never </a:t>
            </a:r>
            <a:r>
              <a:rPr lang="en-US" altLang="zh-CN" sz="14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one to patiently pick up broken </a:t>
            </a:r>
            <a:r>
              <a:rPr lang="en-US" altLang="zh-CN" sz="14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fragments and new is </a:t>
            </a:r>
            <a:r>
              <a:rPr lang="en-US" altLang="zh-CN" sz="14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broken--and </a:t>
            </a:r>
            <a:r>
              <a:rPr lang="en-US" altLang="zh-CN" sz="14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rather remember it </a:t>
            </a:r>
            <a:r>
              <a:rPr lang="en-US" altLang="zh-CN" sz="14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as it was at its best than </a:t>
            </a:r>
            <a:r>
              <a:rPr lang="en-US" altLang="zh-CN" sz="14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mend </a:t>
            </a:r>
            <a:r>
              <a:rPr lang="en-US" altLang="zh-CN" sz="14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see the </a:t>
            </a:r>
            <a:r>
              <a:rPr lang="en-US" altLang="zh-CN" sz="14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broken places </a:t>
            </a:r>
            <a:r>
              <a:rPr lang="en-US" altLang="zh-CN" sz="14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pick up broken fragments </a:t>
            </a:r>
            <a:endParaRPr lang="en-US" altLang="zh-CN" sz="1400" dirty="0" smtClean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and </a:t>
            </a:r>
            <a:r>
              <a:rPr lang="en-US" altLang="zh-CN" sz="14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new </a:t>
            </a:r>
            <a:endParaRPr kumimoji="0" lang="zh-CN" altLang="zh-CN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771527" y="2904316"/>
            <a:ext cx="1432387" cy="466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文字内容</a:t>
            </a:r>
            <a:endParaRPr lang="en-US" altLang="zh-CN" sz="2400" dirty="0" smtClean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0" name="Rectangle 24"/>
          <p:cNvSpPr>
            <a:spLocks noChangeArrowheads="1"/>
          </p:cNvSpPr>
          <p:nvPr/>
        </p:nvSpPr>
        <p:spPr bwMode="auto">
          <a:xfrm>
            <a:off x="6428453" y="3374771"/>
            <a:ext cx="2167063" cy="206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r>
              <a:rPr lang="en-US" altLang="zh-CN" sz="105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4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never </a:t>
            </a:r>
            <a:r>
              <a:rPr lang="en-US" altLang="zh-CN" sz="14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one to patiently pick up broken </a:t>
            </a:r>
            <a:r>
              <a:rPr lang="en-US" altLang="zh-CN" sz="14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fragments and new is </a:t>
            </a:r>
            <a:r>
              <a:rPr lang="en-US" altLang="zh-CN" sz="14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broken--and </a:t>
            </a:r>
            <a:r>
              <a:rPr lang="en-US" altLang="zh-CN" sz="14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rather remember it </a:t>
            </a:r>
            <a:r>
              <a:rPr lang="en-US" altLang="zh-CN" sz="14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as it was at its best than </a:t>
            </a:r>
            <a:r>
              <a:rPr lang="en-US" altLang="zh-CN" sz="14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mend </a:t>
            </a:r>
            <a:r>
              <a:rPr lang="en-US" altLang="zh-CN" sz="14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see the </a:t>
            </a:r>
            <a:r>
              <a:rPr lang="en-US" altLang="zh-CN" sz="14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broken places </a:t>
            </a:r>
            <a:r>
              <a:rPr lang="en-US" altLang="zh-CN" sz="14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pick up broken fragments </a:t>
            </a:r>
            <a:endParaRPr lang="en-US" altLang="zh-CN" sz="1400" dirty="0" smtClean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and </a:t>
            </a:r>
            <a:r>
              <a:rPr lang="en-US" altLang="zh-CN" sz="14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new </a:t>
            </a:r>
            <a:endParaRPr kumimoji="0" lang="zh-CN" altLang="zh-CN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9530916" y="2907482"/>
            <a:ext cx="1432387" cy="466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文字内容</a:t>
            </a:r>
            <a:endParaRPr lang="en-US" altLang="zh-CN" sz="2400" dirty="0" smtClean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9187842" y="3377937"/>
            <a:ext cx="2167063" cy="206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r>
              <a:rPr lang="en-US" altLang="zh-CN" sz="105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4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never </a:t>
            </a:r>
            <a:r>
              <a:rPr lang="en-US" altLang="zh-CN" sz="14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one to patiently pick up broken </a:t>
            </a:r>
            <a:r>
              <a:rPr lang="en-US" altLang="zh-CN" sz="14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fragments and new is </a:t>
            </a:r>
            <a:r>
              <a:rPr lang="en-US" altLang="zh-CN" sz="14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broken--and </a:t>
            </a:r>
            <a:r>
              <a:rPr lang="en-US" altLang="zh-CN" sz="14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rather remember it </a:t>
            </a:r>
            <a:r>
              <a:rPr lang="en-US" altLang="zh-CN" sz="14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as it was at its best than </a:t>
            </a:r>
            <a:r>
              <a:rPr lang="en-US" altLang="zh-CN" sz="14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mend </a:t>
            </a:r>
            <a:r>
              <a:rPr lang="en-US" altLang="zh-CN" sz="14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see the </a:t>
            </a:r>
            <a:r>
              <a:rPr lang="en-US" altLang="zh-CN" sz="14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broken places </a:t>
            </a:r>
            <a:r>
              <a:rPr lang="en-US" altLang="zh-CN" sz="14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pick up broken fragments </a:t>
            </a:r>
            <a:endParaRPr lang="en-US" altLang="zh-CN" sz="1400" dirty="0" smtClean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and </a:t>
            </a:r>
            <a:r>
              <a:rPr lang="en-US" altLang="zh-CN" sz="14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new </a:t>
            </a:r>
            <a:endParaRPr kumimoji="0" lang="zh-CN" altLang="zh-CN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000">
        <p:circle/>
      </p:transition>
    </mc:Choice>
    <mc:Fallback>
      <p:transition spd="slow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836543"/>
            <a:ext cx="4488012" cy="2846293"/>
          </a:xfrm>
          <a:prstGeom prst="rect">
            <a:avLst/>
          </a:prstGeom>
        </p:spPr>
      </p:pic>
      <p:sp>
        <p:nvSpPr>
          <p:cNvPr id="3" name="TextBox 15"/>
          <p:cNvSpPr txBox="1">
            <a:spLocks noChangeArrowheads="1"/>
          </p:cNvSpPr>
          <p:nvPr/>
        </p:nvSpPr>
        <p:spPr bwMode="auto">
          <a:xfrm>
            <a:off x="6650523" y="2345384"/>
            <a:ext cx="28536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800" b="1" dirty="0" smtClean="0">
                <a:solidFill>
                  <a:srgbClr val="1F217A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Ebrima" panose="02000000000000000000" pitchFamily="2" charset="0"/>
              </a:rPr>
              <a:t>第三章节</a:t>
            </a:r>
            <a:endParaRPr lang="zh-CN" altLang="en-US" sz="4800" b="1" dirty="0">
              <a:solidFill>
                <a:srgbClr val="1F217A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Ebrima" panose="02000000000000000000" pitchFamily="2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49175" y="3831445"/>
            <a:ext cx="6156134" cy="6389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lick here to add your subtitle click here to add your subtitle Click here to add your subtitle click here to add your subtitle</a:t>
            </a:r>
            <a:endParaRPr lang="zh-CN" alt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" name="TextBox 15"/>
          <p:cNvSpPr txBox="1">
            <a:spLocks noChangeArrowheads="1"/>
          </p:cNvSpPr>
          <p:nvPr/>
        </p:nvSpPr>
        <p:spPr bwMode="auto">
          <a:xfrm>
            <a:off x="6360140" y="3246670"/>
            <a:ext cx="35874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 smtClean="0">
                <a:solidFill>
                  <a:srgbClr val="1F217A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Ebrima" panose="02000000000000000000" pitchFamily="2" charset="0"/>
              </a:rPr>
              <a:t>添加输入标题内容</a:t>
            </a:r>
            <a:endParaRPr lang="zh-CN" altLang="en-US" sz="3200" b="1" dirty="0">
              <a:solidFill>
                <a:srgbClr val="1F217A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Ebrima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000">
        <p:circle/>
      </p:transition>
    </mc:Choice>
    <mc:Fallback>
      <p:transition spd="slow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4419548" y="1893456"/>
            <a:ext cx="3334327" cy="3334327"/>
          </a:xfrm>
          <a:prstGeom prst="ellipse">
            <a:avLst/>
          </a:prstGeom>
          <a:noFill/>
          <a:ln w="22225">
            <a:solidFill>
              <a:srgbClr val="1F21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230910"/>
            <a:ext cx="138545" cy="480290"/>
          </a:xfrm>
          <a:prstGeom prst="rect">
            <a:avLst/>
          </a:prstGeom>
          <a:solidFill>
            <a:srgbClr val="1F2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38545" y="230910"/>
            <a:ext cx="138545" cy="480290"/>
          </a:xfrm>
          <a:prstGeom prst="rect">
            <a:avLst/>
          </a:prstGeom>
          <a:solidFill>
            <a:srgbClr val="FF6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15635" y="481885"/>
            <a:ext cx="3344567" cy="342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lick here to add your subtitle click here</a:t>
            </a:r>
            <a:endParaRPr lang="zh-CN" alt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TextBox 15"/>
          <p:cNvSpPr txBox="1">
            <a:spLocks noChangeArrowheads="1"/>
          </p:cNvSpPr>
          <p:nvPr/>
        </p:nvSpPr>
        <p:spPr bwMode="auto">
          <a:xfrm>
            <a:off x="415635" y="195132"/>
            <a:ext cx="22434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 smtClean="0">
                <a:solidFill>
                  <a:srgbClr val="1F217A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Ebrima" panose="02000000000000000000" pitchFamily="2" charset="0"/>
              </a:rPr>
              <a:t>添加输入标题内容</a:t>
            </a:r>
            <a:endParaRPr lang="zh-CN" altLang="en-US" sz="2000" b="1" dirty="0">
              <a:solidFill>
                <a:srgbClr val="1F217A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Ebrima" panose="02000000000000000000" pitchFamily="2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/>
          <a:srcRect t="31030"/>
          <a:stretch>
            <a:fillRect/>
          </a:stretch>
        </p:blipFill>
        <p:spPr>
          <a:xfrm>
            <a:off x="4926620" y="2170546"/>
            <a:ext cx="2523382" cy="316728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760439" y="2720339"/>
            <a:ext cx="1432387" cy="466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rgbClr val="1F217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文字内容</a:t>
            </a:r>
            <a:endParaRPr lang="en-US" altLang="zh-CN" sz="2400" dirty="0" smtClean="0">
              <a:solidFill>
                <a:srgbClr val="1F217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682894" y="3186353"/>
            <a:ext cx="342007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algn="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r>
              <a:rPr lang="en-US" altLang="zh-CN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never </a:t>
            </a:r>
            <a:r>
              <a:rPr lang="en-US" altLang="zh-CN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one to patiently pick up broken </a:t>
            </a: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fragments and new is </a:t>
            </a:r>
            <a:r>
              <a:rPr lang="en-US" altLang="zh-CN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broken--and </a:t>
            </a: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rather remember it </a:t>
            </a:r>
            <a:r>
              <a:rPr lang="en-US" altLang="zh-CN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as it was at its best than </a:t>
            </a: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mend </a:t>
            </a:r>
            <a:r>
              <a:rPr lang="en-US" altLang="zh-CN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see the </a:t>
            </a: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broken places </a:t>
            </a:r>
            <a:r>
              <a:rPr lang="en-US" altLang="zh-CN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pick up broken fragments and new </a:t>
            </a:r>
            <a:endParaRPr kumimoji="0" lang="zh-CN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316630" y="2720339"/>
            <a:ext cx="1432387" cy="466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rgbClr val="1F217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文字内容</a:t>
            </a:r>
            <a:endParaRPr lang="en-US" altLang="zh-CN" sz="2400" dirty="0" smtClean="0">
              <a:solidFill>
                <a:srgbClr val="1F217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8351831" y="3186353"/>
            <a:ext cx="342007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r>
              <a:rPr lang="en-US" altLang="zh-CN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never </a:t>
            </a:r>
            <a:r>
              <a:rPr lang="en-US" altLang="zh-CN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one to patiently pick up broken </a:t>
            </a: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fragments and new is </a:t>
            </a:r>
            <a:r>
              <a:rPr lang="en-US" altLang="zh-CN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broken--and </a:t>
            </a: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rather remember it </a:t>
            </a:r>
            <a:r>
              <a:rPr lang="en-US" altLang="zh-CN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as it was at its best than </a:t>
            </a: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mend </a:t>
            </a:r>
            <a:r>
              <a:rPr lang="en-US" altLang="zh-CN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see the </a:t>
            </a: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broken places </a:t>
            </a:r>
            <a:r>
              <a:rPr lang="en-US" altLang="zh-CN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pick up broken fragments and new </a:t>
            </a:r>
            <a:endParaRPr kumimoji="0" lang="zh-CN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000">
        <p:circle/>
      </p:transition>
    </mc:Choice>
    <mc:Fallback>
      <p:transition spd="slow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30910"/>
            <a:ext cx="138545" cy="480290"/>
          </a:xfrm>
          <a:prstGeom prst="rect">
            <a:avLst/>
          </a:prstGeom>
          <a:solidFill>
            <a:srgbClr val="1F2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38545" y="230910"/>
            <a:ext cx="138545" cy="480290"/>
          </a:xfrm>
          <a:prstGeom prst="rect">
            <a:avLst/>
          </a:prstGeom>
          <a:solidFill>
            <a:srgbClr val="FF6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15635" y="481885"/>
            <a:ext cx="3344567" cy="342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lick here to add your subtitle click here</a:t>
            </a:r>
            <a:endParaRPr lang="zh-CN" alt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TextBox 15"/>
          <p:cNvSpPr txBox="1">
            <a:spLocks noChangeArrowheads="1"/>
          </p:cNvSpPr>
          <p:nvPr/>
        </p:nvSpPr>
        <p:spPr bwMode="auto">
          <a:xfrm>
            <a:off x="415635" y="195132"/>
            <a:ext cx="22434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 smtClean="0">
                <a:solidFill>
                  <a:srgbClr val="1F217A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Ebrima" panose="02000000000000000000" pitchFamily="2" charset="0"/>
              </a:rPr>
              <a:t>添加输入标题内容</a:t>
            </a:r>
            <a:endParaRPr lang="zh-CN" altLang="en-US" sz="2000" b="1" dirty="0">
              <a:solidFill>
                <a:srgbClr val="1F217A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Ebrima" panose="02000000000000000000" pitchFamily="2" charset="0"/>
            </a:endParaRPr>
          </a:p>
        </p:txBody>
      </p:sp>
      <p:sp>
        <p:nvSpPr>
          <p:cNvPr id="7" name="Oval 3"/>
          <p:cNvSpPr/>
          <p:nvPr/>
        </p:nvSpPr>
        <p:spPr>
          <a:xfrm>
            <a:off x="797894" y="2029595"/>
            <a:ext cx="3551723" cy="3551723"/>
          </a:xfrm>
          <a:prstGeom prst="ellipse">
            <a:avLst/>
          </a:prstGeom>
          <a:noFill/>
          <a:ln w="127000">
            <a:solidFill>
              <a:schemeClr val="bg1">
                <a:lumMod val="50000"/>
                <a:alpha val="2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4"/>
          <p:cNvSpPr/>
          <p:nvPr/>
        </p:nvSpPr>
        <p:spPr>
          <a:xfrm>
            <a:off x="769839" y="2029595"/>
            <a:ext cx="3548014" cy="3548014"/>
          </a:xfrm>
          <a:prstGeom prst="arc">
            <a:avLst>
              <a:gd name="adj1" fmla="val 9577620"/>
              <a:gd name="adj2" fmla="val 302516"/>
            </a:avLst>
          </a:prstGeom>
          <a:ln w="127000" cap="rnd">
            <a:solidFill>
              <a:srgbClr val="1F21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5"/>
          <p:cNvSpPr/>
          <p:nvPr/>
        </p:nvSpPr>
        <p:spPr>
          <a:xfrm>
            <a:off x="4357059" y="2029595"/>
            <a:ext cx="3551723" cy="3551723"/>
          </a:xfrm>
          <a:prstGeom prst="ellipse">
            <a:avLst/>
          </a:prstGeom>
          <a:noFill/>
          <a:ln w="127000">
            <a:solidFill>
              <a:schemeClr val="bg1">
                <a:lumMod val="50000"/>
                <a:alpha val="2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6"/>
          <p:cNvSpPr/>
          <p:nvPr/>
        </p:nvSpPr>
        <p:spPr>
          <a:xfrm rot="10800000">
            <a:off x="4358188" y="2032176"/>
            <a:ext cx="3548014" cy="3548014"/>
          </a:xfrm>
          <a:prstGeom prst="arc">
            <a:avLst>
              <a:gd name="adj1" fmla="val 10766207"/>
              <a:gd name="adj2" fmla="val 0"/>
            </a:avLst>
          </a:prstGeom>
          <a:ln w="127000" cap="rnd">
            <a:solidFill>
              <a:srgbClr val="FF61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7"/>
          <p:cNvSpPr/>
          <p:nvPr/>
        </p:nvSpPr>
        <p:spPr>
          <a:xfrm>
            <a:off x="7905073" y="2029595"/>
            <a:ext cx="3551723" cy="3551723"/>
          </a:xfrm>
          <a:prstGeom prst="ellipse">
            <a:avLst/>
          </a:prstGeom>
          <a:noFill/>
          <a:ln w="127000">
            <a:solidFill>
              <a:schemeClr val="bg1">
                <a:lumMod val="50000"/>
                <a:alpha val="2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8"/>
          <p:cNvSpPr/>
          <p:nvPr/>
        </p:nvSpPr>
        <p:spPr>
          <a:xfrm>
            <a:off x="7906202" y="2032176"/>
            <a:ext cx="3548014" cy="3548014"/>
          </a:xfrm>
          <a:prstGeom prst="arc">
            <a:avLst>
              <a:gd name="adj1" fmla="val 10766207"/>
              <a:gd name="adj2" fmla="val 0"/>
            </a:avLst>
          </a:prstGeom>
          <a:ln w="127000" cap="rnd">
            <a:solidFill>
              <a:srgbClr val="1F21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1383225" y="4160801"/>
            <a:ext cx="2515522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r>
              <a:rPr lang="en-US" altLang="zh-CN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never </a:t>
            </a:r>
            <a:r>
              <a:rPr lang="en-US" altLang="zh-CN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one to patiently pick </a:t>
            </a: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up broken fragments and new What </a:t>
            </a:r>
            <a:r>
              <a:rPr lang="en-US" altLang="zh-CN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is </a:t>
            </a: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broken and rather</a:t>
            </a:r>
            <a:endParaRPr kumimoji="0" lang="zh-CN" altLang="zh-CN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675898" y="3691078"/>
            <a:ext cx="1660198" cy="466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rgbClr val="1F217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文字内容</a:t>
            </a:r>
            <a:endParaRPr lang="en-US" altLang="zh-CN" sz="2400" dirty="0" smtClean="0">
              <a:solidFill>
                <a:srgbClr val="1F217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4930111" y="4164981"/>
            <a:ext cx="2515522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r>
              <a:rPr lang="en-US" altLang="zh-CN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never </a:t>
            </a:r>
            <a:r>
              <a:rPr lang="en-US" altLang="zh-CN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one to patiently pick </a:t>
            </a: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up broken fragments and new What </a:t>
            </a:r>
            <a:r>
              <a:rPr lang="en-US" altLang="zh-CN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is </a:t>
            </a: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broken and rather</a:t>
            </a:r>
            <a:endParaRPr kumimoji="0" lang="zh-CN" altLang="zh-CN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8562660" y="4157092"/>
            <a:ext cx="2515522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r>
              <a:rPr lang="en-US" altLang="zh-CN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never </a:t>
            </a:r>
            <a:r>
              <a:rPr lang="en-US" altLang="zh-CN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one to patiently pick </a:t>
            </a: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up broken fragments and new What </a:t>
            </a:r>
            <a:r>
              <a:rPr lang="en-US" altLang="zh-CN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is </a:t>
            </a: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broken and rather</a:t>
            </a:r>
            <a:endParaRPr kumimoji="0" lang="zh-CN" altLang="zh-CN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1"/>
          <a:srcRect t="31030"/>
          <a:stretch>
            <a:fillRect/>
          </a:stretch>
        </p:blipFill>
        <p:spPr>
          <a:xfrm>
            <a:off x="1989431" y="2351630"/>
            <a:ext cx="1050930" cy="1319098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/>
          <a:srcRect t="31238"/>
          <a:stretch>
            <a:fillRect/>
          </a:stretch>
        </p:blipFill>
        <p:spPr>
          <a:xfrm>
            <a:off x="5527026" y="2351630"/>
            <a:ext cx="1125622" cy="126518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3"/>
          <a:srcRect t="34908" r="63866"/>
          <a:stretch>
            <a:fillRect/>
          </a:stretch>
        </p:blipFill>
        <p:spPr>
          <a:xfrm>
            <a:off x="9140798" y="2431389"/>
            <a:ext cx="1078821" cy="1148372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5185056" y="3697677"/>
            <a:ext cx="1660198" cy="466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rgbClr val="1F217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文字内容</a:t>
            </a:r>
            <a:endParaRPr lang="en-US" altLang="zh-CN" sz="2400" dirty="0" smtClean="0">
              <a:solidFill>
                <a:srgbClr val="1F217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850109" y="3697677"/>
            <a:ext cx="1660198" cy="466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rgbClr val="1F217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文字内容</a:t>
            </a:r>
            <a:endParaRPr lang="en-US" altLang="zh-CN" sz="2400" dirty="0" smtClean="0">
              <a:solidFill>
                <a:srgbClr val="1F217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000">
        <p:circle/>
      </p:transition>
    </mc:Choice>
    <mc:Fallback>
      <p:transition spd="slow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30910"/>
            <a:ext cx="138545" cy="480290"/>
          </a:xfrm>
          <a:prstGeom prst="rect">
            <a:avLst/>
          </a:prstGeom>
          <a:solidFill>
            <a:srgbClr val="1F2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38545" y="230910"/>
            <a:ext cx="138545" cy="480290"/>
          </a:xfrm>
          <a:prstGeom prst="rect">
            <a:avLst/>
          </a:prstGeom>
          <a:solidFill>
            <a:srgbClr val="FF6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15635" y="481885"/>
            <a:ext cx="3344567" cy="342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lick here to add your subtitle click here</a:t>
            </a:r>
            <a:endParaRPr lang="zh-CN" alt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TextBox 15"/>
          <p:cNvSpPr txBox="1">
            <a:spLocks noChangeArrowheads="1"/>
          </p:cNvSpPr>
          <p:nvPr/>
        </p:nvSpPr>
        <p:spPr bwMode="auto">
          <a:xfrm>
            <a:off x="415635" y="195132"/>
            <a:ext cx="22434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 smtClean="0">
                <a:solidFill>
                  <a:srgbClr val="1F217A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Ebrima" panose="02000000000000000000" pitchFamily="2" charset="0"/>
              </a:rPr>
              <a:t>添加输入标题内容</a:t>
            </a:r>
            <a:endParaRPr lang="zh-CN" altLang="en-US" sz="2000" b="1" dirty="0">
              <a:solidFill>
                <a:srgbClr val="1F217A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Ebrima" panose="02000000000000000000" pitchFamily="2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517667" y="1780383"/>
            <a:ext cx="4674333" cy="2667533"/>
          </a:xfrm>
          <a:prstGeom prst="rect">
            <a:avLst/>
          </a:prstGeom>
          <a:solidFill>
            <a:srgbClr val="1F2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19"/>
          <p:cNvSpPr>
            <a:spLocks noChangeAspect="1" noChangeArrowheads="1"/>
          </p:cNvSpPr>
          <p:nvPr/>
        </p:nvSpPr>
        <p:spPr bwMode="auto">
          <a:xfrm>
            <a:off x="581929" y="5085834"/>
            <a:ext cx="720725" cy="719138"/>
          </a:xfrm>
          <a:prstGeom prst="roundRect">
            <a:avLst>
              <a:gd name="adj" fmla="val 30000"/>
            </a:avLst>
          </a:prstGeom>
          <a:solidFill>
            <a:srgbClr val="FF61A6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圆角矩形 20"/>
          <p:cNvSpPr>
            <a:spLocks noChangeAspect="1" noChangeArrowheads="1"/>
          </p:cNvSpPr>
          <p:nvPr/>
        </p:nvSpPr>
        <p:spPr bwMode="auto">
          <a:xfrm>
            <a:off x="5838142" y="5085834"/>
            <a:ext cx="720725" cy="719138"/>
          </a:xfrm>
          <a:prstGeom prst="roundRect">
            <a:avLst>
              <a:gd name="adj" fmla="val 30000"/>
            </a:avLst>
          </a:prstGeom>
          <a:solidFill>
            <a:srgbClr val="1F217A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0" name="Group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04" y="5179497"/>
            <a:ext cx="53498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oup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629" y="5166797"/>
            <a:ext cx="54133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8452308" y="2495702"/>
            <a:ext cx="2454567" cy="466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添加文字内容</a:t>
            </a:r>
            <a:endParaRPr lang="en-US" altLang="zh-CN" sz="2800" dirty="0" smtClean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7762382" y="2990834"/>
            <a:ext cx="3925455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r>
              <a:rPr lang="en-US" altLang="zh-CN" sz="11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never </a:t>
            </a:r>
            <a:r>
              <a:rPr lang="en-US" altLang="zh-CN" sz="1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one to patiently pick </a:t>
            </a:r>
            <a:r>
              <a:rPr lang="en-US" altLang="zh-CN" sz="1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up broken fragments and new What </a:t>
            </a:r>
            <a:r>
              <a:rPr lang="en-US" altLang="zh-CN" sz="16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is </a:t>
            </a:r>
            <a:r>
              <a:rPr lang="en-US" altLang="zh-CN" sz="16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broken and rather remember it as</a:t>
            </a:r>
            <a:endParaRPr kumimoji="0" lang="zh-CN" altLang="zh-CN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88705" y="4968262"/>
            <a:ext cx="2131950" cy="466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rgbClr val="1F217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添加文字内容</a:t>
            </a:r>
            <a:endParaRPr lang="en-US" altLang="zh-CN" sz="2400" dirty="0" smtClean="0">
              <a:solidFill>
                <a:srgbClr val="1F217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1643528" y="5403742"/>
            <a:ext cx="3539453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r>
              <a:rPr lang="en-US" altLang="zh-CN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never </a:t>
            </a:r>
            <a:r>
              <a:rPr lang="en-US" altLang="zh-CN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one to patiently pick </a:t>
            </a: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up broken fragments and new</a:t>
            </a:r>
            <a:endParaRPr kumimoji="0" lang="zh-CN" altLang="zh-CN" sz="4000" b="0" i="0" u="none" strike="noStrike" cap="none" normalizeH="0" baseline="0" dirty="0" smtClean="0">
              <a:ln>
                <a:noFill/>
              </a:ln>
              <a:effectLst/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766353" y="4978595"/>
            <a:ext cx="2091320" cy="466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rgbClr val="1F217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添加文字内容</a:t>
            </a:r>
            <a:endParaRPr lang="en-US" altLang="zh-CN" sz="2400" dirty="0" smtClean="0">
              <a:solidFill>
                <a:srgbClr val="1F217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6901433" y="5403742"/>
            <a:ext cx="3539453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r>
              <a:rPr lang="en-US" altLang="zh-CN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never </a:t>
            </a:r>
            <a:r>
              <a:rPr lang="en-US" altLang="zh-CN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one to patiently pick </a:t>
            </a: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up broken fragments and new</a:t>
            </a:r>
            <a:endParaRPr kumimoji="0" lang="zh-CN" altLang="zh-CN" sz="4000" b="0" i="0" u="none" strike="noStrike" cap="none" normalizeH="0" baseline="0" dirty="0" smtClean="0">
              <a:ln>
                <a:noFill/>
              </a:ln>
              <a:effectLst/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1780383"/>
            <a:ext cx="7517665" cy="267667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000">
        <p:circle/>
      </p:transition>
    </mc:Choice>
    <mc:Fallback>
      <p:transition spd="slow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836543"/>
            <a:ext cx="4488012" cy="2846293"/>
          </a:xfrm>
          <a:prstGeom prst="rect">
            <a:avLst/>
          </a:prstGeom>
        </p:spPr>
      </p:pic>
      <p:sp>
        <p:nvSpPr>
          <p:cNvPr id="3" name="TextBox 15"/>
          <p:cNvSpPr txBox="1">
            <a:spLocks noChangeArrowheads="1"/>
          </p:cNvSpPr>
          <p:nvPr/>
        </p:nvSpPr>
        <p:spPr bwMode="auto">
          <a:xfrm>
            <a:off x="6650523" y="2345384"/>
            <a:ext cx="28536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800" b="1" dirty="0" smtClean="0">
                <a:solidFill>
                  <a:srgbClr val="1F217A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Ebrima" panose="02000000000000000000" pitchFamily="2" charset="0"/>
              </a:rPr>
              <a:t>第四章节</a:t>
            </a:r>
            <a:endParaRPr lang="zh-CN" altLang="en-US" sz="4800" b="1" dirty="0">
              <a:solidFill>
                <a:srgbClr val="1F217A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Ebrima" panose="02000000000000000000" pitchFamily="2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49175" y="3831445"/>
            <a:ext cx="6156134" cy="6389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lick here to add your subtitle click here to add your subtitle Click here to add your subtitle click here to add your subtitle</a:t>
            </a:r>
            <a:endParaRPr lang="zh-CN" alt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" name="TextBox 15"/>
          <p:cNvSpPr txBox="1">
            <a:spLocks noChangeArrowheads="1"/>
          </p:cNvSpPr>
          <p:nvPr/>
        </p:nvSpPr>
        <p:spPr bwMode="auto">
          <a:xfrm>
            <a:off x="6360140" y="3246670"/>
            <a:ext cx="35874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 smtClean="0">
                <a:solidFill>
                  <a:srgbClr val="1F217A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Ebrima" panose="02000000000000000000" pitchFamily="2" charset="0"/>
              </a:rPr>
              <a:t>添加输入标题内容</a:t>
            </a:r>
            <a:endParaRPr lang="zh-CN" altLang="en-US" sz="3200" b="1" dirty="0">
              <a:solidFill>
                <a:srgbClr val="1F217A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Ebrima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000">
        <p:circle/>
      </p:transition>
    </mc:Choice>
    <mc:Fallback>
      <p:transition spd="slow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30910"/>
            <a:ext cx="138545" cy="480290"/>
          </a:xfrm>
          <a:prstGeom prst="rect">
            <a:avLst/>
          </a:prstGeom>
          <a:solidFill>
            <a:srgbClr val="1F2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38545" y="230910"/>
            <a:ext cx="138545" cy="480290"/>
          </a:xfrm>
          <a:prstGeom prst="rect">
            <a:avLst/>
          </a:prstGeom>
          <a:solidFill>
            <a:srgbClr val="FF6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15635" y="481885"/>
            <a:ext cx="3344567" cy="342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lick here to add your subtitle click here</a:t>
            </a:r>
            <a:endParaRPr lang="zh-CN" alt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TextBox 15"/>
          <p:cNvSpPr txBox="1">
            <a:spLocks noChangeArrowheads="1"/>
          </p:cNvSpPr>
          <p:nvPr/>
        </p:nvSpPr>
        <p:spPr bwMode="auto">
          <a:xfrm>
            <a:off x="415635" y="195132"/>
            <a:ext cx="22434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 smtClean="0">
                <a:solidFill>
                  <a:srgbClr val="1F217A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Ebrima" panose="02000000000000000000" pitchFamily="2" charset="0"/>
              </a:rPr>
              <a:t>添加输入标题内容</a:t>
            </a:r>
            <a:endParaRPr lang="zh-CN" altLang="en-US" sz="2000" b="1" dirty="0">
              <a:solidFill>
                <a:srgbClr val="1F217A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Ebrima" panose="02000000000000000000" pitchFamily="2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32968" y="1760321"/>
            <a:ext cx="2052688" cy="466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rgbClr val="1F217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添加</a:t>
            </a:r>
            <a:r>
              <a:rPr lang="zh-CN" altLang="en-US" sz="2400" dirty="0" smtClean="0">
                <a:solidFill>
                  <a:srgbClr val="1F217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文字内容</a:t>
            </a:r>
            <a:endParaRPr lang="en-US" altLang="zh-CN" sz="2400" dirty="0" smtClean="0">
              <a:solidFill>
                <a:srgbClr val="1F217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1068942" y="2226335"/>
            <a:ext cx="5360640" cy="75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r>
              <a:rPr lang="en-US" altLang="zh-CN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never </a:t>
            </a:r>
            <a:r>
              <a:rPr lang="en-US" altLang="zh-CN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one to patiently pick up broken </a:t>
            </a: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fragments and new is </a:t>
            </a:r>
            <a:r>
              <a:rPr lang="en-US" altLang="zh-CN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broken--and </a:t>
            </a: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rather remember it </a:t>
            </a:r>
            <a:r>
              <a:rPr lang="en-US" altLang="zh-CN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as it was at its best than </a:t>
            </a: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mend </a:t>
            </a:r>
            <a:r>
              <a:rPr lang="en-US" altLang="zh-CN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see the </a:t>
            </a: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broken places </a:t>
            </a:r>
            <a:r>
              <a:rPr lang="en-US" altLang="zh-CN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pick up broken fragments and new </a:t>
            </a:r>
            <a:endParaRPr kumimoji="0" lang="zh-CN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1068942" y="3548599"/>
            <a:ext cx="5360640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r>
              <a:rPr lang="en-US" altLang="zh-CN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never </a:t>
            </a:r>
            <a:r>
              <a:rPr lang="en-US" altLang="zh-CN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one to patiently pick up broken </a:t>
            </a: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fragments and new is </a:t>
            </a:r>
            <a:r>
              <a:rPr lang="en-US" altLang="zh-CN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broken--and </a:t>
            </a: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rather remember it </a:t>
            </a:r>
            <a:r>
              <a:rPr lang="en-US" altLang="zh-CN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as it </a:t>
            </a: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endParaRPr kumimoji="0" lang="zh-CN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2" name="Oval 43"/>
          <p:cNvSpPr>
            <a:spLocks noChangeArrowheads="1"/>
          </p:cNvSpPr>
          <p:nvPr/>
        </p:nvSpPr>
        <p:spPr bwMode="auto">
          <a:xfrm>
            <a:off x="1568972" y="4672591"/>
            <a:ext cx="954149" cy="957250"/>
          </a:xfrm>
          <a:prstGeom prst="ellipse">
            <a:avLst/>
          </a:prstGeom>
          <a:solidFill>
            <a:srgbClr val="1F217A"/>
          </a:solidFill>
          <a:ln>
            <a:noFill/>
          </a:ln>
        </p:spPr>
        <p:txBody>
          <a:bodyPr/>
          <a:lstStyle/>
          <a:p>
            <a:endParaRPr lang="zh-CN" altLang="en-US" sz="3200">
              <a:solidFill>
                <a:prstClr val="black"/>
              </a:solidFill>
            </a:endParaRPr>
          </a:p>
        </p:txBody>
      </p:sp>
      <p:sp>
        <p:nvSpPr>
          <p:cNvPr id="23" name="Oval 43"/>
          <p:cNvSpPr>
            <a:spLocks noChangeArrowheads="1"/>
          </p:cNvSpPr>
          <p:nvPr/>
        </p:nvSpPr>
        <p:spPr bwMode="auto">
          <a:xfrm>
            <a:off x="3763317" y="4669102"/>
            <a:ext cx="951023" cy="954114"/>
          </a:xfrm>
          <a:prstGeom prst="ellipse">
            <a:avLst/>
          </a:prstGeom>
          <a:solidFill>
            <a:srgbClr val="FF61A6"/>
          </a:solidFill>
          <a:ln>
            <a:noFill/>
          </a:ln>
        </p:spPr>
        <p:txBody>
          <a:bodyPr/>
          <a:lstStyle/>
          <a:p>
            <a:endParaRPr lang="zh-CN" altLang="en-US" sz="3200">
              <a:solidFill>
                <a:prstClr val="black"/>
              </a:solidFill>
            </a:endParaRPr>
          </a:p>
        </p:txBody>
      </p:sp>
      <p:grpSp>
        <p:nvGrpSpPr>
          <p:cNvPr id="24" name="Group 65"/>
          <p:cNvGrpSpPr/>
          <p:nvPr/>
        </p:nvGrpSpPr>
        <p:grpSpPr bwMode="auto">
          <a:xfrm>
            <a:off x="6629012" y="2130501"/>
            <a:ext cx="4830739" cy="3587909"/>
            <a:chOff x="3243" y="854"/>
            <a:chExt cx="2132" cy="1583"/>
          </a:xfrm>
        </p:grpSpPr>
        <p:sp>
          <p:nvSpPr>
            <p:cNvPr id="25" name="Oval 66"/>
            <p:cNvSpPr>
              <a:spLocks noChangeArrowheads="1"/>
            </p:cNvSpPr>
            <p:nvPr/>
          </p:nvSpPr>
          <p:spPr bwMode="auto">
            <a:xfrm>
              <a:off x="3243" y="2395"/>
              <a:ext cx="2132" cy="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lumMod val="50000"/>
                  </a:schemeClr>
                </a:gs>
                <a:gs pos="100000">
                  <a:srgbClr val="F8F8F8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3200">
                <a:solidFill>
                  <a:prstClr val="black"/>
                </a:solidFill>
              </a:endParaRPr>
            </a:p>
          </p:txBody>
        </p:sp>
        <p:pic>
          <p:nvPicPr>
            <p:cNvPr id="26" name="Picture 67" descr="2"/>
            <p:cNvPicPr>
              <a:picLocks noChangeAspect="1" noChangeArrowheads="1"/>
            </p:cNvPicPr>
            <p:nvPr/>
          </p:nvPicPr>
          <p:blipFill>
            <a:blip r:embed="rId1" cstate="screen"/>
            <a:srcRect/>
            <a:stretch>
              <a:fillRect/>
            </a:stretch>
          </p:blipFill>
          <p:spPr bwMode="auto">
            <a:xfrm>
              <a:off x="3322" y="854"/>
              <a:ext cx="2025" cy="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68" descr="psb"/>
            <p:cNvSpPr>
              <a:spLocks noChangeArrowheads="1"/>
            </p:cNvSpPr>
            <p:nvPr/>
          </p:nvSpPr>
          <p:spPr bwMode="auto">
            <a:xfrm>
              <a:off x="3395" y="923"/>
              <a:ext cx="1871" cy="1083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3200">
                <a:solidFill>
                  <a:prstClr val="black"/>
                </a:solidFill>
              </a:endParaRPr>
            </a:p>
          </p:txBody>
        </p:sp>
      </p:grpSp>
      <p:sp>
        <p:nvSpPr>
          <p:cNvPr id="28" name="Freeform 54"/>
          <p:cNvSpPr>
            <a:spLocks noEditPoints="1"/>
          </p:cNvSpPr>
          <p:nvPr/>
        </p:nvSpPr>
        <p:spPr bwMode="auto">
          <a:xfrm>
            <a:off x="1783004" y="4891118"/>
            <a:ext cx="526087" cy="520196"/>
          </a:xfrm>
          <a:custGeom>
            <a:avLst/>
            <a:gdLst>
              <a:gd name="T0" fmla="*/ 83 w 86"/>
              <a:gd name="T1" fmla="*/ 33 h 85"/>
              <a:gd name="T2" fmla="*/ 75 w 86"/>
              <a:gd name="T3" fmla="*/ 28 h 85"/>
              <a:gd name="T4" fmla="*/ 77 w 86"/>
              <a:gd name="T5" fmla="*/ 17 h 85"/>
              <a:gd name="T6" fmla="*/ 65 w 86"/>
              <a:gd name="T7" fmla="*/ 8 h 85"/>
              <a:gd name="T8" fmla="*/ 55 w 86"/>
              <a:gd name="T9" fmla="*/ 10 h 85"/>
              <a:gd name="T10" fmla="*/ 49 w 86"/>
              <a:gd name="T11" fmla="*/ 0 h 85"/>
              <a:gd name="T12" fmla="*/ 34 w 86"/>
              <a:gd name="T13" fmla="*/ 3 h 85"/>
              <a:gd name="T14" fmla="*/ 28 w 86"/>
              <a:gd name="T15" fmla="*/ 11 h 85"/>
              <a:gd name="T16" fmla="*/ 18 w 86"/>
              <a:gd name="T17" fmla="*/ 8 h 85"/>
              <a:gd name="T18" fmla="*/ 8 w 86"/>
              <a:gd name="T19" fmla="*/ 21 h 85"/>
              <a:gd name="T20" fmla="*/ 10 w 86"/>
              <a:gd name="T21" fmla="*/ 31 h 85"/>
              <a:gd name="T22" fmla="*/ 1 w 86"/>
              <a:gd name="T23" fmla="*/ 36 h 85"/>
              <a:gd name="T24" fmla="*/ 1 w 86"/>
              <a:gd name="T25" fmla="*/ 49 h 85"/>
              <a:gd name="T26" fmla="*/ 10 w 86"/>
              <a:gd name="T27" fmla="*/ 54 h 85"/>
              <a:gd name="T28" fmla="*/ 8 w 86"/>
              <a:gd name="T29" fmla="*/ 64 h 85"/>
              <a:gd name="T30" fmla="*/ 18 w 86"/>
              <a:gd name="T31" fmla="*/ 77 h 85"/>
              <a:gd name="T32" fmla="*/ 28 w 86"/>
              <a:gd name="T33" fmla="*/ 74 h 85"/>
              <a:gd name="T34" fmla="*/ 34 w 86"/>
              <a:gd name="T35" fmla="*/ 82 h 85"/>
              <a:gd name="T36" fmla="*/ 43 w 86"/>
              <a:gd name="T37" fmla="*/ 85 h 85"/>
              <a:gd name="T38" fmla="*/ 52 w 86"/>
              <a:gd name="T39" fmla="*/ 82 h 85"/>
              <a:gd name="T40" fmla="*/ 58 w 86"/>
              <a:gd name="T41" fmla="*/ 74 h 85"/>
              <a:gd name="T42" fmla="*/ 68 w 86"/>
              <a:gd name="T43" fmla="*/ 77 h 85"/>
              <a:gd name="T44" fmla="*/ 78 w 86"/>
              <a:gd name="T45" fmla="*/ 64 h 85"/>
              <a:gd name="T46" fmla="*/ 76 w 86"/>
              <a:gd name="T47" fmla="*/ 54 h 85"/>
              <a:gd name="T48" fmla="*/ 85 w 86"/>
              <a:gd name="T49" fmla="*/ 49 h 85"/>
              <a:gd name="T50" fmla="*/ 85 w 86"/>
              <a:gd name="T51" fmla="*/ 36 h 85"/>
              <a:gd name="T52" fmla="*/ 72 w 86"/>
              <a:gd name="T53" fmla="*/ 48 h 85"/>
              <a:gd name="T54" fmla="*/ 67 w 86"/>
              <a:gd name="T55" fmla="*/ 56 h 85"/>
              <a:gd name="T56" fmla="*/ 70 w 86"/>
              <a:gd name="T57" fmla="*/ 65 h 85"/>
              <a:gd name="T58" fmla="*/ 60 w 86"/>
              <a:gd name="T59" fmla="*/ 67 h 85"/>
              <a:gd name="T60" fmla="*/ 51 w 86"/>
              <a:gd name="T61" fmla="*/ 69 h 85"/>
              <a:gd name="T62" fmla="*/ 46 w 86"/>
              <a:gd name="T63" fmla="*/ 78 h 85"/>
              <a:gd name="T64" fmla="*/ 38 w 86"/>
              <a:gd name="T65" fmla="*/ 72 h 85"/>
              <a:gd name="T66" fmla="*/ 30 w 86"/>
              <a:gd name="T67" fmla="*/ 67 h 85"/>
              <a:gd name="T68" fmla="*/ 20 w 86"/>
              <a:gd name="T69" fmla="*/ 70 h 85"/>
              <a:gd name="T70" fmla="*/ 19 w 86"/>
              <a:gd name="T71" fmla="*/ 59 h 85"/>
              <a:gd name="T72" fmla="*/ 16 w 86"/>
              <a:gd name="T73" fmla="*/ 51 h 85"/>
              <a:gd name="T74" fmla="*/ 8 w 86"/>
              <a:gd name="T75" fmla="*/ 46 h 85"/>
              <a:gd name="T76" fmla="*/ 8 w 86"/>
              <a:gd name="T77" fmla="*/ 39 h 85"/>
              <a:gd name="T78" fmla="*/ 16 w 86"/>
              <a:gd name="T79" fmla="*/ 35 h 85"/>
              <a:gd name="T80" fmla="*/ 19 w 86"/>
              <a:gd name="T81" fmla="*/ 26 h 85"/>
              <a:gd name="T82" fmla="*/ 20 w 86"/>
              <a:gd name="T83" fmla="*/ 15 h 85"/>
              <a:gd name="T84" fmla="*/ 30 w 86"/>
              <a:gd name="T85" fmla="*/ 18 h 85"/>
              <a:gd name="T86" fmla="*/ 38 w 86"/>
              <a:gd name="T87" fmla="*/ 14 h 85"/>
              <a:gd name="T88" fmla="*/ 46 w 86"/>
              <a:gd name="T89" fmla="*/ 7 h 85"/>
              <a:gd name="T90" fmla="*/ 51 w 86"/>
              <a:gd name="T91" fmla="*/ 16 h 85"/>
              <a:gd name="T92" fmla="*/ 60 w 86"/>
              <a:gd name="T93" fmla="*/ 18 h 85"/>
              <a:gd name="T94" fmla="*/ 70 w 86"/>
              <a:gd name="T95" fmla="*/ 20 h 85"/>
              <a:gd name="T96" fmla="*/ 67 w 86"/>
              <a:gd name="T97" fmla="*/ 29 h 85"/>
              <a:gd name="T98" fmla="*/ 72 w 86"/>
              <a:gd name="T99" fmla="*/ 37 h 85"/>
              <a:gd name="T100" fmla="*/ 78 w 86"/>
              <a:gd name="T101" fmla="*/ 43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6" h="85">
                <a:moveTo>
                  <a:pt x="85" y="36"/>
                </a:moveTo>
                <a:cubicBezTo>
                  <a:pt x="85" y="35"/>
                  <a:pt x="84" y="34"/>
                  <a:pt x="83" y="33"/>
                </a:cubicBezTo>
                <a:cubicBezTo>
                  <a:pt x="76" y="31"/>
                  <a:pt x="76" y="31"/>
                  <a:pt x="76" y="31"/>
                </a:cubicBezTo>
                <a:cubicBezTo>
                  <a:pt x="76" y="30"/>
                  <a:pt x="75" y="29"/>
                  <a:pt x="75" y="28"/>
                </a:cubicBezTo>
                <a:cubicBezTo>
                  <a:pt x="78" y="21"/>
                  <a:pt x="78" y="21"/>
                  <a:pt x="78" y="21"/>
                </a:cubicBezTo>
                <a:cubicBezTo>
                  <a:pt x="78" y="20"/>
                  <a:pt x="78" y="18"/>
                  <a:pt x="77" y="17"/>
                </a:cubicBezTo>
                <a:cubicBezTo>
                  <a:pt x="75" y="14"/>
                  <a:pt x="72" y="11"/>
                  <a:pt x="68" y="8"/>
                </a:cubicBezTo>
                <a:cubicBezTo>
                  <a:pt x="67" y="7"/>
                  <a:pt x="66" y="7"/>
                  <a:pt x="65" y="8"/>
                </a:cubicBezTo>
                <a:cubicBezTo>
                  <a:pt x="58" y="11"/>
                  <a:pt x="58" y="11"/>
                  <a:pt x="58" y="11"/>
                </a:cubicBezTo>
                <a:cubicBezTo>
                  <a:pt x="57" y="10"/>
                  <a:pt x="56" y="10"/>
                  <a:pt x="55" y="10"/>
                </a:cubicBezTo>
                <a:cubicBezTo>
                  <a:pt x="52" y="3"/>
                  <a:pt x="52" y="3"/>
                  <a:pt x="52" y="3"/>
                </a:cubicBezTo>
                <a:cubicBezTo>
                  <a:pt x="52" y="2"/>
                  <a:pt x="51" y="1"/>
                  <a:pt x="49" y="0"/>
                </a:cubicBezTo>
                <a:cubicBezTo>
                  <a:pt x="45" y="0"/>
                  <a:pt x="41" y="0"/>
                  <a:pt x="37" y="0"/>
                </a:cubicBezTo>
                <a:cubicBezTo>
                  <a:pt x="35" y="1"/>
                  <a:pt x="34" y="2"/>
                  <a:pt x="34" y="3"/>
                </a:cubicBezTo>
                <a:cubicBezTo>
                  <a:pt x="31" y="10"/>
                  <a:pt x="31" y="10"/>
                  <a:pt x="31" y="10"/>
                </a:cubicBezTo>
                <a:cubicBezTo>
                  <a:pt x="30" y="10"/>
                  <a:pt x="29" y="10"/>
                  <a:pt x="28" y="11"/>
                </a:cubicBezTo>
                <a:cubicBezTo>
                  <a:pt x="22" y="8"/>
                  <a:pt x="22" y="8"/>
                  <a:pt x="22" y="8"/>
                </a:cubicBezTo>
                <a:cubicBezTo>
                  <a:pt x="20" y="7"/>
                  <a:pt x="19" y="7"/>
                  <a:pt x="18" y="8"/>
                </a:cubicBezTo>
                <a:cubicBezTo>
                  <a:pt x="14" y="11"/>
                  <a:pt x="11" y="14"/>
                  <a:pt x="9" y="17"/>
                </a:cubicBezTo>
                <a:cubicBezTo>
                  <a:pt x="8" y="18"/>
                  <a:pt x="8" y="20"/>
                  <a:pt x="8" y="21"/>
                </a:cubicBezTo>
                <a:cubicBezTo>
                  <a:pt x="11" y="28"/>
                  <a:pt x="11" y="28"/>
                  <a:pt x="11" y="28"/>
                </a:cubicBezTo>
                <a:cubicBezTo>
                  <a:pt x="11" y="29"/>
                  <a:pt x="10" y="30"/>
                  <a:pt x="10" y="31"/>
                </a:cubicBezTo>
                <a:cubicBezTo>
                  <a:pt x="3" y="33"/>
                  <a:pt x="3" y="33"/>
                  <a:pt x="3" y="33"/>
                </a:cubicBezTo>
                <a:cubicBezTo>
                  <a:pt x="2" y="34"/>
                  <a:pt x="1" y="35"/>
                  <a:pt x="1" y="36"/>
                </a:cubicBezTo>
                <a:cubicBezTo>
                  <a:pt x="0" y="39"/>
                  <a:pt x="0" y="41"/>
                  <a:pt x="0" y="43"/>
                </a:cubicBezTo>
                <a:cubicBezTo>
                  <a:pt x="0" y="45"/>
                  <a:pt x="0" y="47"/>
                  <a:pt x="1" y="49"/>
                </a:cubicBezTo>
                <a:cubicBezTo>
                  <a:pt x="1" y="50"/>
                  <a:pt x="2" y="52"/>
                  <a:pt x="3" y="52"/>
                </a:cubicBezTo>
                <a:cubicBezTo>
                  <a:pt x="10" y="54"/>
                  <a:pt x="10" y="54"/>
                  <a:pt x="10" y="54"/>
                </a:cubicBezTo>
                <a:cubicBezTo>
                  <a:pt x="10" y="56"/>
                  <a:pt x="11" y="57"/>
                  <a:pt x="11" y="58"/>
                </a:cubicBezTo>
                <a:cubicBezTo>
                  <a:pt x="8" y="64"/>
                  <a:pt x="8" y="64"/>
                  <a:pt x="8" y="64"/>
                </a:cubicBezTo>
                <a:cubicBezTo>
                  <a:pt x="8" y="65"/>
                  <a:pt x="8" y="67"/>
                  <a:pt x="9" y="68"/>
                </a:cubicBezTo>
                <a:cubicBezTo>
                  <a:pt x="11" y="71"/>
                  <a:pt x="14" y="74"/>
                  <a:pt x="18" y="77"/>
                </a:cubicBezTo>
                <a:cubicBezTo>
                  <a:pt x="19" y="78"/>
                  <a:pt x="20" y="78"/>
                  <a:pt x="22" y="77"/>
                </a:cubicBezTo>
                <a:cubicBezTo>
                  <a:pt x="28" y="74"/>
                  <a:pt x="28" y="74"/>
                  <a:pt x="28" y="74"/>
                </a:cubicBezTo>
                <a:cubicBezTo>
                  <a:pt x="29" y="75"/>
                  <a:pt x="30" y="75"/>
                  <a:pt x="31" y="76"/>
                </a:cubicBezTo>
                <a:cubicBezTo>
                  <a:pt x="34" y="82"/>
                  <a:pt x="34" y="82"/>
                  <a:pt x="34" y="82"/>
                </a:cubicBezTo>
                <a:cubicBezTo>
                  <a:pt x="34" y="84"/>
                  <a:pt x="35" y="85"/>
                  <a:pt x="37" y="85"/>
                </a:cubicBezTo>
                <a:cubicBezTo>
                  <a:pt x="39" y="85"/>
                  <a:pt x="41" y="85"/>
                  <a:pt x="43" y="85"/>
                </a:cubicBezTo>
                <a:cubicBezTo>
                  <a:pt x="45" y="85"/>
                  <a:pt x="47" y="85"/>
                  <a:pt x="49" y="85"/>
                </a:cubicBezTo>
                <a:cubicBezTo>
                  <a:pt x="51" y="85"/>
                  <a:pt x="52" y="84"/>
                  <a:pt x="52" y="82"/>
                </a:cubicBezTo>
                <a:cubicBezTo>
                  <a:pt x="55" y="76"/>
                  <a:pt x="55" y="76"/>
                  <a:pt x="55" y="76"/>
                </a:cubicBezTo>
                <a:cubicBezTo>
                  <a:pt x="56" y="75"/>
                  <a:pt x="57" y="75"/>
                  <a:pt x="58" y="74"/>
                </a:cubicBezTo>
                <a:cubicBezTo>
                  <a:pt x="65" y="77"/>
                  <a:pt x="65" y="77"/>
                  <a:pt x="65" y="77"/>
                </a:cubicBezTo>
                <a:cubicBezTo>
                  <a:pt x="66" y="78"/>
                  <a:pt x="67" y="78"/>
                  <a:pt x="68" y="77"/>
                </a:cubicBezTo>
                <a:cubicBezTo>
                  <a:pt x="72" y="74"/>
                  <a:pt x="75" y="71"/>
                  <a:pt x="77" y="68"/>
                </a:cubicBezTo>
                <a:cubicBezTo>
                  <a:pt x="78" y="67"/>
                  <a:pt x="78" y="65"/>
                  <a:pt x="78" y="64"/>
                </a:cubicBezTo>
                <a:cubicBezTo>
                  <a:pt x="75" y="58"/>
                  <a:pt x="75" y="58"/>
                  <a:pt x="75" y="58"/>
                </a:cubicBezTo>
                <a:cubicBezTo>
                  <a:pt x="75" y="57"/>
                  <a:pt x="76" y="56"/>
                  <a:pt x="76" y="54"/>
                </a:cubicBezTo>
                <a:cubicBezTo>
                  <a:pt x="83" y="52"/>
                  <a:pt x="83" y="52"/>
                  <a:pt x="83" y="52"/>
                </a:cubicBezTo>
                <a:cubicBezTo>
                  <a:pt x="84" y="52"/>
                  <a:pt x="85" y="50"/>
                  <a:pt x="85" y="49"/>
                </a:cubicBezTo>
                <a:cubicBezTo>
                  <a:pt x="86" y="47"/>
                  <a:pt x="86" y="45"/>
                  <a:pt x="86" y="43"/>
                </a:cubicBezTo>
                <a:cubicBezTo>
                  <a:pt x="86" y="41"/>
                  <a:pt x="86" y="39"/>
                  <a:pt x="85" y="36"/>
                </a:cubicBezTo>
                <a:moveTo>
                  <a:pt x="78" y="46"/>
                </a:moveTo>
                <a:cubicBezTo>
                  <a:pt x="72" y="48"/>
                  <a:pt x="72" y="48"/>
                  <a:pt x="72" y="48"/>
                </a:cubicBezTo>
                <a:cubicBezTo>
                  <a:pt x="71" y="48"/>
                  <a:pt x="70" y="49"/>
                  <a:pt x="70" y="51"/>
                </a:cubicBezTo>
                <a:cubicBezTo>
                  <a:pt x="69" y="52"/>
                  <a:pt x="68" y="54"/>
                  <a:pt x="67" y="56"/>
                </a:cubicBezTo>
                <a:cubicBezTo>
                  <a:pt x="67" y="57"/>
                  <a:pt x="67" y="58"/>
                  <a:pt x="67" y="59"/>
                </a:cubicBezTo>
                <a:cubicBezTo>
                  <a:pt x="70" y="65"/>
                  <a:pt x="70" y="65"/>
                  <a:pt x="70" y="65"/>
                </a:cubicBezTo>
                <a:cubicBezTo>
                  <a:pt x="69" y="67"/>
                  <a:pt x="67" y="68"/>
                  <a:pt x="66" y="70"/>
                </a:cubicBezTo>
                <a:cubicBezTo>
                  <a:pt x="60" y="67"/>
                  <a:pt x="60" y="67"/>
                  <a:pt x="60" y="67"/>
                </a:cubicBezTo>
                <a:cubicBezTo>
                  <a:pt x="59" y="66"/>
                  <a:pt x="57" y="66"/>
                  <a:pt x="56" y="67"/>
                </a:cubicBezTo>
                <a:cubicBezTo>
                  <a:pt x="55" y="68"/>
                  <a:pt x="53" y="69"/>
                  <a:pt x="51" y="69"/>
                </a:cubicBezTo>
                <a:cubicBezTo>
                  <a:pt x="50" y="70"/>
                  <a:pt x="49" y="70"/>
                  <a:pt x="48" y="72"/>
                </a:cubicBezTo>
                <a:cubicBezTo>
                  <a:pt x="46" y="78"/>
                  <a:pt x="46" y="78"/>
                  <a:pt x="46" y="78"/>
                </a:cubicBezTo>
                <a:cubicBezTo>
                  <a:pt x="44" y="78"/>
                  <a:pt x="42" y="78"/>
                  <a:pt x="40" y="78"/>
                </a:cubicBezTo>
                <a:cubicBezTo>
                  <a:pt x="38" y="72"/>
                  <a:pt x="38" y="72"/>
                  <a:pt x="38" y="72"/>
                </a:cubicBezTo>
                <a:cubicBezTo>
                  <a:pt x="37" y="70"/>
                  <a:pt x="36" y="70"/>
                  <a:pt x="35" y="69"/>
                </a:cubicBezTo>
                <a:cubicBezTo>
                  <a:pt x="33" y="69"/>
                  <a:pt x="31" y="68"/>
                  <a:pt x="30" y="67"/>
                </a:cubicBezTo>
                <a:cubicBezTo>
                  <a:pt x="29" y="66"/>
                  <a:pt x="27" y="66"/>
                  <a:pt x="26" y="67"/>
                </a:cubicBezTo>
                <a:cubicBezTo>
                  <a:pt x="20" y="70"/>
                  <a:pt x="20" y="70"/>
                  <a:pt x="20" y="70"/>
                </a:cubicBezTo>
                <a:cubicBezTo>
                  <a:pt x="19" y="68"/>
                  <a:pt x="17" y="67"/>
                  <a:pt x="16" y="65"/>
                </a:cubicBezTo>
                <a:cubicBezTo>
                  <a:pt x="19" y="59"/>
                  <a:pt x="19" y="59"/>
                  <a:pt x="19" y="59"/>
                </a:cubicBezTo>
                <a:cubicBezTo>
                  <a:pt x="19" y="58"/>
                  <a:pt x="19" y="57"/>
                  <a:pt x="19" y="56"/>
                </a:cubicBezTo>
                <a:cubicBezTo>
                  <a:pt x="18" y="54"/>
                  <a:pt x="17" y="52"/>
                  <a:pt x="16" y="51"/>
                </a:cubicBezTo>
                <a:cubicBezTo>
                  <a:pt x="16" y="49"/>
                  <a:pt x="15" y="48"/>
                  <a:pt x="14" y="48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5"/>
                  <a:pt x="8" y="44"/>
                  <a:pt x="8" y="43"/>
                </a:cubicBezTo>
                <a:cubicBezTo>
                  <a:pt x="8" y="42"/>
                  <a:pt x="8" y="41"/>
                  <a:pt x="8" y="39"/>
                </a:cubicBezTo>
                <a:cubicBezTo>
                  <a:pt x="14" y="37"/>
                  <a:pt x="14" y="37"/>
                  <a:pt x="14" y="37"/>
                </a:cubicBezTo>
                <a:cubicBezTo>
                  <a:pt x="15" y="37"/>
                  <a:pt x="16" y="36"/>
                  <a:pt x="16" y="35"/>
                </a:cubicBezTo>
                <a:cubicBezTo>
                  <a:pt x="17" y="33"/>
                  <a:pt x="18" y="31"/>
                  <a:pt x="19" y="29"/>
                </a:cubicBezTo>
                <a:cubicBezTo>
                  <a:pt x="19" y="28"/>
                  <a:pt x="19" y="27"/>
                  <a:pt x="19" y="26"/>
                </a:cubicBezTo>
                <a:cubicBezTo>
                  <a:pt x="16" y="20"/>
                  <a:pt x="16" y="20"/>
                  <a:pt x="16" y="20"/>
                </a:cubicBezTo>
                <a:cubicBezTo>
                  <a:pt x="17" y="18"/>
                  <a:pt x="19" y="17"/>
                  <a:pt x="20" y="15"/>
                </a:cubicBezTo>
                <a:cubicBezTo>
                  <a:pt x="26" y="18"/>
                  <a:pt x="26" y="18"/>
                  <a:pt x="26" y="18"/>
                </a:cubicBezTo>
                <a:cubicBezTo>
                  <a:pt x="27" y="19"/>
                  <a:pt x="29" y="19"/>
                  <a:pt x="30" y="18"/>
                </a:cubicBezTo>
                <a:cubicBezTo>
                  <a:pt x="31" y="17"/>
                  <a:pt x="33" y="17"/>
                  <a:pt x="35" y="16"/>
                </a:cubicBezTo>
                <a:cubicBezTo>
                  <a:pt x="36" y="16"/>
                  <a:pt x="37" y="15"/>
                  <a:pt x="38" y="14"/>
                </a:cubicBezTo>
                <a:cubicBezTo>
                  <a:pt x="40" y="7"/>
                  <a:pt x="40" y="7"/>
                  <a:pt x="40" y="7"/>
                </a:cubicBezTo>
                <a:cubicBezTo>
                  <a:pt x="42" y="7"/>
                  <a:pt x="44" y="7"/>
                  <a:pt x="46" y="7"/>
                </a:cubicBezTo>
                <a:cubicBezTo>
                  <a:pt x="48" y="14"/>
                  <a:pt x="48" y="14"/>
                  <a:pt x="48" y="14"/>
                </a:cubicBezTo>
                <a:cubicBezTo>
                  <a:pt x="49" y="15"/>
                  <a:pt x="50" y="16"/>
                  <a:pt x="51" y="16"/>
                </a:cubicBezTo>
                <a:cubicBezTo>
                  <a:pt x="53" y="17"/>
                  <a:pt x="55" y="17"/>
                  <a:pt x="56" y="18"/>
                </a:cubicBezTo>
                <a:cubicBezTo>
                  <a:pt x="57" y="19"/>
                  <a:pt x="59" y="19"/>
                  <a:pt x="60" y="18"/>
                </a:cubicBezTo>
                <a:cubicBezTo>
                  <a:pt x="66" y="15"/>
                  <a:pt x="66" y="15"/>
                  <a:pt x="66" y="15"/>
                </a:cubicBezTo>
                <a:cubicBezTo>
                  <a:pt x="67" y="17"/>
                  <a:pt x="69" y="18"/>
                  <a:pt x="70" y="20"/>
                </a:cubicBezTo>
                <a:cubicBezTo>
                  <a:pt x="67" y="26"/>
                  <a:pt x="67" y="26"/>
                  <a:pt x="67" y="26"/>
                </a:cubicBezTo>
                <a:cubicBezTo>
                  <a:pt x="67" y="27"/>
                  <a:pt x="67" y="28"/>
                  <a:pt x="67" y="29"/>
                </a:cubicBezTo>
                <a:cubicBezTo>
                  <a:pt x="68" y="31"/>
                  <a:pt x="69" y="33"/>
                  <a:pt x="70" y="35"/>
                </a:cubicBezTo>
                <a:cubicBezTo>
                  <a:pt x="70" y="36"/>
                  <a:pt x="71" y="37"/>
                  <a:pt x="72" y="37"/>
                </a:cubicBezTo>
                <a:cubicBezTo>
                  <a:pt x="78" y="39"/>
                  <a:pt x="78" y="39"/>
                  <a:pt x="78" y="39"/>
                </a:cubicBezTo>
                <a:cubicBezTo>
                  <a:pt x="78" y="41"/>
                  <a:pt x="78" y="42"/>
                  <a:pt x="78" y="43"/>
                </a:cubicBezTo>
                <a:cubicBezTo>
                  <a:pt x="78" y="44"/>
                  <a:pt x="78" y="45"/>
                  <a:pt x="78" y="4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sz="3200">
              <a:solidFill>
                <a:prstClr val="black"/>
              </a:solidFill>
            </a:endParaRPr>
          </a:p>
        </p:txBody>
      </p:sp>
      <p:sp>
        <p:nvSpPr>
          <p:cNvPr id="29" name="Freeform 55"/>
          <p:cNvSpPr>
            <a:spLocks noEditPoints="1"/>
          </p:cNvSpPr>
          <p:nvPr/>
        </p:nvSpPr>
        <p:spPr bwMode="auto">
          <a:xfrm>
            <a:off x="1947482" y="5054889"/>
            <a:ext cx="197128" cy="192653"/>
          </a:xfrm>
          <a:custGeom>
            <a:avLst/>
            <a:gdLst>
              <a:gd name="T0" fmla="*/ 17 w 34"/>
              <a:gd name="T1" fmla="*/ 0 h 34"/>
              <a:gd name="T2" fmla="*/ 0 w 34"/>
              <a:gd name="T3" fmla="*/ 17 h 34"/>
              <a:gd name="T4" fmla="*/ 17 w 34"/>
              <a:gd name="T5" fmla="*/ 34 h 34"/>
              <a:gd name="T6" fmla="*/ 34 w 34"/>
              <a:gd name="T7" fmla="*/ 17 h 34"/>
              <a:gd name="T8" fmla="*/ 17 w 34"/>
              <a:gd name="T9" fmla="*/ 0 h 34"/>
              <a:gd name="T10" fmla="*/ 17 w 34"/>
              <a:gd name="T11" fmla="*/ 26 h 34"/>
              <a:gd name="T12" fmla="*/ 7 w 34"/>
              <a:gd name="T13" fmla="*/ 17 h 34"/>
              <a:gd name="T14" fmla="*/ 17 w 34"/>
              <a:gd name="T15" fmla="*/ 7 h 34"/>
              <a:gd name="T16" fmla="*/ 27 w 34"/>
              <a:gd name="T17" fmla="*/ 17 h 34"/>
              <a:gd name="T18" fmla="*/ 17 w 34"/>
              <a:gd name="T19" fmla="*/ 26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4" h="34">
                <a:moveTo>
                  <a:pt x="17" y="0"/>
                </a:moveTo>
                <a:cubicBezTo>
                  <a:pt x="8" y="0"/>
                  <a:pt x="0" y="7"/>
                  <a:pt x="0" y="17"/>
                </a:cubicBezTo>
                <a:cubicBezTo>
                  <a:pt x="0" y="26"/>
                  <a:pt x="8" y="34"/>
                  <a:pt x="17" y="34"/>
                </a:cubicBezTo>
                <a:cubicBezTo>
                  <a:pt x="26" y="34"/>
                  <a:pt x="34" y="26"/>
                  <a:pt x="34" y="17"/>
                </a:cubicBezTo>
                <a:cubicBezTo>
                  <a:pt x="34" y="7"/>
                  <a:pt x="26" y="0"/>
                  <a:pt x="17" y="0"/>
                </a:cubicBezTo>
                <a:moveTo>
                  <a:pt x="17" y="26"/>
                </a:moveTo>
                <a:cubicBezTo>
                  <a:pt x="12" y="26"/>
                  <a:pt x="7" y="22"/>
                  <a:pt x="7" y="17"/>
                </a:cubicBezTo>
                <a:cubicBezTo>
                  <a:pt x="7" y="11"/>
                  <a:pt x="12" y="7"/>
                  <a:pt x="17" y="7"/>
                </a:cubicBezTo>
                <a:cubicBezTo>
                  <a:pt x="22" y="7"/>
                  <a:pt x="27" y="11"/>
                  <a:pt x="27" y="17"/>
                </a:cubicBezTo>
                <a:cubicBezTo>
                  <a:pt x="27" y="22"/>
                  <a:pt x="22" y="26"/>
                  <a:pt x="17" y="2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sz="3200">
              <a:solidFill>
                <a:prstClr val="black"/>
              </a:solidFill>
            </a:endParaRPr>
          </a:p>
        </p:txBody>
      </p:sp>
      <p:sp>
        <p:nvSpPr>
          <p:cNvPr id="30" name="Freeform 56"/>
          <p:cNvSpPr>
            <a:spLocks noEditPoints="1"/>
          </p:cNvSpPr>
          <p:nvPr/>
        </p:nvSpPr>
        <p:spPr bwMode="auto">
          <a:xfrm>
            <a:off x="3985081" y="4979276"/>
            <a:ext cx="507497" cy="350106"/>
          </a:xfrm>
          <a:custGeom>
            <a:avLst/>
            <a:gdLst>
              <a:gd name="T0" fmla="*/ 82 w 86"/>
              <a:gd name="T1" fmla="*/ 7 h 59"/>
              <a:gd name="T2" fmla="*/ 74 w 86"/>
              <a:gd name="T3" fmla="*/ 4 h 59"/>
              <a:gd name="T4" fmla="*/ 66 w 86"/>
              <a:gd name="T5" fmla="*/ 7 h 59"/>
              <a:gd name="T6" fmla="*/ 63 w 86"/>
              <a:gd name="T7" fmla="*/ 15 h 59"/>
              <a:gd name="T8" fmla="*/ 64 w 86"/>
              <a:gd name="T9" fmla="*/ 20 h 59"/>
              <a:gd name="T10" fmla="*/ 50 w 86"/>
              <a:gd name="T11" fmla="*/ 32 h 59"/>
              <a:gd name="T12" fmla="*/ 42 w 86"/>
              <a:gd name="T13" fmla="*/ 30 h 59"/>
              <a:gd name="T14" fmla="*/ 35 w 86"/>
              <a:gd name="T15" fmla="*/ 32 h 59"/>
              <a:gd name="T16" fmla="*/ 25 w 86"/>
              <a:gd name="T17" fmla="*/ 20 h 59"/>
              <a:gd name="T18" fmla="*/ 23 w 86"/>
              <a:gd name="T19" fmla="*/ 4 h 59"/>
              <a:gd name="T20" fmla="*/ 14 w 86"/>
              <a:gd name="T21" fmla="*/ 0 h 59"/>
              <a:gd name="T22" fmla="*/ 4 w 86"/>
              <a:gd name="T23" fmla="*/ 4 h 59"/>
              <a:gd name="T24" fmla="*/ 0 w 86"/>
              <a:gd name="T25" fmla="*/ 14 h 59"/>
              <a:gd name="T26" fmla="*/ 4 w 86"/>
              <a:gd name="T27" fmla="*/ 23 h 59"/>
              <a:gd name="T28" fmla="*/ 14 w 86"/>
              <a:gd name="T29" fmla="*/ 27 h 59"/>
              <a:gd name="T30" fmla="*/ 20 w 86"/>
              <a:gd name="T31" fmla="*/ 25 h 59"/>
              <a:gd name="T32" fmla="*/ 30 w 86"/>
              <a:gd name="T33" fmla="*/ 37 h 59"/>
              <a:gd name="T34" fmla="*/ 32 w 86"/>
              <a:gd name="T35" fmla="*/ 55 h 59"/>
              <a:gd name="T36" fmla="*/ 42 w 86"/>
              <a:gd name="T37" fmla="*/ 59 h 59"/>
              <a:gd name="T38" fmla="*/ 52 w 86"/>
              <a:gd name="T39" fmla="*/ 55 h 59"/>
              <a:gd name="T40" fmla="*/ 55 w 86"/>
              <a:gd name="T41" fmla="*/ 38 h 59"/>
              <a:gd name="T42" fmla="*/ 69 w 86"/>
              <a:gd name="T43" fmla="*/ 25 h 59"/>
              <a:gd name="T44" fmla="*/ 74 w 86"/>
              <a:gd name="T45" fmla="*/ 27 h 59"/>
              <a:gd name="T46" fmla="*/ 82 w 86"/>
              <a:gd name="T47" fmla="*/ 23 h 59"/>
              <a:gd name="T48" fmla="*/ 86 w 86"/>
              <a:gd name="T49" fmla="*/ 15 h 59"/>
              <a:gd name="T50" fmla="*/ 82 w 86"/>
              <a:gd name="T51" fmla="*/ 7 h 59"/>
              <a:gd name="T52" fmla="*/ 9 w 86"/>
              <a:gd name="T53" fmla="*/ 18 h 59"/>
              <a:gd name="T54" fmla="*/ 8 w 86"/>
              <a:gd name="T55" fmla="*/ 14 h 59"/>
              <a:gd name="T56" fmla="*/ 9 w 86"/>
              <a:gd name="T57" fmla="*/ 9 h 59"/>
              <a:gd name="T58" fmla="*/ 14 w 86"/>
              <a:gd name="T59" fmla="*/ 8 h 59"/>
              <a:gd name="T60" fmla="*/ 18 w 86"/>
              <a:gd name="T61" fmla="*/ 9 h 59"/>
              <a:gd name="T62" fmla="*/ 18 w 86"/>
              <a:gd name="T63" fmla="*/ 18 h 59"/>
              <a:gd name="T64" fmla="*/ 9 w 86"/>
              <a:gd name="T65" fmla="*/ 18 h 59"/>
              <a:gd name="T66" fmla="*/ 77 w 86"/>
              <a:gd name="T67" fmla="*/ 18 h 59"/>
              <a:gd name="T68" fmla="*/ 71 w 86"/>
              <a:gd name="T69" fmla="*/ 18 h 59"/>
              <a:gd name="T70" fmla="*/ 70 w 86"/>
              <a:gd name="T71" fmla="*/ 15 h 59"/>
              <a:gd name="T72" fmla="*/ 71 w 86"/>
              <a:gd name="T73" fmla="*/ 12 h 59"/>
              <a:gd name="T74" fmla="*/ 74 w 86"/>
              <a:gd name="T75" fmla="*/ 11 h 59"/>
              <a:gd name="T76" fmla="*/ 77 w 86"/>
              <a:gd name="T77" fmla="*/ 12 h 59"/>
              <a:gd name="T78" fmla="*/ 78 w 86"/>
              <a:gd name="T79" fmla="*/ 15 h 59"/>
              <a:gd name="T80" fmla="*/ 77 w 86"/>
              <a:gd name="T81" fmla="*/ 18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6" h="59">
                <a:moveTo>
                  <a:pt x="82" y="7"/>
                </a:moveTo>
                <a:cubicBezTo>
                  <a:pt x="80" y="5"/>
                  <a:pt x="77" y="4"/>
                  <a:pt x="74" y="4"/>
                </a:cubicBezTo>
                <a:cubicBezTo>
                  <a:pt x="71" y="4"/>
                  <a:pt x="68" y="5"/>
                  <a:pt x="66" y="7"/>
                </a:cubicBezTo>
                <a:cubicBezTo>
                  <a:pt x="64" y="9"/>
                  <a:pt x="63" y="12"/>
                  <a:pt x="63" y="15"/>
                </a:cubicBezTo>
                <a:cubicBezTo>
                  <a:pt x="63" y="17"/>
                  <a:pt x="63" y="18"/>
                  <a:pt x="64" y="20"/>
                </a:cubicBezTo>
                <a:cubicBezTo>
                  <a:pt x="50" y="32"/>
                  <a:pt x="50" y="32"/>
                  <a:pt x="50" y="32"/>
                </a:cubicBezTo>
                <a:cubicBezTo>
                  <a:pt x="47" y="31"/>
                  <a:pt x="45" y="30"/>
                  <a:pt x="42" y="30"/>
                </a:cubicBezTo>
                <a:cubicBezTo>
                  <a:pt x="40" y="30"/>
                  <a:pt x="37" y="31"/>
                  <a:pt x="35" y="32"/>
                </a:cubicBezTo>
                <a:cubicBezTo>
                  <a:pt x="25" y="20"/>
                  <a:pt x="25" y="20"/>
                  <a:pt x="25" y="20"/>
                </a:cubicBezTo>
                <a:cubicBezTo>
                  <a:pt x="28" y="15"/>
                  <a:pt x="27" y="8"/>
                  <a:pt x="23" y="4"/>
                </a:cubicBezTo>
                <a:cubicBezTo>
                  <a:pt x="21" y="2"/>
                  <a:pt x="17" y="0"/>
                  <a:pt x="14" y="0"/>
                </a:cubicBezTo>
                <a:cubicBezTo>
                  <a:pt x="10" y="0"/>
                  <a:pt x="7" y="2"/>
                  <a:pt x="4" y="4"/>
                </a:cubicBezTo>
                <a:cubicBezTo>
                  <a:pt x="2" y="7"/>
                  <a:pt x="0" y="10"/>
                  <a:pt x="0" y="14"/>
                </a:cubicBezTo>
                <a:cubicBezTo>
                  <a:pt x="0" y="17"/>
                  <a:pt x="2" y="20"/>
                  <a:pt x="4" y="23"/>
                </a:cubicBezTo>
                <a:cubicBezTo>
                  <a:pt x="7" y="25"/>
                  <a:pt x="10" y="27"/>
                  <a:pt x="14" y="27"/>
                </a:cubicBezTo>
                <a:cubicBezTo>
                  <a:pt x="16" y="27"/>
                  <a:pt x="18" y="26"/>
                  <a:pt x="20" y="25"/>
                </a:cubicBezTo>
                <a:cubicBezTo>
                  <a:pt x="30" y="37"/>
                  <a:pt x="30" y="37"/>
                  <a:pt x="30" y="37"/>
                </a:cubicBezTo>
                <a:cubicBezTo>
                  <a:pt x="27" y="43"/>
                  <a:pt x="27" y="50"/>
                  <a:pt x="32" y="55"/>
                </a:cubicBezTo>
                <a:cubicBezTo>
                  <a:pt x="35" y="58"/>
                  <a:pt x="38" y="59"/>
                  <a:pt x="42" y="59"/>
                </a:cubicBezTo>
                <a:cubicBezTo>
                  <a:pt x="46" y="59"/>
                  <a:pt x="50" y="58"/>
                  <a:pt x="52" y="55"/>
                </a:cubicBezTo>
                <a:cubicBezTo>
                  <a:pt x="57" y="50"/>
                  <a:pt x="58" y="43"/>
                  <a:pt x="55" y="38"/>
                </a:cubicBezTo>
                <a:cubicBezTo>
                  <a:pt x="69" y="25"/>
                  <a:pt x="69" y="25"/>
                  <a:pt x="69" y="25"/>
                </a:cubicBezTo>
                <a:cubicBezTo>
                  <a:pt x="71" y="26"/>
                  <a:pt x="72" y="27"/>
                  <a:pt x="74" y="27"/>
                </a:cubicBezTo>
                <a:cubicBezTo>
                  <a:pt x="77" y="27"/>
                  <a:pt x="80" y="25"/>
                  <a:pt x="82" y="23"/>
                </a:cubicBezTo>
                <a:cubicBezTo>
                  <a:pt x="85" y="21"/>
                  <a:pt x="86" y="18"/>
                  <a:pt x="86" y="15"/>
                </a:cubicBezTo>
                <a:cubicBezTo>
                  <a:pt x="86" y="12"/>
                  <a:pt x="85" y="9"/>
                  <a:pt x="82" y="7"/>
                </a:cubicBezTo>
                <a:moveTo>
                  <a:pt x="9" y="18"/>
                </a:moveTo>
                <a:cubicBezTo>
                  <a:pt x="8" y="17"/>
                  <a:pt x="8" y="15"/>
                  <a:pt x="8" y="14"/>
                </a:cubicBezTo>
                <a:cubicBezTo>
                  <a:pt x="8" y="12"/>
                  <a:pt x="8" y="10"/>
                  <a:pt x="9" y="9"/>
                </a:cubicBezTo>
                <a:cubicBezTo>
                  <a:pt x="11" y="8"/>
                  <a:pt x="12" y="8"/>
                  <a:pt x="14" y="8"/>
                </a:cubicBezTo>
                <a:cubicBezTo>
                  <a:pt x="15" y="8"/>
                  <a:pt x="17" y="8"/>
                  <a:pt x="18" y="9"/>
                </a:cubicBezTo>
                <a:cubicBezTo>
                  <a:pt x="20" y="12"/>
                  <a:pt x="20" y="15"/>
                  <a:pt x="18" y="18"/>
                </a:cubicBezTo>
                <a:cubicBezTo>
                  <a:pt x="16" y="20"/>
                  <a:pt x="12" y="20"/>
                  <a:pt x="9" y="18"/>
                </a:cubicBezTo>
                <a:moveTo>
                  <a:pt x="77" y="18"/>
                </a:moveTo>
                <a:cubicBezTo>
                  <a:pt x="76" y="20"/>
                  <a:pt x="73" y="20"/>
                  <a:pt x="71" y="18"/>
                </a:cubicBezTo>
                <a:cubicBezTo>
                  <a:pt x="71" y="17"/>
                  <a:pt x="70" y="16"/>
                  <a:pt x="70" y="15"/>
                </a:cubicBezTo>
                <a:cubicBezTo>
                  <a:pt x="70" y="14"/>
                  <a:pt x="71" y="13"/>
                  <a:pt x="71" y="12"/>
                </a:cubicBezTo>
                <a:cubicBezTo>
                  <a:pt x="72" y="11"/>
                  <a:pt x="73" y="11"/>
                  <a:pt x="74" y="11"/>
                </a:cubicBezTo>
                <a:cubicBezTo>
                  <a:pt x="75" y="11"/>
                  <a:pt x="76" y="11"/>
                  <a:pt x="77" y="12"/>
                </a:cubicBezTo>
                <a:cubicBezTo>
                  <a:pt x="78" y="13"/>
                  <a:pt x="78" y="14"/>
                  <a:pt x="78" y="15"/>
                </a:cubicBezTo>
                <a:cubicBezTo>
                  <a:pt x="78" y="16"/>
                  <a:pt x="78" y="17"/>
                  <a:pt x="77" y="1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sz="320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000">
        <p:circle/>
      </p:transition>
    </mc:Choice>
    <mc:Fallback>
      <p:transition spd="slow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3657901"/>
            <a:ext cx="12192000" cy="98805"/>
          </a:xfrm>
          <a:prstGeom prst="rect">
            <a:avLst/>
          </a:prstGeom>
          <a:solidFill>
            <a:srgbClr val="1F2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230910"/>
            <a:ext cx="138545" cy="480290"/>
          </a:xfrm>
          <a:prstGeom prst="rect">
            <a:avLst/>
          </a:prstGeom>
          <a:solidFill>
            <a:srgbClr val="1F2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38545" y="230910"/>
            <a:ext cx="138545" cy="480290"/>
          </a:xfrm>
          <a:prstGeom prst="rect">
            <a:avLst/>
          </a:prstGeom>
          <a:solidFill>
            <a:srgbClr val="FF6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15635" y="481885"/>
            <a:ext cx="3344567" cy="342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lick here to add your subtitle click here</a:t>
            </a:r>
            <a:endParaRPr lang="zh-CN" alt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TextBox 15"/>
          <p:cNvSpPr txBox="1">
            <a:spLocks noChangeArrowheads="1"/>
          </p:cNvSpPr>
          <p:nvPr/>
        </p:nvSpPr>
        <p:spPr bwMode="auto">
          <a:xfrm>
            <a:off x="415635" y="195132"/>
            <a:ext cx="22434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 smtClean="0">
                <a:solidFill>
                  <a:srgbClr val="1F217A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Ebrima" panose="02000000000000000000" pitchFamily="2" charset="0"/>
              </a:rPr>
              <a:t>添加输入标题内容</a:t>
            </a:r>
            <a:endParaRPr lang="zh-CN" altLang="en-US" sz="2000" b="1" dirty="0">
              <a:solidFill>
                <a:srgbClr val="1F217A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Ebrima" panose="02000000000000000000" pitchFamily="2" charset="0"/>
            </a:endParaRP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713998" y="5053592"/>
            <a:ext cx="2515522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r>
              <a:rPr lang="en-US" altLang="zh-CN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never </a:t>
            </a:r>
            <a:r>
              <a:rPr lang="en-US" altLang="zh-CN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one to patiently pick </a:t>
            </a: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up broken fragments and new What </a:t>
            </a:r>
            <a:r>
              <a:rPr lang="en-US" altLang="zh-CN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is </a:t>
            </a: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broken and rather</a:t>
            </a:r>
            <a:endParaRPr kumimoji="0" lang="zh-CN" altLang="zh-CN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661651" y="1609055"/>
            <a:ext cx="1660198" cy="466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rgbClr val="1F217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文字内容</a:t>
            </a:r>
            <a:endParaRPr lang="en-US" altLang="zh-CN" sz="2400" dirty="0" smtClean="0">
              <a:solidFill>
                <a:srgbClr val="1F217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3368668" y="2075069"/>
            <a:ext cx="2515522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r>
              <a:rPr lang="en-US" altLang="zh-CN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never </a:t>
            </a:r>
            <a:r>
              <a:rPr lang="en-US" altLang="zh-CN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one to patiently pick </a:t>
            </a: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up broken fragments and new What </a:t>
            </a:r>
            <a:r>
              <a:rPr lang="en-US" altLang="zh-CN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is </a:t>
            </a: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broken and rather</a:t>
            </a:r>
            <a:endParaRPr kumimoji="0" lang="zh-CN" altLang="zh-CN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6260640" y="5057865"/>
            <a:ext cx="2515522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r>
              <a:rPr lang="en-US" altLang="zh-CN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never </a:t>
            </a:r>
            <a:r>
              <a:rPr lang="en-US" altLang="zh-CN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one to patiently pick </a:t>
            </a: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up broken fragments and new What </a:t>
            </a:r>
            <a:r>
              <a:rPr lang="en-US" altLang="zh-CN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is </a:t>
            </a: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broken and rather</a:t>
            </a:r>
            <a:endParaRPr kumimoji="0" lang="zh-CN" altLang="zh-CN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8874530" y="2075069"/>
            <a:ext cx="2515522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r>
              <a:rPr lang="en-US" altLang="zh-CN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never </a:t>
            </a:r>
            <a:r>
              <a:rPr lang="en-US" altLang="zh-CN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one to patiently pick </a:t>
            </a: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up broken fragments and new What </a:t>
            </a:r>
            <a:r>
              <a:rPr lang="en-US" altLang="zh-CN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is </a:t>
            </a: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broken and rather</a:t>
            </a:r>
            <a:endParaRPr kumimoji="0" lang="zh-CN" altLang="zh-CN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1"/>
          <a:srcRect t="31030"/>
          <a:stretch>
            <a:fillRect/>
          </a:stretch>
        </p:blipFill>
        <p:spPr>
          <a:xfrm>
            <a:off x="1397524" y="2868772"/>
            <a:ext cx="1050930" cy="131909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/>
          <a:srcRect t="31238"/>
          <a:stretch>
            <a:fillRect/>
          </a:stretch>
        </p:blipFill>
        <p:spPr>
          <a:xfrm>
            <a:off x="4106193" y="2808777"/>
            <a:ext cx="1125622" cy="126518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3"/>
          <a:srcRect t="34908" r="63866"/>
          <a:stretch>
            <a:fillRect/>
          </a:stretch>
        </p:blipFill>
        <p:spPr>
          <a:xfrm>
            <a:off x="6765276" y="2740802"/>
            <a:ext cx="1316273" cy="140113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"/>
          <a:srcRect t="31030"/>
          <a:stretch>
            <a:fillRect/>
          </a:stretch>
        </p:blipFill>
        <p:spPr>
          <a:xfrm>
            <a:off x="9689953" y="2887642"/>
            <a:ext cx="1050930" cy="1319098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9302192" y="1615385"/>
            <a:ext cx="1660198" cy="466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rgbClr val="1F217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文字内容</a:t>
            </a:r>
            <a:endParaRPr lang="en-US" altLang="zh-CN" sz="2400" dirty="0" smtClean="0">
              <a:solidFill>
                <a:srgbClr val="1F217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593313" y="4587578"/>
            <a:ext cx="1660198" cy="466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rgbClr val="1F217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文字内容</a:t>
            </a:r>
            <a:endParaRPr lang="en-US" altLang="zh-CN" sz="2400" dirty="0" smtClean="0">
              <a:solidFill>
                <a:srgbClr val="1F217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998874" y="4603306"/>
            <a:ext cx="1660198" cy="466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rgbClr val="1F217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文字内容</a:t>
            </a:r>
            <a:endParaRPr lang="en-US" altLang="zh-CN" sz="2400" dirty="0" smtClean="0">
              <a:solidFill>
                <a:srgbClr val="1F217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000">
        <p:circle/>
      </p:transition>
    </mc:Choice>
    <mc:Fallback>
      <p:transition spd="slow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/>
          <a:srcRect b="18868"/>
          <a:stretch>
            <a:fillRect/>
          </a:stretch>
        </p:blipFill>
        <p:spPr>
          <a:xfrm>
            <a:off x="3263843" y="3420877"/>
            <a:ext cx="6680065" cy="343712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302961">
            <a:off x="365070" y="2584831"/>
            <a:ext cx="3206526" cy="100061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790617" y="2154501"/>
            <a:ext cx="5504637" cy="538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rgbClr val="1F217A"/>
                </a:solidFill>
              </a:rPr>
              <a:t>Thank you all for listening</a:t>
            </a:r>
            <a:endParaRPr lang="en-US" altLang="zh-CN" sz="3200" dirty="0" smtClean="0">
              <a:solidFill>
                <a:srgbClr val="1F217A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956492" y="1343070"/>
            <a:ext cx="6832507" cy="81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b="1" dirty="0" smtClean="0">
                <a:solidFill>
                  <a:srgbClr val="1F217A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感谢大家的聆听</a:t>
            </a:r>
            <a:endParaRPr lang="en-US" altLang="zh-CN" sz="6000" b="1" dirty="0" smtClean="0">
              <a:solidFill>
                <a:srgbClr val="1F217A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000">
        <p:circle/>
      </p:transition>
    </mc:Choice>
    <mc:Fallback>
      <p:transition spd="slow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18691" y="2120083"/>
            <a:ext cx="9273309" cy="4737917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133959" y="359069"/>
            <a:ext cx="1784732" cy="633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rgbClr val="1F217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目 录</a:t>
            </a:r>
            <a:endParaRPr lang="en-US" altLang="zh-CN" sz="4800" b="1" dirty="0" smtClean="0">
              <a:solidFill>
                <a:srgbClr val="1F217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69088" y="928598"/>
            <a:ext cx="1736437" cy="396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defRPr/>
            </a:pPr>
            <a:r>
              <a:rPr lang="en-US" altLang="zh-CN" sz="2400" dirty="0" smtClean="0">
                <a:solidFill>
                  <a:srgbClr val="1F217A"/>
                </a:solidFill>
              </a:rPr>
              <a:t>CONTENTS</a:t>
            </a:r>
            <a:endParaRPr lang="zh-CN" altLang="en-US" sz="2400" dirty="0">
              <a:solidFill>
                <a:srgbClr val="1F217A"/>
              </a:solidFill>
              <a:ea typeface="微软雅黑" panose="020B0503020204020204" charset="-122"/>
            </a:endParaRPr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3277312" y="1694422"/>
            <a:ext cx="24884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 smtClean="0">
                <a:solidFill>
                  <a:srgbClr val="1F217A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Ebrima" panose="02000000000000000000" pitchFamily="2" charset="0"/>
              </a:rPr>
              <a:t>添加标题文字</a:t>
            </a:r>
            <a:endParaRPr lang="zh-CN" altLang="en-US" sz="2400" dirty="0">
              <a:solidFill>
                <a:srgbClr val="1F217A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Ebrima" panose="02000000000000000000" pitchFamily="2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232195" y="2033252"/>
            <a:ext cx="4334314" cy="342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</a:t>
            </a:r>
            <a:r>
              <a:rPr lang="en-US" altLang="zh-CN" sz="1200" dirty="0" smtClean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lick here to add your subtitle click here to add your subtitle</a:t>
            </a:r>
            <a:endParaRPr lang="zh-CN" altLang="en-US" sz="1200" dirty="0" smtClean="0">
              <a:solidFill>
                <a:schemeClr val="tx1"/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918691" y="1797495"/>
            <a:ext cx="193964" cy="193964"/>
          </a:xfrm>
          <a:prstGeom prst="ellipse">
            <a:avLst/>
          </a:prstGeom>
          <a:solidFill>
            <a:srgbClr val="1F2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3232195" y="3112947"/>
            <a:ext cx="4334314" cy="342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</a:t>
            </a:r>
            <a:r>
              <a:rPr lang="en-US" altLang="zh-CN" sz="1200" dirty="0" smtClean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lick here to add your subtitle click here to add your subtitle</a:t>
            </a:r>
            <a:endParaRPr lang="zh-CN" altLang="en-US" sz="1200" dirty="0" smtClean="0">
              <a:solidFill>
                <a:schemeClr val="tx1"/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2918691" y="2877190"/>
            <a:ext cx="193964" cy="193964"/>
          </a:xfrm>
          <a:prstGeom prst="ellipse">
            <a:avLst/>
          </a:prstGeom>
          <a:solidFill>
            <a:srgbClr val="FF6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3232195" y="4254421"/>
            <a:ext cx="4334314" cy="342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</a:t>
            </a:r>
            <a:r>
              <a:rPr lang="en-US" altLang="zh-CN" sz="1200" dirty="0" smtClean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lick here to add your subtitle click here to add your subtitle</a:t>
            </a:r>
            <a:endParaRPr lang="zh-CN" altLang="en-US" sz="1200" dirty="0" smtClean="0">
              <a:solidFill>
                <a:schemeClr val="tx1"/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2918691" y="4018664"/>
            <a:ext cx="193964" cy="193964"/>
          </a:xfrm>
          <a:prstGeom prst="ellipse">
            <a:avLst/>
          </a:prstGeom>
          <a:solidFill>
            <a:srgbClr val="1F2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3232195" y="5338816"/>
            <a:ext cx="4334314" cy="342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</a:t>
            </a:r>
            <a:r>
              <a:rPr lang="en-US" altLang="zh-CN" sz="1200" dirty="0" smtClean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lick here to add your subtitle click here to add your subtitle</a:t>
            </a:r>
            <a:endParaRPr lang="zh-CN" altLang="en-US" sz="1200" dirty="0" smtClean="0">
              <a:solidFill>
                <a:schemeClr val="tx1"/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2918691" y="5103059"/>
            <a:ext cx="193964" cy="193964"/>
          </a:xfrm>
          <a:prstGeom prst="ellipse">
            <a:avLst/>
          </a:prstGeom>
          <a:solidFill>
            <a:srgbClr val="FF6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15"/>
          <p:cNvSpPr txBox="1">
            <a:spLocks noChangeArrowheads="1"/>
          </p:cNvSpPr>
          <p:nvPr/>
        </p:nvSpPr>
        <p:spPr bwMode="auto">
          <a:xfrm>
            <a:off x="3277312" y="2709394"/>
            <a:ext cx="24884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 smtClean="0">
                <a:solidFill>
                  <a:srgbClr val="1F217A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Ebrima" panose="02000000000000000000" pitchFamily="2" charset="0"/>
              </a:rPr>
              <a:t>添加标题文字</a:t>
            </a:r>
            <a:endParaRPr lang="zh-CN" altLang="en-US" sz="2400" dirty="0">
              <a:solidFill>
                <a:srgbClr val="1F217A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Ebrima" panose="02000000000000000000" pitchFamily="2" charset="0"/>
            </a:endParaRPr>
          </a:p>
        </p:txBody>
      </p:sp>
      <p:sp>
        <p:nvSpPr>
          <p:cNvPr id="29" name="TextBox 15"/>
          <p:cNvSpPr txBox="1">
            <a:spLocks noChangeArrowheads="1"/>
          </p:cNvSpPr>
          <p:nvPr/>
        </p:nvSpPr>
        <p:spPr bwMode="auto">
          <a:xfrm>
            <a:off x="3232195" y="3856662"/>
            <a:ext cx="24884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 smtClean="0">
                <a:solidFill>
                  <a:srgbClr val="1F217A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Ebrima" panose="02000000000000000000" pitchFamily="2" charset="0"/>
              </a:rPr>
              <a:t>添加标题文字</a:t>
            </a:r>
            <a:endParaRPr lang="zh-CN" altLang="en-US" sz="2400" dirty="0">
              <a:solidFill>
                <a:srgbClr val="1F217A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Ebrima" panose="02000000000000000000" pitchFamily="2" charset="0"/>
            </a:endParaRPr>
          </a:p>
        </p:txBody>
      </p:sp>
      <p:sp>
        <p:nvSpPr>
          <p:cNvPr id="30" name="TextBox 15"/>
          <p:cNvSpPr txBox="1">
            <a:spLocks noChangeArrowheads="1"/>
          </p:cNvSpPr>
          <p:nvPr/>
        </p:nvSpPr>
        <p:spPr bwMode="auto">
          <a:xfrm>
            <a:off x="3232195" y="4969208"/>
            <a:ext cx="24884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 smtClean="0">
                <a:solidFill>
                  <a:srgbClr val="1F217A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Ebrima" panose="02000000000000000000" pitchFamily="2" charset="0"/>
              </a:rPr>
              <a:t>添加标题文字</a:t>
            </a:r>
            <a:endParaRPr lang="zh-CN" altLang="en-US" sz="2400" dirty="0">
              <a:solidFill>
                <a:srgbClr val="1F217A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Ebrima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000">
        <p:circle/>
      </p:transition>
    </mc:Choice>
    <mc:Fallback>
      <p:transition spd="slow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836543"/>
            <a:ext cx="4488012" cy="2846293"/>
          </a:xfrm>
          <a:prstGeom prst="rect">
            <a:avLst/>
          </a:prstGeom>
        </p:spPr>
      </p:pic>
      <p:sp>
        <p:nvSpPr>
          <p:cNvPr id="3" name="TextBox 15"/>
          <p:cNvSpPr txBox="1">
            <a:spLocks noChangeArrowheads="1"/>
          </p:cNvSpPr>
          <p:nvPr/>
        </p:nvSpPr>
        <p:spPr bwMode="auto">
          <a:xfrm>
            <a:off x="6650523" y="2345384"/>
            <a:ext cx="28536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800" b="1" dirty="0" smtClean="0">
                <a:solidFill>
                  <a:srgbClr val="1F217A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Ebrima" panose="02000000000000000000" pitchFamily="2" charset="0"/>
              </a:rPr>
              <a:t>第一章节</a:t>
            </a:r>
            <a:endParaRPr lang="zh-CN" altLang="en-US" sz="4800" b="1" dirty="0">
              <a:solidFill>
                <a:srgbClr val="1F217A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Ebrima" panose="02000000000000000000" pitchFamily="2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49175" y="3831445"/>
            <a:ext cx="6156134" cy="6389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lick here to add your subtitle click here to add your subtitle Click here to add your subtitle click here to add your subtitle</a:t>
            </a:r>
            <a:endParaRPr lang="zh-CN" alt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" name="TextBox 15"/>
          <p:cNvSpPr txBox="1">
            <a:spLocks noChangeArrowheads="1"/>
          </p:cNvSpPr>
          <p:nvPr/>
        </p:nvSpPr>
        <p:spPr bwMode="auto">
          <a:xfrm>
            <a:off x="6360140" y="3246670"/>
            <a:ext cx="35874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 smtClean="0">
                <a:solidFill>
                  <a:srgbClr val="1F217A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Ebrima" panose="02000000000000000000" pitchFamily="2" charset="0"/>
              </a:rPr>
              <a:t>添加输入标题内容</a:t>
            </a:r>
            <a:endParaRPr lang="zh-CN" altLang="en-US" sz="3200" b="1" dirty="0">
              <a:solidFill>
                <a:srgbClr val="1F217A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Ebrima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000">
        <p:circle/>
      </p:transition>
    </mc:Choice>
    <mc:Fallback>
      <p:transition spd="slow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30910"/>
            <a:ext cx="138545" cy="480290"/>
          </a:xfrm>
          <a:prstGeom prst="rect">
            <a:avLst/>
          </a:prstGeom>
          <a:solidFill>
            <a:srgbClr val="1F2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38545" y="230910"/>
            <a:ext cx="138545" cy="480290"/>
          </a:xfrm>
          <a:prstGeom prst="rect">
            <a:avLst/>
          </a:prstGeom>
          <a:solidFill>
            <a:srgbClr val="FF6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15635" y="481885"/>
            <a:ext cx="3344567" cy="342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lick here to add your subtitle click here</a:t>
            </a:r>
            <a:endParaRPr lang="zh-CN" alt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TextBox 15"/>
          <p:cNvSpPr txBox="1">
            <a:spLocks noChangeArrowheads="1"/>
          </p:cNvSpPr>
          <p:nvPr/>
        </p:nvSpPr>
        <p:spPr bwMode="auto">
          <a:xfrm>
            <a:off x="415635" y="195132"/>
            <a:ext cx="22434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 smtClean="0">
                <a:solidFill>
                  <a:srgbClr val="1F217A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Ebrima" panose="02000000000000000000" pitchFamily="2" charset="0"/>
              </a:rPr>
              <a:t>添加输入标题内容</a:t>
            </a:r>
            <a:endParaRPr lang="zh-CN" altLang="en-US" sz="2000" b="1" dirty="0">
              <a:solidFill>
                <a:srgbClr val="1F217A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Ebrima" panose="02000000000000000000" pitchFamily="2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6718" y="1031954"/>
            <a:ext cx="9152737" cy="540843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291686" y="1964247"/>
            <a:ext cx="2245187" cy="466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rgbClr val="1F217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标题文字内容</a:t>
            </a:r>
            <a:endParaRPr lang="en-US" altLang="zh-CN" sz="2400" dirty="0" smtClean="0">
              <a:solidFill>
                <a:srgbClr val="1F217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5493015" y="2441533"/>
            <a:ext cx="5360640" cy="75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r>
              <a:rPr lang="en-US" altLang="zh-CN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never </a:t>
            </a:r>
            <a:r>
              <a:rPr lang="en-US" altLang="zh-CN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one to patiently pick up broken </a:t>
            </a: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fragments and new is </a:t>
            </a:r>
            <a:r>
              <a:rPr lang="en-US" altLang="zh-CN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broken--and </a:t>
            </a: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rather remember it </a:t>
            </a:r>
            <a:r>
              <a:rPr lang="en-US" altLang="zh-CN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as it was at its best than </a:t>
            </a: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mend </a:t>
            </a:r>
            <a:r>
              <a:rPr lang="en-US" altLang="zh-CN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see the </a:t>
            </a: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broken places </a:t>
            </a:r>
            <a:r>
              <a:rPr lang="en-US" altLang="zh-CN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pick up broken fragments and new </a:t>
            </a:r>
            <a:endParaRPr kumimoji="0" lang="zh-CN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5493015" y="3677077"/>
            <a:ext cx="5360640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r>
              <a:rPr lang="en-US" altLang="zh-CN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never </a:t>
            </a:r>
            <a:r>
              <a:rPr lang="en-US" altLang="zh-CN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one to patiently pick up broken </a:t>
            </a: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fragments and new is </a:t>
            </a:r>
            <a:r>
              <a:rPr lang="en-US" altLang="zh-CN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broken--and </a:t>
            </a: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rather remember it </a:t>
            </a:r>
            <a:r>
              <a:rPr lang="en-US" altLang="zh-CN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as it was </a:t>
            </a: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at</a:t>
            </a:r>
            <a:endParaRPr kumimoji="0" lang="zh-CN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000">
        <p:circle/>
      </p:transition>
    </mc:Choice>
    <mc:Fallback>
      <p:transition spd="slow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30910"/>
            <a:ext cx="138545" cy="480290"/>
          </a:xfrm>
          <a:prstGeom prst="rect">
            <a:avLst/>
          </a:prstGeom>
          <a:solidFill>
            <a:srgbClr val="1F2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38545" y="230910"/>
            <a:ext cx="138545" cy="480290"/>
          </a:xfrm>
          <a:prstGeom prst="rect">
            <a:avLst/>
          </a:prstGeom>
          <a:solidFill>
            <a:srgbClr val="FF6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15635" y="481885"/>
            <a:ext cx="3344567" cy="342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lick here to add your subtitle click here</a:t>
            </a:r>
            <a:endParaRPr lang="zh-CN" alt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TextBox 15"/>
          <p:cNvSpPr txBox="1">
            <a:spLocks noChangeArrowheads="1"/>
          </p:cNvSpPr>
          <p:nvPr/>
        </p:nvSpPr>
        <p:spPr bwMode="auto">
          <a:xfrm>
            <a:off x="415635" y="195132"/>
            <a:ext cx="22434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 smtClean="0">
                <a:solidFill>
                  <a:srgbClr val="1F217A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Ebrima" panose="02000000000000000000" pitchFamily="2" charset="0"/>
              </a:rPr>
              <a:t>添加输入标题内容</a:t>
            </a:r>
            <a:endParaRPr lang="zh-CN" altLang="en-US" sz="2000" b="1" dirty="0">
              <a:solidFill>
                <a:srgbClr val="1F217A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Ebrima" panose="02000000000000000000" pitchFamily="2" charset="0"/>
            </a:endParaRPr>
          </a:p>
        </p:txBody>
      </p:sp>
      <p:grpSp>
        <p:nvGrpSpPr>
          <p:cNvPr id="7" name="Group 47"/>
          <p:cNvGrpSpPr>
            <a:grpSpLocks noChangeAspect="1"/>
          </p:cNvGrpSpPr>
          <p:nvPr/>
        </p:nvGrpSpPr>
        <p:grpSpPr bwMode="auto">
          <a:xfrm>
            <a:off x="4833713" y="2558176"/>
            <a:ext cx="2316162" cy="2316162"/>
            <a:chOff x="1968848" y="2546470"/>
            <a:chExt cx="2846056" cy="2846056"/>
          </a:xfrm>
        </p:grpSpPr>
        <p:sp>
          <p:nvSpPr>
            <p:cNvPr id="8" name="Freeform 48"/>
            <p:cNvSpPr/>
            <p:nvPr/>
          </p:nvSpPr>
          <p:spPr>
            <a:xfrm>
              <a:off x="1968848" y="2546470"/>
              <a:ext cx="1390841" cy="1390841"/>
            </a:xfrm>
            <a:custGeom>
              <a:avLst/>
              <a:gdLst>
                <a:gd name="connsiteX0" fmla="*/ 231822 w 1390905"/>
                <a:gd name="connsiteY0" fmla="*/ 0 h 1390905"/>
                <a:gd name="connsiteX1" fmla="*/ 1390905 w 1390905"/>
                <a:gd name="connsiteY1" fmla="*/ 0 h 1390905"/>
                <a:gd name="connsiteX2" fmla="*/ 1390905 w 1390905"/>
                <a:gd name="connsiteY2" fmla="*/ 0 h 1390905"/>
                <a:gd name="connsiteX3" fmla="*/ 1390905 w 1390905"/>
                <a:gd name="connsiteY3" fmla="*/ 1159083 h 1390905"/>
                <a:gd name="connsiteX4" fmla="*/ 1159083 w 1390905"/>
                <a:gd name="connsiteY4" fmla="*/ 1390905 h 1390905"/>
                <a:gd name="connsiteX5" fmla="*/ 0 w 1390905"/>
                <a:gd name="connsiteY5" fmla="*/ 1390905 h 1390905"/>
                <a:gd name="connsiteX6" fmla="*/ 0 w 1390905"/>
                <a:gd name="connsiteY6" fmla="*/ 1390905 h 1390905"/>
                <a:gd name="connsiteX7" fmla="*/ 0 w 1390905"/>
                <a:gd name="connsiteY7" fmla="*/ 231822 h 1390905"/>
                <a:gd name="connsiteX8" fmla="*/ 231822 w 1390905"/>
                <a:gd name="connsiteY8" fmla="*/ 0 h 1390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905" h="1390905">
                  <a:moveTo>
                    <a:pt x="231822" y="0"/>
                  </a:moveTo>
                  <a:lnTo>
                    <a:pt x="1390905" y="0"/>
                  </a:lnTo>
                  <a:lnTo>
                    <a:pt x="1390905" y="0"/>
                  </a:lnTo>
                  <a:lnTo>
                    <a:pt x="1390905" y="1159083"/>
                  </a:lnTo>
                  <a:cubicBezTo>
                    <a:pt x="1390905" y="1287115"/>
                    <a:pt x="1287115" y="1390905"/>
                    <a:pt x="1159083" y="1390905"/>
                  </a:cubicBezTo>
                  <a:lnTo>
                    <a:pt x="0" y="1390905"/>
                  </a:lnTo>
                  <a:lnTo>
                    <a:pt x="0" y="1390905"/>
                  </a:lnTo>
                  <a:lnTo>
                    <a:pt x="0" y="231822"/>
                  </a:lnTo>
                  <a:cubicBezTo>
                    <a:pt x="0" y="103790"/>
                    <a:pt x="103790" y="0"/>
                    <a:pt x="231822" y="0"/>
                  </a:cubicBezTo>
                  <a:close/>
                </a:path>
              </a:pathLst>
            </a:custGeom>
            <a:solidFill>
              <a:srgbClr val="1F217A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4146" tIns="274146" rIns="274146" bIns="274146" spcCol="1270" anchor="ctr"/>
            <a:lstStyle/>
            <a:p>
              <a:pPr algn="ctr" defTabSz="12890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id-ID" sz="2900"/>
            </a:p>
          </p:txBody>
        </p:sp>
        <p:sp>
          <p:nvSpPr>
            <p:cNvPr id="9" name="Freeform 49"/>
            <p:cNvSpPr/>
            <p:nvPr/>
          </p:nvSpPr>
          <p:spPr>
            <a:xfrm>
              <a:off x="3424063" y="2546470"/>
              <a:ext cx="1390841" cy="1390841"/>
            </a:xfrm>
            <a:custGeom>
              <a:avLst/>
              <a:gdLst>
                <a:gd name="connsiteX0" fmla="*/ 231822 w 1390905"/>
                <a:gd name="connsiteY0" fmla="*/ 0 h 1390905"/>
                <a:gd name="connsiteX1" fmla="*/ 1390905 w 1390905"/>
                <a:gd name="connsiteY1" fmla="*/ 0 h 1390905"/>
                <a:gd name="connsiteX2" fmla="*/ 1390905 w 1390905"/>
                <a:gd name="connsiteY2" fmla="*/ 0 h 1390905"/>
                <a:gd name="connsiteX3" fmla="*/ 1390905 w 1390905"/>
                <a:gd name="connsiteY3" fmla="*/ 1159083 h 1390905"/>
                <a:gd name="connsiteX4" fmla="*/ 1159083 w 1390905"/>
                <a:gd name="connsiteY4" fmla="*/ 1390905 h 1390905"/>
                <a:gd name="connsiteX5" fmla="*/ 0 w 1390905"/>
                <a:gd name="connsiteY5" fmla="*/ 1390905 h 1390905"/>
                <a:gd name="connsiteX6" fmla="*/ 0 w 1390905"/>
                <a:gd name="connsiteY6" fmla="*/ 1390905 h 1390905"/>
                <a:gd name="connsiteX7" fmla="*/ 0 w 1390905"/>
                <a:gd name="connsiteY7" fmla="*/ 231822 h 1390905"/>
                <a:gd name="connsiteX8" fmla="*/ 231822 w 1390905"/>
                <a:gd name="connsiteY8" fmla="*/ 0 h 1390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905" h="1390905">
                  <a:moveTo>
                    <a:pt x="1390905" y="231822"/>
                  </a:moveTo>
                  <a:lnTo>
                    <a:pt x="1390905" y="1390905"/>
                  </a:lnTo>
                  <a:lnTo>
                    <a:pt x="1390905" y="1390905"/>
                  </a:lnTo>
                  <a:lnTo>
                    <a:pt x="231822" y="1390905"/>
                  </a:lnTo>
                  <a:cubicBezTo>
                    <a:pt x="103790" y="1390905"/>
                    <a:pt x="0" y="1287115"/>
                    <a:pt x="0" y="1159083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1159083" y="0"/>
                  </a:lnTo>
                  <a:cubicBezTo>
                    <a:pt x="1287115" y="0"/>
                    <a:pt x="1390905" y="103790"/>
                    <a:pt x="1390905" y="231822"/>
                  </a:cubicBezTo>
                  <a:close/>
                </a:path>
              </a:pathLst>
            </a:custGeom>
            <a:solidFill>
              <a:srgbClr val="FF61A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4146" tIns="274146" rIns="274146" bIns="274146" spcCol="1270" anchor="ctr"/>
            <a:lstStyle/>
            <a:p>
              <a:pPr algn="ctr" defTabSz="12890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id-ID" sz="2900"/>
            </a:p>
          </p:txBody>
        </p:sp>
        <p:sp>
          <p:nvSpPr>
            <p:cNvPr id="10" name="Freeform 50"/>
            <p:cNvSpPr/>
            <p:nvPr/>
          </p:nvSpPr>
          <p:spPr>
            <a:xfrm>
              <a:off x="3424063" y="4001685"/>
              <a:ext cx="1390841" cy="1390841"/>
            </a:xfrm>
            <a:custGeom>
              <a:avLst/>
              <a:gdLst>
                <a:gd name="connsiteX0" fmla="*/ 231822 w 1390905"/>
                <a:gd name="connsiteY0" fmla="*/ 0 h 1390905"/>
                <a:gd name="connsiteX1" fmla="*/ 1390905 w 1390905"/>
                <a:gd name="connsiteY1" fmla="*/ 0 h 1390905"/>
                <a:gd name="connsiteX2" fmla="*/ 1390905 w 1390905"/>
                <a:gd name="connsiteY2" fmla="*/ 0 h 1390905"/>
                <a:gd name="connsiteX3" fmla="*/ 1390905 w 1390905"/>
                <a:gd name="connsiteY3" fmla="*/ 1159083 h 1390905"/>
                <a:gd name="connsiteX4" fmla="*/ 1159083 w 1390905"/>
                <a:gd name="connsiteY4" fmla="*/ 1390905 h 1390905"/>
                <a:gd name="connsiteX5" fmla="*/ 0 w 1390905"/>
                <a:gd name="connsiteY5" fmla="*/ 1390905 h 1390905"/>
                <a:gd name="connsiteX6" fmla="*/ 0 w 1390905"/>
                <a:gd name="connsiteY6" fmla="*/ 1390905 h 1390905"/>
                <a:gd name="connsiteX7" fmla="*/ 0 w 1390905"/>
                <a:gd name="connsiteY7" fmla="*/ 231822 h 1390905"/>
                <a:gd name="connsiteX8" fmla="*/ 231822 w 1390905"/>
                <a:gd name="connsiteY8" fmla="*/ 0 h 1390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905" h="1390905">
                  <a:moveTo>
                    <a:pt x="1159083" y="1390905"/>
                  </a:moveTo>
                  <a:lnTo>
                    <a:pt x="0" y="1390905"/>
                  </a:lnTo>
                  <a:lnTo>
                    <a:pt x="0" y="1390905"/>
                  </a:lnTo>
                  <a:lnTo>
                    <a:pt x="0" y="231822"/>
                  </a:lnTo>
                  <a:cubicBezTo>
                    <a:pt x="0" y="103790"/>
                    <a:pt x="103790" y="0"/>
                    <a:pt x="231822" y="0"/>
                  </a:cubicBezTo>
                  <a:lnTo>
                    <a:pt x="1390905" y="0"/>
                  </a:lnTo>
                  <a:lnTo>
                    <a:pt x="1390905" y="0"/>
                  </a:lnTo>
                  <a:lnTo>
                    <a:pt x="1390905" y="1159083"/>
                  </a:lnTo>
                  <a:cubicBezTo>
                    <a:pt x="1390905" y="1287115"/>
                    <a:pt x="1287115" y="1390905"/>
                    <a:pt x="1159083" y="1390905"/>
                  </a:cubicBezTo>
                  <a:close/>
                </a:path>
              </a:pathLst>
            </a:custGeom>
            <a:solidFill>
              <a:srgbClr val="1F217A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4146" tIns="274147" rIns="274147" bIns="274146" spcCol="1270" anchor="ctr"/>
            <a:lstStyle/>
            <a:p>
              <a:pPr algn="ctr" defTabSz="12890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id-ID" sz="2900"/>
            </a:p>
          </p:txBody>
        </p:sp>
        <p:sp>
          <p:nvSpPr>
            <p:cNvPr id="11" name="Freeform 51"/>
            <p:cNvSpPr/>
            <p:nvPr/>
          </p:nvSpPr>
          <p:spPr>
            <a:xfrm rot="21600000">
              <a:off x="1968848" y="4001685"/>
              <a:ext cx="1390841" cy="1390841"/>
            </a:xfrm>
            <a:custGeom>
              <a:avLst/>
              <a:gdLst>
                <a:gd name="connsiteX0" fmla="*/ 231822 w 1390905"/>
                <a:gd name="connsiteY0" fmla="*/ 0 h 1390905"/>
                <a:gd name="connsiteX1" fmla="*/ 1390905 w 1390905"/>
                <a:gd name="connsiteY1" fmla="*/ 0 h 1390905"/>
                <a:gd name="connsiteX2" fmla="*/ 1390905 w 1390905"/>
                <a:gd name="connsiteY2" fmla="*/ 0 h 1390905"/>
                <a:gd name="connsiteX3" fmla="*/ 1390905 w 1390905"/>
                <a:gd name="connsiteY3" fmla="*/ 1159083 h 1390905"/>
                <a:gd name="connsiteX4" fmla="*/ 1159083 w 1390905"/>
                <a:gd name="connsiteY4" fmla="*/ 1390905 h 1390905"/>
                <a:gd name="connsiteX5" fmla="*/ 0 w 1390905"/>
                <a:gd name="connsiteY5" fmla="*/ 1390905 h 1390905"/>
                <a:gd name="connsiteX6" fmla="*/ 0 w 1390905"/>
                <a:gd name="connsiteY6" fmla="*/ 1390905 h 1390905"/>
                <a:gd name="connsiteX7" fmla="*/ 0 w 1390905"/>
                <a:gd name="connsiteY7" fmla="*/ 231822 h 1390905"/>
                <a:gd name="connsiteX8" fmla="*/ 231822 w 1390905"/>
                <a:gd name="connsiteY8" fmla="*/ 0 h 1390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905" h="1390905">
                  <a:moveTo>
                    <a:pt x="0" y="115908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59083" y="0"/>
                  </a:lnTo>
                  <a:cubicBezTo>
                    <a:pt x="1287115" y="0"/>
                    <a:pt x="1390905" y="103790"/>
                    <a:pt x="1390905" y="231822"/>
                  </a:cubicBezTo>
                  <a:lnTo>
                    <a:pt x="1390905" y="1390905"/>
                  </a:lnTo>
                  <a:lnTo>
                    <a:pt x="1390905" y="1390905"/>
                  </a:lnTo>
                  <a:lnTo>
                    <a:pt x="231822" y="1390905"/>
                  </a:lnTo>
                  <a:cubicBezTo>
                    <a:pt x="103790" y="1390905"/>
                    <a:pt x="0" y="1287115"/>
                    <a:pt x="0" y="1159083"/>
                  </a:cubicBezTo>
                  <a:close/>
                </a:path>
              </a:pathLst>
            </a:custGeom>
            <a:solidFill>
              <a:srgbClr val="FF61A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4146" tIns="274146" rIns="274146" bIns="274146" spcCol="1270" anchor="ctr"/>
            <a:lstStyle/>
            <a:p>
              <a:pPr algn="ctr" defTabSz="12890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id-ID" sz="2900"/>
            </a:p>
          </p:txBody>
        </p:sp>
      </p:grpSp>
      <p:sp>
        <p:nvSpPr>
          <p:cNvPr id="12" name="Oval 53"/>
          <p:cNvSpPr>
            <a:spLocks noChangeAspect="1"/>
          </p:cNvSpPr>
          <p:nvPr/>
        </p:nvSpPr>
        <p:spPr>
          <a:xfrm>
            <a:off x="4172803" y="2388984"/>
            <a:ext cx="209550" cy="209550"/>
          </a:xfrm>
          <a:prstGeom prst="ellipse">
            <a:avLst/>
          </a:prstGeom>
          <a:solidFill>
            <a:srgbClr val="1F2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3" name="Oval 55"/>
          <p:cNvSpPr>
            <a:spLocks noChangeAspect="1"/>
          </p:cNvSpPr>
          <p:nvPr/>
        </p:nvSpPr>
        <p:spPr>
          <a:xfrm>
            <a:off x="4169150" y="4216315"/>
            <a:ext cx="209550" cy="209550"/>
          </a:xfrm>
          <a:prstGeom prst="ellipse">
            <a:avLst/>
          </a:prstGeom>
          <a:solidFill>
            <a:srgbClr val="FF6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4" name="Oval 57"/>
          <p:cNvSpPr>
            <a:spLocks noChangeAspect="1"/>
          </p:cNvSpPr>
          <p:nvPr/>
        </p:nvSpPr>
        <p:spPr>
          <a:xfrm>
            <a:off x="7617191" y="2388984"/>
            <a:ext cx="209550" cy="209550"/>
          </a:xfrm>
          <a:prstGeom prst="ellipse">
            <a:avLst/>
          </a:prstGeom>
          <a:solidFill>
            <a:srgbClr val="FF6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5" name="Oval 59"/>
          <p:cNvSpPr>
            <a:spLocks noChangeAspect="1"/>
          </p:cNvSpPr>
          <p:nvPr/>
        </p:nvSpPr>
        <p:spPr>
          <a:xfrm>
            <a:off x="7617191" y="4156788"/>
            <a:ext cx="209550" cy="209550"/>
          </a:xfrm>
          <a:prstGeom prst="ellipse">
            <a:avLst/>
          </a:prstGeom>
          <a:solidFill>
            <a:srgbClr val="1F2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</a:endParaRPr>
          </a:p>
        </p:txBody>
      </p:sp>
      <p:grpSp>
        <p:nvGrpSpPr>
          <p:cNvPr id="16" name="Group 60"/>
          <p:cNvGrpSpPr/>
          <p:nvPr/>
        </p:nvGrpSpPr>
        <p:grpSpPr bwMode="auto">
          <a:xfrm>
            <a:off x="5295675" y="2996326"/>
            <a:ext cx="1504950" cy="1519237"/>
            <a:chOff x="1811980" y="2710655"/>
            <a:chExt cx="1505491" cy="1520152"/>
          </a:xfrm>
        </p:grpSpPr>
        <p:grpSp>
          <p:nvGrpSpPr>
            <p:cNvPr id="17" name="Group 61"/>
            <p:cNvGrpSpPr>
              <a:grpSpLocks noChangeAspect="1"/>
            </p:cNvGrpSpPr>
            <p:nvPr/>
          </p:nvGrpSpPr>
          <p:grpSpPr bwMode="auto">
            <a:xfrm>
              <a:off x="1811980" y="2710655"/>
              <a:ext cx="1505491" cy="1520152"/>
              <a:chOff x="2262147" y="2702382"/>
              <a:chExt cx="1677861" cy="1694199"/>
            </a:xfrm>
          </p:grpSpPr>
          <p:grpSp>
            <p:nvGrpSpPr>
              <p:cNvPr id="19" name="Group 63"/>
              <p:cNvGrpSpPr/>
              <p:nvPr/>
            </p:nvGrpSpPr>
            <p:grpSpPr>
              <a:xfrm>
                <a:off x="2269086" y="2717423"/>
                <a:ext cx="389342" cy="339426"/>
                <a:chOff x="7540014" y="4306907"/>
                <a:chExt cx="389342" cy="339426"/>
              </a:xfrm>
              <a:solidFill>
                <a:schemeClr val="bg1"/>
              </a:solidFill>
            </p:grpSpPr>
            <p:sp>
              <p:nvSpPr>
                <p:cNvPr id="30" name="Freeform 110"/>
                <p:cNvSpPr/>
                <p:nvPr/>
              </p:nvSpPr>
              <p:spPr bwMode="auto">
                <a:xfrm>
                  <a:off x="7799575" y="4409234"/>
                  <a:ext cx="102328" cy="102328"/>
                </a:xfrm>
                <a:custGeom>
                  <a:avLst/>
                  <a:gdLst>
                    <a:gd name="T0" fmla="*/ 0 w 41"/>
                    <a:gd name="T1" fmla="*/ 39 h 41"/>
                    <a:gd name="T2" fmla="*/ 3 w 41"/>
                    <a:gd name="T3" fmla="*/ 41 h 41"/>
                    <a:gd name="T4" fmla="*/ 41 w 41"/>
                    <a:gd name="T5" fmla="*/ 3 h 41"/>
                    <a:gd name="T6" fmla="*/ 39 w 41"/>
                    <a:gd name="T7" fmla="*/ 0 h 41"/>
                    <a:gd name="T8" fmla="*/ 0 w 41"/>
                    <a:gd name="T9" fmla="*/ 39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41">
                      <a:moveTo>
                        <a:pt x="0" y="39"/>
                      </a:moveTo>
                      <a:lnTo>
                        <a:pt x="3" y="41"/>
                      </a:lnTo>
                      <a:lnTo>
                        <a:pt x="41" y="3"/>
                      </a:lnTo>
                      <a:lnTo>
                        <a:pt x="39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1" name="Freeform 111"/>
                <p:cNvSpPr/>
                <p:nvPr/>
              </p:nvSpPr>
              <p:spPr bwMode="auto">
                <a:xfrm>
                  <a:off x="7777112" y="4381780"/>
                  <a:ext cx="109814" cy="114806"/>
                </a:xfrm>
                <a:custGeom>
                  <a:avLst/>
                  <a:gdLst>
                    <a:gd name="T0" fmla="*/ 37 w 44"/>
                    <a:gd name="T1" fmla="*/ 0 h 46"/>
                    <a:gd name="T2" fmla="*/ 0 w 44"/>
                    <a:gd name="T3" fmla="*/ 39 h 46"/>
                    <a:gd name="T4" fmla="*/ 6 w 44"/>
                    <a:gd name="T5" fmla="*/ 46 h 46"/>
                    <a:gd name="T6" fmla="*/ 44 w 44"/>
                    <a:gd name="T7" fmla="*/ 8 h 46"/>
                    <a:gd name="T8" fmla="*/ 37 w 44"/>
                    <a:gd name="T9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46">
                      <a:moveTo>
                        <a:pt x="37" y="0"/>
                      </a:moveTo>
                      <a:lnTo>
                        <a:pt x="0" y="39"/>
                      </a:lnTo>
                      <a:lnTo>
                        <a:pt x="6" y="46"/>
                      </a:lnTo>
                      <a:lnTo>
                        <a:pt x="44" y="8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2" name="Freeform 112"/>
                <p:cNvSpPr/>
                <p:nvPr/>
              </p:nvSpPr>
              <p:spPr bwMode="auto">
                <a:xfrm>
                  <a:off x="7757146" y="4366805"/>
                  <a:ext cx="104823" cy="104823"/>
                </a:xfrm>
                <a:custGeom>
                  <a:avLst/>
                  <a:gdLst>
                    <a:gd name="T0" fmla="*/ 0 w 42"/>
                    <a:gd name="T1" fmla="*/ 38 h 42"/>
                    <a:gd name="T2" fmla="*/ 4 w 42"/>
                    <a:gd name="T3" fmla="*/ 42 h 42"/>
                    <a:gd name="T4" fmla="*/ 42 w 42"/>
                    <a:gd name="T5" fmla="*/ 4 h 42"/>
                    <a:gd name="T6" fmla="*/ 38 w 42"/>
                    <a:gd name="T7" fmla="*/ 0 h 42"/>
                    <a:gd name="T8" fmla="*/ 0 w 42"/>
                    <a:gd name="T9" fmla="*/ 38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42">
                      <a:moveTo>
                        <a:pt x="0" y="38"/>
                      </a:moveTo>
                      <a:lnTo>
                        <a:pt x="4" y="42"/>
                      </a:lnTo>
                      <a:lnTo>
                        <a:pt x="42" y="4"/>
                      </a:lnTo>
                      <a:lnTo>
                        <a:pt x="38" y="0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3" name="Freeform 113"/>
                <p:cNvSpPr/>
                <p:nvPr/>
              </p:nvSpPr>
              <p:spPr bwMode="auto">
                <a:xfrm>
                  <a:off x="7729693" y="4469133"/>
                  <a:ext cx="69882" cy="69882"/>
                </a:xfrm>
                <a:custGeom>
                  <a:avLst/>
                  <a:gdLst>
                    <a:gd name="T0" fmla="*/ 28 w 28"/>
                    <a:gd name="T1" fmla="*/ 20 h 28"/>
                    <a:gd name="T2" fmla="*/ 8 w 28"/>
                    <a:gd name="T3" fmla="*/ 0 h 28"/>
                    <a:gd name="T4" fmla="*/ 0 w 28"/>
                    <a:gd name="T5" fmla="*/ 20 h 28"/>
                    <a:gd name="T6" fmla="*/ 9 w 28"/>
                    <a:gd name="T7" fmla="*/ 28 h 28"/>
                    <a:gd name="T8" fmla="*/ 28 w 28"/>
                    <a:gd name="T9" fmla="*/ 2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28">
                      <a:moveTo>
                        <a:pt x="28" y="20"/>
                      </a:moveTo>
                      <a:lnTo>
                        <a:pt x="8" y="0"/>
                      </a:lnTo>
                      <a:lnTo>
                        <a:pt x="0" y="20"/>
                      </a:lnTo>
                      <a:lnTo>
                        <a:pt x="9" y="28"/>
                      </a:lnTo>
                      <a:lnTo>
                        <a:pt x="28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4" name="Freeform 114"/>
                <p:cNvSpPr/>
                <p:nvPr/>
              </p:nvSpPr>
              <p:spPr bwMode="auto">
                <a:xfrm>
                  <a:off x="7712222" y="4526535"/>
                  <a:ext cx="34941" cy="32446"/>
                </a:xfrm>
                <a:custGeom>
                  <a:avLst/>
                  <a:gdLst>
                    <a:gd name="T0" fmla="*/ 0 w 14"/>
                    <a:gd name="T1" fmla="*/ 13 h 13"/>
                    <a:gd name="T2" fmla="*/ 14 w 14"/>
                    <a:gd name="T3" fmla="*/ 6 h 13"/>
                    <a:gd name="T4" fmla="*/ 6 w 14"/>
                    <a:gd name="T5" fmla="*/ 0 h 13"/>
                    <a:gd name="T6" fmla="*/ 0 w 14"/>
                    <a:gd name="T7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3">
                      <a:moveTo>
                        <a:pt x="0" y="13"/>
                      </a:moveTo>
                      <a:lnTo>
                        <a:pt x="14" y="6"/>
                      </a:lnTo>
                      <a:lnTo>
                        <a:pt x="6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5" name="Freeform 115"/>
                <p:cNvSpPr/>
                <p:nvPr/>
              </p:nvSpPr>
              <p:spPr bwMode="auto">
                <a:xfrm>
                  <a:off x="7859474" y="4341848"/>
                  <a:ext cx="69882" cy="69882"/>
                </a:xfrm>
                <a:custGeom>
                  <a:avLst/>
                  <a:gdLst>
                    <a:gd name="T0" fmla="*/ 7 w 28"/>
                    <a:gd name="T1" fmla="*/ 0 h 28"/>
                    <a:gd name="T2" fmla="*/ 0 w 28"/>
                    <a:gd name="T3" fmla="*/ 8 h 28"/>
                    <a:gd name="T4" fmla="*/ 20 w 28"/>
                    <a:gd name="T5" fmla="*/ 28 h 28"/>
                    <a:gd name="T6" fmla="*/ 28 w 28"/>
                    <a:gd name="T7" fmla="*/ 20 h 28"/>
                    <a:gd name="T8" fmla="*/ 7 w 28"/>
                    <a:gd name="T9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28">
                      <a:moveTo>
                        <a:pt x="7" y="0"/>
                      </a:moveTo>
                      <a:lnTo>
                        <a:pt x="0" y="8"/>
                      </a:lnTo>
                      <a:lnTo>
                        <a:pt x="20" y="28"/>
                      </a:lnTo>
                      <a:lnTo>
                        <a:pt x="28" y="2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6" name="Freeform 116"/>
                <p:cNvSpPr/>
                <p:nvPr/>
              </p:nvSpPr>
              <p:spPr bwMode="auto">
                <a:xfrm>
                  <a:off x="7540014" y="4306907"/>
                  <a:ext cx="279527" cy="339426"/>
                </a:xfrm>
                <a:custGeom>
                  <a:avLst/>
                  <a:gdLst>
                    <a:gd name="T0" fmla="*/ 104 w 112"/>
                    <a:gd name="T1" fmla="*/ 101 h 136"/>
                    <a:gd name="T2" fmla="*/ 83 w 112"/>
                    <a:gd name="T3" fmla="*/ 101 h 136"/>
                    <a:gd name="T4" fmla="*/ 83 w 112"/>
                    <a:gd name="T5" fmla="*/ 129 h 136"/>
                    <a:gd name="T6" fmla="*/ 7 w 112"/>
                    <a:gd name="T7" fmla="*/ 129 h 136"/>
                    <a:gd name="T8" fmla="*/ 7 w 112"/>
                    <a:gd name="T9" fmla="*/ 32 h 136"/>
                    <a:gd name="T10" fmla="*/ 104 w 112"/>
                    <a:gd name="T11" fmla="*/ 32 h 136"/>
                    <a:gd name="T12" fmla="*/ 104 w 112"/>
                    <a:gd name="T13" fmla="*/ 40 h 136"/>
                    <a:gd name="T14" fmla="*/ 112 w 112"/>
                    <a:gd name="T15" fmla="*/ 32 h 136"/>
                    <a:gd name="T16" fmla="*/ 112 w 112"/>
                    <a:gd name="T17" fmla="*/ 6 h 136"/>
                    <a:gd name="T18" fmla="*/ 97 w 112"/>
                    <a:gd name="T19" fmla="*/ 6 h 136"/>
                    <a:gd name="T20" fmla="*/ 97 w 112"/>
                    <a:gd name="T21" fmla="*/ 20 h 136"/>
                    <a:gd name="T22" fmla="*/ 95 w 112"/>
                    <a:gd name="T23" fmla="*/ 20 h 136"/>
                    <a:gd name="T24" fmla="*/ 95 w 112"/>
                    <a:gd name="T25" fmla="*/ 0 h 136"/>
                    <a:gd name="T26" fmla="*/ 89 w 112"/>
                    <a:gd name="T27" fmla="*/ 0 h 136"/>
                    <a:gd name="T28" fmla="*/ 89 w 112"/>
                    <a:gd name="T29" fmla="*/ 20 h 136"/>
                    <a:gd name="T30" fmla="*/ 87 w 112"/>
                    <a:gd name="T31" fmla="*/ 20 h 136"/>
                    <a:gd name="T32" fmla="*/ 87 w 112"/>
                    <a:gd name="T33" fmla="*/ 6 h 136"/>
                    <a:gd name="T34" fmla="*/ 79 w 112"/>
                    <a:gd name="T35" fmla="*/ 6 h 136"/>
                    <a:gd name="T36" fmla="*/ 79 w 112"/>
                    <a:gd name="T37" fmla="*/ 20 h 136"/>
                    <a:gd name="T38" fmla="*/ 76 w 112"/>
                    <a:gd name="T39" fmla="*/ 20 h 136"/>
                    <a:gd name="T40" fmla="*/ 76 w 112"/>
                    <a:gd name="T41" fmla="*/ 0 h 136"/>
                    <a:gd name="T42" fmla="*/ 72 w 112"/>
                    <a:gd name="T43" fmla="*/ 0 h 136"/>
                    <a:gd name="T44" fmla="*/ 72 w 112"/>
                    <a:gd name="T45" fmla="*/ 20 h 136"/>
                    <a:gd name="T46" fmla="*/ 68 w 112"/>
                    <a:gd name="T47" fmla="*/ 20 h 136"/>
                    <a:gd name="T48" fmla="*/ 68 w 112"/>
                    <a:gd name="T49" fmla="*/ 6 h 136"/>
                    <a:gd name="T50" fmla="*/ 60 w 112"/>
                    <a:gd name="T51" fmla="*/ 6 h 136"/>
                    <a:gd name="T52" fmla="*/ 60 w 112"/>
                    <a:gd name="T53" fmla="*/ 20 h 136"/>
                    <a:gd name="T54" fmla="*/ 57 w 112"/>
                    <a:gd name="T55" fmla="*/ 20 h 136"/>
                    <a:gd name="T56" fmla="*/ 57 w 112"/>
                    <a:gd name="T57" fmla="*/ 0 h 136"/>
                    <a:gd name="T58" fmla="*/ 53 w 112"/>
                    <a:gd name="T59" fmla="*/ 0 h 136"/>
                    <a:gd name="T60" fmla="*/ 53 w 112"/>
                    <a:gd name="T61" fmla="*/ 20 h 136"/>
                    <a:gd name="T62" fmla="*/ 51 w 112"/>
                    <a:gd name="T63" fmla="*/ 20 h 136"/>
                    <a:gd name="T64" fmla="*/ 51 w 112"/>
                    <a:gd name="T65" fmla="*/ 6 h 136"/>
                    <a:gd name="T66" fmla="*/ 43 w 112"/>
                    <a:gd name="T67" fmla="*/ 6 h 136"/>
                    <a:gd name="T68" fmla="*/ 43 w 112"/>
                    <a:gd name="T69" fmla="*/ 20 h 136"/>
                    <a:gd name="T70" fmla="*/ 40 w 112"/>
                    <a:gd name="T71" fmla="*/ 20 h 136"/>
                    <a:gd name="T72" fmla="*/ 40 w 112"/>
                    <a:gd name="T73" fmla="*/ 0 h 136"/>
                    <a:gd name="T74" fmla="*/ 35 w 112"/>
                    <a:gd name="T75" fmla="*/ 0 h 136"/>
                    <a:gd name="T76" fmla="*/ 35 w 112"/>
                    <a:gd name="T77" fmla="*/ 20 h 136"/>
                    <a:gd name="T78" fmla="*/ 32 w 112"/>
                    <a:gd name="T79" fmla="*/ 20 h 136"/>
                    <a:gd name="T80" fmla="*/ 32 w 112"/>
                    <a:gd name="T81" fmla="*/ 6 h 136"/>
                    <a:gd name="T82" fmla="*/ 25 w 112"/>
                    <a:gd name="T83" fmla="*/ 6 h 136"/>
                    <a:gd name="T84" fmla="*/ 25 w 112"/>
                    <a:gd name="T85" fmla="*/ 20 h 136"/>
                    <a:gd name="T86" fmla="*/ 23 w 112"/>
                    <a:gd name="T87" fmla="*/ 20 h 136"/>
                    <a:gd name="T88" fmla="*/ 23 w 112"/>
                    <a:gd name="T89" fmla="*/ 0 h 136"/>
                    <a:gd name="T90" fmla="*/ 17 w 112"/>
                    <a:gd name="T91" fmla="*/ 0 h 136"/>
                    <a:gd name="T92" fmla="*/ 17 w 112"/>
                    <a:gd name="T93" fmla="*/ 20 h 136"/>
                    <a:gd name="T94" fmla="*/ 15 w 112"/>
                    <a:gd name="T95" fmla="*/ 20 h 136"/>
                    <a:gd name="T96" fmla="*/ 15 w 112"/>
                    <a:gd name="T97" fmla="*/ 6 h 136"/>
                    <a:gd name="T98" fmla="*/ 0 w 112"/>
                    <a:gd name="T99" fmla="*/ 6 h 136"/>
                    <a:gd name="T100" fmla="*/ 0 w 112"/>
                    <a:gd name="T101" fmla="*/ 24 h 136"/>
                    <a:gd name="T102" fmla="*/ 0 w 112"/>
                    <a:gd name="T103" fmla="*/ 28 h 136"/>
                    <a:gd name="T104" fmla="*/ 0 w 112"/>
                    <a:gd name="T105" fmla="*/ 136 h 136"/>
                    <a:gd name="T106" fmla="*/ 89 w 112"/>
                    <a:gd name="T107" fmla="*/ 136 h 136"/>
                    <a:gd name="T108" fmla="*/ 112 w 112"/>
                    <a:gd name="T109" fmla="*/ 110 h 136"/>
                    <a:gd name="T110" fmla="*/ 112 w 112"/>
                    <a:gd name="T111" fmla="*/ 84 h 136"/>
                    <a:gd name="T112" fmla="*/ 104 w 112"/>
                    <a:gd name="T113" fmla="*/ 92 h 136"/>
                    <a:gd name="T114" fmla="*/ 104 w 112"/>
                    <a:gd name="T115" fmla="*/ 101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12" h="136">
                      <a:moveTo>
                        <a:pt x="104" y="101"/>
                      </a:moveTo>
                      <a:lnTo>
                        <a:pt x="83" y="101"/>
                      </a:lnTo>
                      <a:lnTo>
                        <a:pt x="83" y="129"/>
                      </a:lnTo>
                      <a:lnTo>
                        <a:pt x="7" y="129"/>
                      </a:lnTo>
                      <a:lnTo>
                        <a:pt x="7" y="32"/>
                      </a:lnTo>
                      <a:lnTo>
                        <a:pt x="104" y="32"/>
                      </a:lnTo>
                      <a:lnTo>
                        <a:pt x="104" y="40"/>
                      </a:lnTo>
                      <a:lnTo>
                        <a:pt x="112" y="32"/>
                      </a:lnTo>
                      <a:lnTo>
                        <a:pt x="112" y="6"/>
                      </a:lnTo>
                      <a:lnTo>
                        <a:pt x="97" y="6"/>
                      </a:lnTo>
                      <a:lnTo>
                        <a:pt x="97" y="20"/>
                      </a:lnTo>
                      <a:lnTo>
                        <a:pt x="95" y="20"/>
                      </a:lnTo>
                      <a:lnTo>
                        <a:pt x="95" y="0"/>
                      </a:lnTo>
                      <a:lnTo>
                        <a:pt x="89" y="0"/>
                      </a:lnTo>
                      <a:lnTo>
                        <a:pt x="89" y="20"/>
                      </a:lnTo>
                      <a:lnTo>
                        <a:pt x="87" y="20"/>
                      </a:lnTo>
                      <a:lnTo>
                        <a:pt x="87" y="6"/>
                      </a:lnTo>
                      <a:lnTo>
                        <a:pt x="79" y="6"/>
                      </a:lnTo>
                      <a:lnTo>
                        <a:pt x="79" y="20"/>
                      </a:lnTo>
                      <a:lnTo>
                        <a:pt x="76" y="20"/>
                      </a:lnTo>
                      <a:lnTo>
                        <a:pt x="76" y="0"/>
                      </a:lnTo>
                      <a:lnTo>
                        <a:pt x="72" y="0"/>
                      </a:lnTo>
                      <a:lnTo>
                        <a:pt x="72" y="20"/>
                      </a:lnTo>
                      <a:lnTo>
                        <a:pt x="68" y="20"/>
                      </a:lnTo>
                      <a:lnTo>
                        <a:pt x="68" y="6"/>
                      </a:lnTo>
                      <a:lnTo>
                        <a:pt x="60" y="6"/>
                      </a:lnTo>
                      <a:lnTo>
                        <a:pt x="60" y="20"/>
                      </a:lnTo>
                      <a:lnTo>
                        <a:pt x="57" y="20"/>
                      </a:lnTo>
                      <a:lnTo>
                        <a:pt x="57" y="0"/>
                      </a:lnTo>
                      <a:lnTo>
                        <a:pt x="53" y="0"/>
                      </a:lnTo>
                      <a:lnTo>
                        <a:pt x="53" y="20"/>
                      </a:lnTo>
                      <a:lnTo>
                        <a:pt x="51" y="20"/>
                      </a:lnTo>
                      <a:lnTo>
                        <a:pt x="51" y="6"/>
                      </a:lnTo>
                      <a:lnTo>
                        <a:pt x="43" y="6"/>
                      </a:lnTo>
                      <a:lnTo>
                        <a:pt x="43" y="20"/>
                      </a:lnTo>
                      <a:lnTo>
                        <a:pt x="40" y="20"/>
                      </a:lnTo>
                      <a:lnTo>
                        <a:pt x="40" y="0"/>
                      </a:lnTo>
                      <a:lnTo>
                        <a:pt x="35" y="0"/>
                      </a:lnTo>
                      <a:lnTo>
                        <a:pt x="35" y="20"/>
                      </a:lnTo>
                      <a:lnTo>
                        <a:pt x="32" y="20"/>
                      </a:lnTo>
                      <a:lnTo>
                        <a:pt x="32" y="6"/>
                      </a:lnTo>
                      <a:lnTo>
                        <a:pt x="25" y="6"/>
                      </a:lnTo>
                      <a:lnTo>
                        <a:pt x="25" y="20"/>
                      </a:lnTo>
                      <a:lnTo>
                        <a:pt x="23" y="20"/>
                      </a:lnTo>
                      <a:lnTo>
                        <a:pt x="23" y="0"/>
                      </a:lnTo>
                      <a:lnTo>
                        <a:pt x="17" y="0"/>
                      </a:lnTo>
                      <a:lnTo>
                        <a:pt x="17" y="20"/>
                      </a:lnTo>
                      <a:lnTo>
                        <a:pt x="15" y="20"/>
                      </a:lnTo>
                      <a:lnTo>
                        <a:pt x="15" y="6"/>
                      </a:lnTo>
                      <a:lnTo>
                        <a:pt x="0" y="6"/>
                      </a:lnTo>
                      <a:lnTo>
                        <a:pt x="0" y="24"/>
                      </a:lnTo>
                      <a:lnTo>
                        <a:pt x="0" y="28"/>
                      </a:lnTo>
                      <a:lnTo>
                        <a:pt x="0" y="136"/>
                      </a:lnTo>
                      <a:lnTo>
                        <a:pt x="89" y="136"/>
                      </a:lnTo>
                      <a:lnTo>
                        <a:pt x="112" y="110"/>
                      </a:lnTo>
                      <a:lnTo>
                        <a:pt x="112" y="84"/>
                      </a:lnTo>
                      <a:lnTo>
                        <a:pt x="104" y="92"/>
                      </a:lnTo>
                      <a:lnTo>
                        <a:pt x="104" y="10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" name="Rectangle 117"/>
                <p:cNvSpPr>
                  <a:spLocks noChangeArrowheads="1"/>
                </p:cNvSpPr>
                <p:nvPr/>
              </p:nvSpPr>
              <p:spPr bwMode="auto">
                <a:xfrm>
                  <a:off x="7589930" y="4421713"/>
                  <a:ext cx="109814" cy="17471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8" name="Rectangle 118"/>
                <p:cNvSpPr>
                  <a:spLocks noChangeArrowheads="1"/>
                </p:cNvSpPr>
                <p:nvPr/>
              </p:nvSpPr>
              <p:spPr bwMode="auto">
                <a:xfrm>
                  <a:off x="7589930" y="4461645"/>
                  <a:ext cx="109814" cy="17471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9" name="Rectangle 119"/>
                <p:cNvSpPr>
                  <a:spLocks noChangeArrowheads="1"/>
                </p:cNvSpPr>
                <p:nvPr/>
              </p:nvSpPr>
              <p:spPr bwMode="auto">
                <a:xfrm>
                  <a:off x="7589930" y="4506569"/>
                  <a:ext cx="109814" cy="149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0" name="Rectangle 120"/>
                <p:cNvSpPr>
                  <a:spLocks noChangeArrowheads="1"/>
                </p:cNvSpPr>
                <p:nvPr/>
              </p:nvSpPr>
              <p:spPr bwMode="auto">
                <a:xfrm>
                  <a:off x="7589930" y="4548998"/>
                  <a:ext cx="109814" cy="17471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0" name="Group 64"/>
              <p:cNvGrpSpPr/>
              <p:nvPr/>
            </p:nvGrpSpPr>
            <p:grpSpPr>
              <a:xfrm>
                <a:off x="3560649" y="2702382"/>
                <a:ext cx="379359" cy="386846"/>
                <a:chOff x="7160655" y="2178006"/>
                <a:chExt cx="379359" cy="386846"/>
              </a:xfrm>
              <a:solidFill>
                <a:schemeClr val="bg1"/>
              </a:solidFill>
            </p:grpSpPr>
            <p:sp>
              <p:nvSpPr>
                <p:cNvPr id="27" name="Freeform 36"/>
                <p:cNvSpPr>
                  <a:spLocks noEditPoints="1"/>
                </p:cNvSpPr>
                <p:nvPr/>
              </p:nvSpPr>
              <p:spPr bwMode="auto">
                <a:xfrm>
                  <a:off x="7277956" y="2178006"/>
                  <a:ext cx="262058" cy="262058"/>
                </a:xfrm>
                <a:custGeom>
                  <a:avLst/>
                  <a:gdLst>
                    <a:gd name="T0" fmla="*/ 65 w 79"/>
                    <a:gd name="T1" fmla="*/ 14 h 79"/>
                    <a:gd name="T2" fmla="*/ 14 w 79"/>
                    <a:gd name="T3" fmla="*/ 14 h 79"/>
                    <a:gd name="T4" fmla="*/ 11 w 79"/>
                    <a:gd name="T5" fmla="*/ 63 h 79"/>
                    <a:gd name="T6" fmla="*/ 11 w 79"/>
                    <a:gd name="T7" fmla="*/ 63 h 79"/>
                    <a:gd name="T8" fmla="*/ 17 w 79"/>
                    <a:gd name="T9" fmla="*/ 68 h 79"/>
                    <a:gd name="T10" fmla="*/ 64 w 79"/>
                    <a:gd name="T11" fmla="*/ 65 h 79"/>
                    <a:gd name="T12" fmla="*/ 65 w 79"/>
                    <a:gd name="T13" fmla="*/ 14 h 79"/>
                    <a:gd name="T14" fmla="*/ 58 w 79"/>
                    <a:gd name="T15" fmla="*/ 59 h 79"/>
                    <a:gd name="T16" fmla="*/ 20 w 79"/>
                    <a:gd name="T17" fmla="*/ 59 h 79"/>
                    <a:gd name="T18" fmla="*/ 20 w 79"/>
                    <a:gd name="T19" fmla="*/ 21 h 79"/>
                    <a:gd name="T20" fmla="*/ 58 w 79"/>
                    <a:gd name="T21" fmla="*/ 21 h 79"/>
                    <a:gd name="T22" fmla="*/ 58 w 79"/>
                    <a:gd name="T23" fmla="*/ 59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9" h="79">
                      <a:moveTo>
                        <a:pt x="65" y="14"/>
                      </a:moveTo>
                      <a:cubicBezTo>
                        <a:pt x="51" y="0"/>
                        <a:pt x="28" y="0"/>
                        <a:pt x="14" y="14"/>
                      </a:cubicBezTo>
                      <a:cubicBezTo>
                        <a:pt x="0" y="28"/>
                        <a:pt x="0" y="49"/>
                        <a:pt x="11" y="63"/>
                      </a:cubicBezTo>
                      <a:cubicBezTo>
                        <a:pt x="11" y="63"/>
                        <a:pt x="11" y="63"/>
                        <a:pt x="11" y="63"/>
                      </a:cubicBezTo>
                      <a:cubicBezTo>
                        <a:pt x="14" y="66"/>
                        <a:pt x="15" y="67"/>
                        <a:pt x="17" y="68"/>
                      </a:cubicBezTo>
                      <a:cubicBezTo>
                        <a:pt x="31" y="79"/>
                        <a:pt x="51" y="78"/>
                        <a:pt x="64" y="65"/>
                      </a:cubicBezTo>
                      <a:cubicBezTo>
                        <a:pt x="78" y="51"/>
                        <a:pt x="79" y="29"/>
                        <a:pt x="65" y="14"/>
                      </a:cubicBezTo>
                      <a:close/>
                      <a:moveTo>
                        <a:pt x="58" y="59"/>
                      </a:moveTo>
                      <a:cubicBezTo>
                        <a:pt x="47" y="69"/>
                        <a:pt x="30" y="69"/>
                        <a:pt x="20" y="59"/>
                      </a:cubicBezTo>
                      <a:cubicBezTo>
                        <a:pt x="9" y="48"/>
                        <a:pt x="9" y="31"/>
                        <a:pt x="20" y="21"/>
                      </a:cubicBezTo>
                      <a:cubicBezTo>
                        <a:pt x="31" y="10"/>
                        <a:pt x="48" y="10"/>
                        <a:pt x="58" y="21"/>
                      </a:cubicBezTo>
                      <a:cubicBezTo>
                        <a:pt x="69" y="31"/>
                        <a:pt x="69" y="48"/>
                        <a:pt x="58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8" name="Freeform 37"/>
                <p:cNvSpPr/>
                <p:nvPr/>
              </p:nvSpPr>
              <p:spPr bwMode="auto">
                <a:xfrm>
                  <a:off x="7160655" y="2400130"/>
                  <a:ext cx="159730" cy="164722"/>
                </a:xfrm>
                <a:custGeom>
                  <a:avLst/>
                  <a:gdLst>
                    <a:gd name="T0" fmla="*/ 0 w 64"/>
                    <a:gd name="T1" fmla="*/ 52 h 66"/>
                    <a:gd name="T2" fmla="*/ 12 w 64"/>
                    <a:gd name="T3" fmla="*/ 66 h 66"/>
                    <a:gd name="T4" fmla="*/ 64 w 64"/>
                    <a:gd name="T5" fmla="*/ 8 h 66"/>
                    <a:gd name="T6" fmla="*/ 55 w 64"/>
                    <a:gd name="T7" fmla="*/ 0 h 66"/>
                    <a:gd name="T8" fmla="*/ 0 w 64"/>
                    <a:gd name="T9" fmla="*/ 5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66">
                      <a:moveTo>
                        <a:pt x="0" y="52"/>
                      </a:moveTo>
                      <a:lnTo>
                        <a:pt x="12" y="66"/>
                      </a:lnTo>
                      <a:lnTo>
                        <a:pt x="64" y="8"/>
                      </a:lnTo>
                      <a:lnTo>
                        <a:pt x="55" y="0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9" name="Freeform 38"/>
                <p:cNvSpPr/>
                <p:nvPr/>
              </p:nvSpPr>
              <p:spPr bwMode="auto">
                <a:xfrm>
                  <a:off x="7412728" y="2265358"/>
                  <a:ext cx="99831" cy="119797"/>
                </a:xfrm>
                <a:custGeom>
                  <a:avLst/>
                  <a:gdLst>
                    <a:gd name="T0" fmla="*/ 16 w 30"/>
                    <a:gd name="T1" fmla="*/ 0 h 36"/>
                    <a:gd name="T2" fmla="*/ 0 w 30"/>
                    <a:gd name="T3" fmla="*/ 34 h 36"/>
                    <a:gd name="T4" fmla="*/ 6 w 30"/>
                    <a:gd name="T5" fmla="*/ 36 h 36"/>
                    <a:gd name="T6" fmla="*/ 16 w 30"/>
                    <a:gd name="T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0" h="36">
                      <a:moveTo>
                        <a:pt x="16" y="0"/>
                      </a:moveTo>
                      <a:cubicBezTo>
                        <a:pt x="20" y="26"/>
                        <a:pt x="0" y="34"/>
                        <a:pt x="0" y="34"/>
                      </a:cubicBezTo>
                      <a:cubicBezTo>
                        <a:pt x="6" y="36"/>
                        <a:pt x="6" y="36"/>
                        <a:pt x="6" y="36"/>
                      </a:cubicBezTo>
                      <a:cubicBezTo>
                        <a:pt x="30" y="21"/>
                        <a:pt x="16" y="0"/>
                        <a:pt x="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1" name="Group 65"/>
              <p:cNvGrpSpPr>
                <a:grpSpLocks noChangeAspect="1"/>
              </p:cNvGrpSpPr>
              <p:nvPr/>
            </p:nvGrpSpPr>
            <p:grpSpPr>
              <a:xfrm>
                <a:off x="2262147" y="4047702"/>
                <a:ext cx="396281" cy="348879"/>
                <a:chOff x="6040049" y="4182118"/>
                <a:chExt cx="521619" cy="459224"/>
              </a:xfrm>
              <a:solidFill>
                <a:schemeClr val="bg1"/>
              </a:solidFill>
            </p:grpSpPr>
            <p:sp>
              <p:nvSpPr>
                <p:cNvPr id="22" name="Freeform 84"/>
                <p:cNvSpPr/>
                <p:nvPr/>
              </p:nvSpPr>
              <p:spPr bwMode="auto">
                <a:xfrm>
                  <a:off x="6087469" y="4202084"/>
                  <a:ext cx="194671" cy="419291"/>
                </a:xfrm>
                <a:custGeom>
                  <a:avLst/>
                  <a:gdLst>
                    <a:gd name="T0" fmla="*/ 52 w 59"/>
                    <a:gd name="T1" fmla="*/ 5 h 126"/>
                    <a:gd name="T2" fmla="*/ 9 w 59"/>
                    <a:gd name="T3" fmla="*/ 38 h 126"/>
                    <a:gd name="T4" fmla="*/ 0 w 59"/>
                    <a:gd name="T5" fmla="*/ 39 h 126"/>
                    <a:gd name="T6" fmla="*/ 0 w 59"/>
                    <a:gd name="T7" fmla="*/ 86 h 126"/>
                    <a:gd name="T8" fmla="*/ 9 w 59"/>
                    <a:gd name="T9" fmla="*/ 88 h 126"/>
                    <a:gd name="T10" fmla="*/ 51 w 59"/>
                    <a:gd name="T11" fmla="*/ 119 h 126"/>
                    <a:gd name="T12" fmla="*/ 59 w 59"/>
                    <a:gd name="T13" fmla="*/ 119 h 126"/>
                    <a:gd name="T14" fmla="*/ 59 w 59"/>
                    <a:gd name="T15" fmla="*/ 5 h 126"/>
                    <a:gd name="T16" fmla="*/ 52 w 59"/>
                    <a:gd name="T17" fmla="*/ 5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" h="126">
                      <a:moveTo>
                        <a:pt x="52" y="5"/>
                      </a:moveTo>
                      <a:cubicBezTo>
                        <a:pt x="9" y="38"/>
                        <a:pt x="9" y="38"/>
                        <a:pt x="9" y="38"/>
                      </a:cubicBezTo>
                      <a:cubicBezTo>
                        <a:pt x="9" y="38"/>
                        <a:pt x="5" y="38"/>
                        <a:pt x="0" y="39"/>
                      </a:cubicBezTo>
                      <a:cubicBezTo>
                        <a:pt x="0" y="86"/>
                        <a:pt x="0" y="86"/>
                        <a:pt x="0" y="86"/>
                      </a:cubicBezTo>
                      <a:cubicBezTo>
                        <a:pt x="5" y="87"/>
                        <a:pt x="9" y="88"/>
                        <a:pt x="9" y="88"/>
                      </a:cubicBezTo>
                      <a:cubicBezTo>
                        <a:pt x="51" y="119"/>
                        <a:pt x="51" y="119"/>
                        <a:pt x="51" y="119"/>
                      </a:cubicBezTo>
                      <a:cubicBezTo>
                        <a:pt x="51" y="119"/>
                        <a:pt x="59" y="126"/>
                        <a:pt x="59" y="119"/>
                      </a:cubicBezTo>
                      <a:cubicBezTo>
                        <a:pt x="59" y="112"/>
                        <a:pt x="59" y="11"/>
                        <a:pt x="59" y="5"/>
                      </a:cubicBezTo>
                      <a:cubicBezTo>
                        <a:pt x="59" y="0"/>
                        <a:pt x="52" y="5"/>
                        <a:pt x="5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" name="Freeform 85"/>
                <p:cNvSpPr/>
                <p:nvPr/>
              </p:nvSpPr>
              <p:spPr bwMode="auto">
                <a:xfrm>
                  <a:off x="6040049" y="4339353"/>
                  <a:ext cx="27454" cy="147252"/>
                </a:xfrm>
                <a:custGeom>
                  <a:avLst/>
                  <a:gdLst>
                    <a:gd name="T0" fmla="*/ 0 w 8"/>
                    <a:gd name="T1" fmla="*/ 8 h 44"/>
                    <a:gd name="T2" fmla="*/ 0 w 8"/>
                    <a:gd name="T3" fmla="*/ 38 h 44"/>
                    <a:gd name="T4" fmla="*/ 8 w 8"/>
                    <a:gd name="T5" fmla="*/ 44 h 44"/>
                    <a:gd name="T6" fmla="*/ 8 w 8"/>
                    <a:gd name="T7" fmla="*/ 0 h 44"/>
                    <a:gd name="T8" fmla="*/ 0 w 8"/>
                    <a:gd name="T9" fmla="*/ 8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44">
                      <a:moveTo>
                        <a:pt x="0" y="8"/>
                      </a:moveTo>
                      <a:cubicBezTo>
                        <a:pt x="0" y="16"/>
                        <a:pt x="0" y="32"/>
                        <a:pt x="0" y="38"/>
                      </a:cubicBezTo>
                      <a:cubicBezTo>
                        <a:pt x="0" y="40"/>
                        <a:pt x="4" y="42"/>
                        <a:pt x="8" y="44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4" y="2"/>
                        <a:pt x="0" y="4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" name="Freeform 86"/>
                <p:cNvSpPr/>
                <p:nvPr/>
              </p:nvSpPr>
              <p:spPr bwMode="auto">
                <a:xfrm>
                  <a:off x="6329559" y="4296924"/>
                  <a:ext cx="77370" cy="229612"/>
                </a:xfrm>
                <a:custGeom>
                  <a:avLst/>
                  <a:gdLst>
                    <a:gd name="T0" fmla="*/ 10 w 23"/>
                    <a:gd name="T1" fmla="*/ 2 h 69"/>
                    <a:gd name="T2" fmla="*/ 2 w 23"/>
                    <a:gd name="T3" fmla="*/ 2 h 69"/>
                    <a:gd name="T4" fmla="*/ 2 w 23"/>
                    <a:gd name="T5" fmla="*/ 10 h 69"/>
                    <a:gd name="T6" fmla="*/ 12 w 23"/>
                    <a:gd name="T7" fmla="*/ 35 h 69"/>
                    <a:gd name="T8" fmla="*/ 2 w 23"/>
                    <a:gd name="T9" fmla="*/ 60 h 69"/>
                    <a:gd name="T10" fmla="*/ 2 w 23"/>
                    <a:gd name="T11" fmla="*/ 67 h 69"/>
                    <a:gd name="T12" fmla="*/ 6 w 23"/>
                    <a:gd name="T13" fmla="*/ 69 h 69"/>
                    <a:gd name="T14" fmla="*/ 10 w 23"/>
                    <a:gd name="T15" fmla="*/ 67 h 69"/>
                    <a:gd name="T16" fmla="*/ 23 w 23"/>
                    <a:gd name="T17" fmla="*/ 35 h 69"/>
                    <a:gd name="T18" fmla="*/ 10 w 23"/>
                    <a:gd name="T19" fmla="*/ 2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3" h="69">
                      <a:moveTo>
                        <a:pt x="10" y="2"/>
                      </a:moveTo>
                      <a:cubicBezTo>
                        <a:pt x="7" y="0"/>
                        <a:pt x="4" y="0"/>
                        <a:pt x="2" y="2"/>
                      </a:cubicBezTo>
                      <a:cubicBezTo>
                        <a:pt x="0" y="4"/>
                        <a:pt x="0" y="8"/>
                        <a:pt x="2" y="10"/>
                      </a:cubicBezTo>
                      <a:cubicBezTo>
                        <a:pt x="9" y="17"/>
                        <a:pt x="12" y="26"/>
                        <a:pt x="12" y="35"/>
                      </a:cubicBezTo>
                      <a:cubicBezTo>
                        <a:pt x="12" y="44"/>
                        <a:pt x="9" y="53"/>
                        <a:pt x="2" y="60"/>
                      </a:cubicBezTo>
                      <a:cubicBezTo>
                        <a:pt x="0" y="62"/>
                        <a:pt x="0" y="65"/>
                        <a:pt x="2" y="67"/>
                      </a:cubicBezTo>
                      <a:cubicBezTo>
                        <a:pt x="3" y="68"/>
                        <a:pt x="4" y="69"/>
                        <a:pt x="6" y="69"/>
                      </a:cubicBezTo>
                      <a:cubicBezTo>
                        <a:pt x="7" y="69"/>
                        <a:pt x="9" y="68"/>
                        <a:pt x="10" y="67"/>
                      </a:cubicBezTo>
                      <a:cubicBezTo>
                        <a:pt x="19" y="58"/>
                        <a:pt x="23" y="47"/>
                        <a:pt x="23" y="35"/>
                      </a:cubicBezTo>
                      <a:cubicBezTo>
                        <a:pt x="23" y="23"/>
                        <a:pt x="19" y="11"/>
                        <a:pt x="1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5" name="Freeform 87"/>
                <p:cNvSpPr/>
                <p:nvPr/>
              </p:nvSpPr>
              <p:spPr bwMode="auto">
                <a:xfrm>
                  <a:off x="6376980" y="4239521"/>
                  <a:ext cx="102328" cy="341923"/>
                </a:xfrm>
                <a:custGeom>
                  <a:avLst/>
                  <a:gdLst>
                    <a:gd name="T0" fmla="*/ 10 w 31"/>
                    <a:gd name="T1" fmla="*/ 2 h 103"/>
                    <a:gd name="T2" fmla="*/ 3 w 31"/>
                    <a:gd name="T3" fmla="*/ 2 h 103"/>
                    <a:gd name="T4" fmla="*/ 3 w 31"/>
                    <a:gd name="T5" fmla="*/ 10 h 103"/>
                    <a:gd name="T6" fmla="*/ 20 w 31"/>
                    <a:gd name="T7" fmla="*/ 52 h 103"/>
                    <a:gd name="T8" fmla="*/ 3 w 31"/>
                    <a:gd name="T9" fmla="*/ 94 h 103"/>
                    <a:gd name="T10" fmla="*/ 3 w 31"/>
                    <a:gd name="T11" fmla="*/ 102 h 103"/>
                    <a:gd name="T12" fmla="*/ 6 w 31"/>
                    <a:gd name="T13" fmla="*/ 103 h 103"/>
                    <a:gd name="T14" fmla="*/ 10 w 31"/>
                    <a:gd name="T15" fmla="*/ 102 h 103"/>
                    <a:gd name="T16" fmla="*/ 31 w 31"/>
                    <a:gd name="T17" fmla="*/ 52 h 103"/>
                    <a:gd name="T18" fmla="*/ 10 w 31"/>
                    <a:gd name="T19" fmla="*/ 2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" h="103">
                      <a:moveTo>
                        <a:pt x="10" y="2"/>
                      </a:moveTo>
                      <a:cubicBezTo>
                        <a:pt x="8" y="0"/>
                        <a:pt x="5" y="0"/>
                        <a:pt x="3" y="2"/>
                      </a:cubicBezTo>
                      <a:cubicBezTo>
                        <a:pt x="0" y="4"/>
                        <a:pt x="0" y="8"/>
                        <a:pt x="3" y="10"/>
                      </a:cubicBezTo>
                      <a:cubicBezTo>
                        <a:pt x="14" y="21"/>
                        <a:pt x="20" y="37"/>
                        <a:pt x="20" y="52"/>
                      </a:cubicBezTo>
                      <a:cubicBezTo>
                        <a:pt x="20" y="67"/>
                        <a:pt x="14" y="82"/>
                        <a:pt x="3" y="94"/>
                      </a:cubicBezTo>
                      <a:cubicBezTo>
                        <a:pt x="0" y="96"/>
                        <a:pt x="0" y="100"/>
                        <a:pt x="3" y="102"/>
                      </a:cubicBezTo>
                      <a:cubicBezTo>
                        <a:pt x="4" y="103"/>
                        <a:pt x="5" y="103"/>
                        <a:pt x="6" y="103"/>
                      </a:cubicBezTo>
                      <a:cubicBezTo>
                        <a:pt x="8" y="103"/>
                        <a:pt x="9" y="103"/>
                        <a:pt x="10" y="102"/>
                      </a:cubicBezTo>
                      <a:cubicBezTo>
                        <a:pt x="24" y="88"/>
                        <a:pt x="31" y="70"/>
                        <a:pt x="31" y="52"/>
                      </a:cubicBezTo>
                      <a:cubicBezTo>
                        <a:pt x="31" y="34"/>
                        <a:pt x="24" y="16"/>
                        <a:pt x="1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6" name="Freeform 88"/>
                <p:cNvSpPr/>
                <p:nvPr/>
              </p:nvSpPr>
              <p:spPr bwMode="auto">
                <a:xfrm>
                  <a:off x="6436879" y="4182118"/>
                  <a:ext cx="124789" cy="459224"/>
                </a:xfrm>
                <a:custGeom>
                  <a:avLst/>
                  <a:gdLst>
                    <a:gd name="T0" fmla="*/ 10 w 38"/>
                    <a:gd name="T1" fmla="*/ 2 h 138"/>
                    <a:gd name="T2" fmla="*/ 2 w 38"/>
                    <a:gd name="T3" fmla="*/ 2 h 138"/>
                    <a:gd name="T4" fmla="*/ 2 w 38"/>
                    <a:gd name="T5" fmla="*/ 9 h 138"/>
                    <a:gd name="T6" fmla="*/ 27 w 38"/>
                    <a:gd name="T7" fmla="*/ 69 h 138"/>
                    <a:gd name="T8" fmla="*/ 2 w 38"/>
                    <a:gd name="T9" fmla="*/ 128 h 138"/>
                    <a:gd name="T10" fmla="*/ 2 w 38"/>
                    <a:gd name="T11" fmla="*/ 136 h 138"/>
                    <a:gd name="T12" fmla="*/ 6 w 38"/>
                    <a:gd name="T13" fmla="*/ 138 h 138"/>
                    <a:gd name="T14" fmla="*/ 10 w 38"/>
                    <a:gd name="T15" fmla="*/ 136 h 138"/>
                    <a:gd name="T16" fmla="*/ 38 w 38"/>
                    <a:gd name="T17" fmla="*/ 69 h 138"/>
                    <a:gd name="T18" fmla="*/ 10 w 38"/>
                    <a:gd name="T19" fmla="*/ 2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8" h="138">
                      <a:moveTo>
                        <a:pt x="10" y="2"/>
                      </a:moveTo>
                      <a:cubicBezTo>
                        <a:pt x="8" y="0"/>
                        <a:pt x="5" y="0"/>
                        <a:pt x="2" y="2"/>
                      </a:cubicBezTo>
                      <a:cubicBezTo>
                        <a:pt x="0" y="4"/>
                        <a:pt x="0" y="7"/>
                        <a:pt x="2" y="9"/>
                      </a:cubicBezTo>
                      <a:cubicBezTo>
                        <a:pt x="19" y="26"/>
                        <a:pt x="27" y="47"/>
                        <a:pt x="27" y="69"/>
                      </a:cubicBezTo>
                      <a:cubicBezTo>
                        <a:pt x="27" y="90"/>
                        <a:pt x="19" y="112"/>
                        <a:pt x="2" y="128"/>
                      </a:cubicBezTo>
                      <a:cubicBezTo>
                        <a:pt x="0" y="130"/>
                        <a:pt x="0" y="134"/>
                        <a:pt x="2" y="136"/>
                      </a:cubicBezTo>
                      <a:cubicBezTo>
                        <a:pt x="4" y="137"/>
                        <a:pt x="5" y="138"/>
                        <a:pt x="6" y="138"/>
                      </a:cubicBezTo>
                      <a:cubicBezTo>
                        <a:pt x="8" y="138"/>
                        <a:pt x="9" y="137"/>
                        <a:pt x="10" y="136"/>
                      </a:cubicBezTo>
                      <a:cubicBezTo>
                        <a:pt x="29" y="117"/>
                        <a:pt x="38" y="93"/>
                        <a:pt x="38" y="69"/>
                      </a:cubicBezTo>
                      <a:cubicBezTo>
                        <a:pt x="38" y="45"/>
                        <a:pt x="29" y="20"/>
                        <a:pt x="1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sp>
          <p:nvSpPr>
            <p:cNvPr id="18" name="Freeform 21"/>
            <p:cNvSpPr>
              <a:spLocks noChangeAspect="1" noEditPoints="1"/>
            </p:cNvSpPr>
            <p:nvPr/>
          </p:nvSpPr>
          <p:spPr bwMode="auto">
            <a:xfrm>
              <a:off x="2929982" y="3871816"/>
              <a:ext cx="339847" cy="303396"/>
            </a:xfrm>
            <a:custGeom>
              <a:avLst/>
              <a:gdLst>
                <a:gd name="T0" fmla="*/ 62 w 401"/>
                <a:gd name="T1" fmla="*/ 116 h 357"/>
                <a:gd name="T2" fmla="*/ 117 w 401"/>
                <a:gd name="T3" fmla="*/ 135 h 357"/>
                <a:gd name="T4" fmla="*/ 124 w 401"/>
                <a:gd name="T5" fmla="*/ 133 h 357"/>
                <a:gd name="T6" fmla="*/ 155 w 401"/>
                <a:gd name="T7" fmla="*/ 106 h 357"/>
                <a:gd name="T8" fmla="*/ 156 w 401"/>
                <a:gd name="T9" fmla="*/ 100 h 357"/>
                <a:gd name="T10" fmla="*/ 141 w 401"/>
                <a:gd name="T11" fmla="*/ 81 h 357"/>
                <a:gd name="T12" fmla="*/ 219 w 401"/>
                <a:gd name="T13" fmla="*/ 1 h 357"/>
                <a:gd name="T14" fmla="*/ 160 w 401"/>
                <a:gd name="T15" fmla="*/ 1 h 357"/>
                <a:gd name="T16" fmla="*/ 86 w 401"/>
                <a:gd name="T17" fmla="*/ 39 h 357"/>
                <a:gd name="T18" fmla="*/ 55 w 401"/>
                <a:gd name="T19" fmla="*/ 63 h 357"/>
                <a:gd name="T20" fmla="*/ 43 w 401"/>
                <a:gd name="T21" fmla="*/ 90 h 357"/>
                <a:gd name="T22" fmla="*/ 18 w 401"/>
                <a:gd name="T23" fmla="*/ 98 h 357"/>
                <a:gd name="T24" fmla="*/ 3 w 401"/>
                <a:gd name="T25" fmla="*/ 110 h 357"/>
                <a:gd name="T26" fmla="*/ 2 w 401"/>
                <a:gd name="T27" fmla="*/ 120 h 357"/>
                <a:gd name="T28" fmla="*/ 30 w 401"/>
                <a:gd name="T29" fmla="*/ 150 h 357"/>
                <a:gd name="T30" fmla="*/ 41 w 401"/>
                <a:gd name="T31" fmla="*/ 152 h 357"/>
                <a:gd name="T32" fmla="*/ 55 w 401"/>
                <a:gd name="T33" fmla="*/ 139 h 357"/>
                <a:gd name="T34" fmla="*/ 62 w 401"/>
                <a:gd name="T35" fmla="*/ 116 h 357"/>
                <a:gd name="T36" fmla="*/ 177 w 401"/>
                <a:gd name="T37" fmla="*/ 126 h 357"/>
                <a:gd name="T38" fmla="*/ 169 w 401"/>
                <a:gd name="T39" fmla="*/ 125 h 357"/>
                <a:gd name="T40" fmla="*/ 140 w 401"/>
                <a:gd name="T41" fmla="*/ 150 h 357"/>
                <a:gd name="T42" fmla="*/ 139 w 401"/>
                <a:gd name="T43" fmla="*/ 158 h 357"/>
                <a:gd name="T44" fmla="*/ 305 w 401"/>
                <a:gd name="T45" fmla="*/ 347 h 357"/>
                <a:gd name="T46" fmla="*/ 320 w 401"/>
                <a:gd name="T47" fmla="*/ 348 h 357"/>
                <a:gd name="T48" fmla="*/ 340 w 401"/>
                <a:gd name="T49" fmla="*/ 332 h 357"/>
                <a:gd name="T50" fmla="*/ 341 w 401"/>
                <a:gd name="T51" fmla="*/ 317 h 357"/>
                <a:gd name="T52" fmla="*/ 177 w 401"/>
                <a:gd name="T53" fmla="*/ 126 h 357"/>
                <a:gd name="T54" fmla="*/ 398 w 401"/>
                <a:gd name="T55" fmla="*/ 46 h 357"/>
                <a:gd name="T56" fmla="*/ 389 w 401"/>
                <a:gd name="T57" fmla="*/ 42 h 357"/>
                <a:gd name="T58" fmla="*/ 369 w 401"/>
                <a:gd name="T59" fmla="*/ 72 h 357"/>
                <a:gd name="T60" fmla="*/ 331 w 401"/>
                <a:gd name="T61" fmla="*/ 80 h 357"/>
                <a:gd name="T62" fmla="*/ 320 w 401"/>
                <a:gd name="T63" fmla="*/ 45 h 357"/>
                <a:gd name="T64" fmla="*/ 338 w 401"/>
                <a:gd name="T65" fmla="*/ 13 h 357"/>
                <a:gd name="T66" fmla="*/ 330 w 401"/>
                <a:gd name="T67" fmla="*/ 6 h 357"/>
                <a:gd name="T68" fmla="*/ 274 w 401"/>
                <a:gd name="T69" fmla="*/ 51 h 357"/>
                <a:gd name="T70" fmla="*/ 257 w 401"/>
                <a:gd name="T71" fmla="*/ 121 h 357"/>
                <a:gd name="T72" fmla="*/ 230 w 401"/>
                <a:gd name="T73" fmla="*/ 149 h 357"/>
                <a:gd name="T74" fmla="*/ 257 w 401"/>
                <a:gd name="T75" fmla="*/ 181 h 357"/>
                <a:gd name="T76" fmla="*/ 290 w 401"/>
                <a:gd name="T77" fmla="*/ 149 h 357"/>
                <a:gd name="T78" fmla="*/ 330 w 401"/>
                <a:gd name="T79" fmla="*/ 137 h 357"/>
                <a:gd name="T80" fmla="*/ 391 w 401"/>
                <a:gd name="T81" fmla="*/ 112 h 357"/>
                <a:gd name="T82" fmla="*/ 398 w 401"/>
                <a:gd name="T83" fmla="*/ 46 h 357"/>
                <a:gd name="T84" fmla="*/ 55 w 401"/>
                <a:gd name="T85" fmla="*/ 319 h 357"/>
                <a:gd name="T86" fmla="*/ 55 w 401"/>
                <a:gd name="T87" fmla="*/ 334 h 357"/>
                <a:gd name="T88" fmla="*/ 74 w 401"/>
                <a:gd name="T89" fmla="*/ 353 h 357"/>
                <a:gd name="T90" fmla="*/ 89 w 401"/>
                <a:gd name="T91" fmla="*/ 351 h 357"/>
                <a:gd name="T92" fmla="*/ 187 w 401"/>
                <a:gd name="T93" fmla="*/ 254 h 357"/>
                <a:gd name="T94" fmla="*/ 157 w 401"/>
                <a:gd name="T95" fmla="*/ 220 h 357"/>
                <a:gd name="T96" fmla="*/ 55 w 401"/>
                <a:gd name="T97" fmla="*/ 319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1" h="357">
                  <a:moveTo>
                    <a:pt x="62" y="116"/>
                  </a:moveTo>
                  <a:cubicBezTo>
                    <a:pt x="81" y="101"/>
                    <a:pt x="97" y="111"/>
                    <a:pt x="117" y="135"/>
                  </a:cubicBezTo>
                  <a:cubicBezTo>
                    <a:pt x="120" y="138"/>
                    <a:pt x="123" y="135"/>
                    <a:pt x="124" y="133"/>
                  </a:cubicBezTo>
                  <a:cubicBezTo>
                    <a:pt x="126" y="132"/>
                    <a:pt x="154" y="107"/>
                    <a:pt x="155" y="106"/>
                  </a:cubicBezTo>
                  <a:cubicBezTo>
                    <a:pt x="156" y="105"/>
                    <a:pt x="158" y="102"/>
                    <a:pt x="156" y="100"/>
                  </a:cubicBezTo>
                  <a:cubicBezTo>
                    <a:pt x="154" y="98"/>
                    <a:pt x="146" y="88"/>
                    <a:pt x="141" y="81"/>
                  </a:cubicBezTo>
                  <a:cubicBezTo>
                    <a:pt x="105" y="34"/>
                    <a:pt x="240" y="2"/>
                    <a:pt x="219" y="1"/>
                  </a:cubicBezTo>
                  <a:cubicBezTo>
                    <a:pt x="208" y="1"/>
                    <a:pt x="166" y="0"/>
                    <a:pt x="160" y="1"/>
                  </a:cubicBezTo>
                  <a:cubicBezTo>
                    <a:pt x="134" y="4"/>
                    <a:pt x="102" y="28"/>
                    <a:pt x="86" y="39"/>
                  </a:cubicBezTo>
                  <a:cubicBezTo>
                    <a:pt x="64" y="53"/>
                    <a:pt x="57" y="62"/>
                    <a:pt x="55" y="63"/>
                  </a:cubicBezTo>
                  <a:cubicBezTo>
                    <a:pt x="49" y="68"/>
                    <a:pt x="54" y="80"/>
                    <a:pt x="43" y="90"/>
                  </a:cubicBezTo>
                  <a:cubicBezTo>
                    <a:pt x="32" y="100"/>
                    <a:pt x="25" y="92"/>
                    <a:pt x="18" y="98"/>
                  </a:cubicBezTo>
                  <a:cubicBezTo>
                    <a:pt x="15" y="101"/>
                    <a:pt x="5" y="108"/>
                    <a:pt x="3" y="110"/>
                  </a:cubicBezTo>
                  <a:cubicBezTo>
                    <a:pt x="0" y="113"/>
                    <a:pt x="0" y="117"/>
                    <a:pt x="2" y="120"/>
                  </a:cubicBezTo>
                  <a:cubicBezTo>
                    <a:pt x="2" y="120"/>
                    <a:pt x="28" y="148"/>
                    <a:pt x="30" y="150"/>
                  </a:cubicBezTo>
                  <a:cubicBezTo>
                    <a:pt x="32" y="153"/>
                    <a:pt x="38" y="155"/>
                    <a:pt x="41" y="152"/>
                  </a:cubicBezTo>
                  <a:cubicBezTo>
                    <a:pt x="45" y="149"/>
                    <a:pt x="54" y="141"/>
                    <a:pt x="55" y="139"/>
                  </a:cubicBezTo>
                  <a:cubicBezTo>
                    <a:pt x="57" y="138"/>
                    <a:pt x="54" y="122"/>
                    <a:pt x="62" y="116"/>
                  </a:cubicBezTo>
                  <a:close/>
                  <a:moveTo>
                    <a:pt x="177" y="126"/>
                  </a:moveTo>
                  <a:cubicBezTo>
                    <a:pt x="174" y="123"/>
                    <a:pt x="171" y="123"/>
                    <a:pt x="169" y="125"/>
                  </a:cubicBezTo>
                  <a:cubicBezTo>
                    <a:pt x="140" y="150"/>
                    <a:pt x="140" y="150"/>
                    <a:pt x="140" y="150"/>
                  </a:cubicBezTo>
                  <a:cubicBezTo>
                    <a:pt x="138" y="152"/>
                    <a:pt x="137" y="156"/>
                    <a:pt x="139" y="158"/>
                  </a:cubicBezTo>
                  <a:cubicBezTo>
                    <a:pt x="305" y="347"/>
                    <a:pt x="305" y="347"/>
                    <a:pt x="305" y="347"/>
                  </a:cubicBezTo>
                  <a:cubicBezTo>
                    <a:pt x="309" y="352"/>
                    <a:pt x="316" y="352"/>
                    <a:pt x="320" y="348"/>
                  </a:cubicBezTo>
                  <a:cubicBezTo>
                    <a:pt x="340" y="332"/>
                    <a:pt x="340" y="332"/>
                    <a:pt x="340" y="332"/>
                  </a:cubicBezTo>
                  <a:cubicBezTo>
                    <a:pt x="344" y="328"/>
                    <a:pt x="345" y="321"/>
                    <a:pt x="341" y="317"/>
                  </a:cubicBezTo>
                  <a:lnTo>
                    <a:pt x="177" y="126"/>
                  </a:lnTo>
                  <a:close/>
                  <a:moveTo>
                    <a:pt x="398" y="46"/>
                  </a:moveTo>
                  <a:cubicBezTo>
                    <a:pt x="396" y="36"/>
                    <a:pt x="391" y="38"/>
                    <a:pt x="389" y="42"/>
                  </a:cubicBezTo>
                  <a:cubicBezTo>
                    <a:pt x="386" y="46"/>
                    <a:pt x="374" y="64"/>
                    <a:pt x="369" y="72"/>
                  </a:cubicBezTo>
                  <a:cubicBezTo>
                    <a:pt x="364" y="80"/>
                    <a:pt x="353" y="96"/>
                    <a:pt x="331" y="80"/>
                  </a:cubicBezTo>
                  <a:cubicBezTo>
                    <a:pt x="308" y="64"/>
                    <a:pt x="316" y="53"/>
                    <a:pt x="320" y="45"/>
                  </a:cubicBezTo>
                  <a:cubicBezTo>
                    <a:pt x="324" y="38"/>
                    <a:pt x="336" y="16"/>
                    <a:pt x="338" y="13"/>
                  </a:cubicBezTo>
                  <a:cubicBezTo>
                    <a:pt x="340" y="11"/>
                    <a:pt x="338" y="3"/>
                    <a:pt x="330" y="6"/>
                  </a:cubicBezTo>
                  <a:cubicBezTo>
                    <a:pt x="323" y="9"/>
                    <a:pt x="280" y="27"/>
                    <a:pt x="274" y="51"/>
                  </a:cubicBezTo>
                  <a:cubicBezTo>
                    <a:pt x="268" y="76"/>
                    <a:pt x="279" y="99"/>
                    <a:pt x="257" y="121"/>
                  </a:cubicBezTo>
                  <a:cubicBezTo>
                    <a:pt x="230" y="149"/>
                    <a:pt x="230" y="149"/>
                    <a:pt x="230" y="149"/>
                  </a:cubicBezTo>
                  <a:cubicBezTo>
                    <a:pt x="257" y="181"/>
                    <a:pt x="257" y="181"/>
                    <a:pt x="257" y="181"/>
                  </a:cubicBezTo>
                  <a:cubicBezTo>
                    <a:pt x="290" y="149"/>
                    <a:pt x="290" y="149"/>
                    <a:pt x="290" y="149"/>
                  </a:cubicBezTo>
                  <a:cubicBezTo>
                    <a:pt x="298" y="141"/>
                    <a:pt x="315" y="134"/>
                    <a:pt x="330" y="137"/>
                  </a:cubicBezTo>
                  <a:cubicBezTo>
                    <a:pt x="363" y="144"/>
                    <a:pt x="381" y="132"/>
                    <a:pt x="391" y="112"/>
                  </a:cubicBezTo>
                  <a:cubicBezTo>
                    <a:pt x="401" y="94"/>
                    <a:pt x="399" y="56"/>
                    <a:pt x="398" y="46"/>
                  </a:cubicBezTo>
                  <a:close/>
                  <a:moveTo>
                    <a:pt x="55" y="319"/>
                  </a:moveTo>
                  <a:cubicBezTo>
                    <a:pt x="50" y="323"/>
                    <a:pt x="50" y="330"/>
                    <a:pt x="55" y="334"/>
                  </a:cubicBezTo>
                  <a:cubicBezTo>
                    <a:pt x="74" y="353"/>
                    <a:pt x="74" y="353"/>
                    <a:pt x="74" y="353"/>
                  </a:cubicBezTo>
                  <a:cubicBezTo>
                    <a:pt x="78" y="357"/>
                    <a:pt x="84" y="355"/>
                    <a:pt x="89" y="351"/>
                  </a:cubicBezTo>
                  <a:cubicBezTo>
                    <a:pt x="187" y="254"/>
                    <a:pt x="187" y="254"/>
                    <a:pt x="187" y="254"/>
                  </a:cubicBezTo>
                  <a:cubicBezTo>
                    <a:pt x="157" y="220"/>
                    <a:pt x="157" y="220"/>
                    <a:pt x="157" y="220"/>
                  </a:cubicBezTo>
                  <a:lnTo>
                    <a:pt x="55" y="31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altLang="zh-CN"/>
            </a:p>
          </p:txBody>
        </p:sp>
      </p:grpSp>
      <p:sp>
        <p:nvSpPr>
          <p:cNvPr id="41" name="TextBox 19"/>
          <p:cNvSpPr txBox="1">
            <a:spLocks noChangeArrowheads="1"/>
          </p:cNvSpPr>
          <p:nvPr/>
        </p:nvSpPr>
        <p:spPr bwMode="auto">
          <a:xfrm>
            <a:off x="2659073" y="2309093"/>
            <a:ext cx="13776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 smtClean="0">
                <a:solidFill>
                  <a:srgbClr val="1F217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添加</a:t>
            </a:r>
            <a:r>
              <a:rPr lang="zh-CN" altLang="en-US" sz="2000" dirty="0">
                <a:solidFill>
                  <a:srgbClr val="1F217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标题</a:t>
            </a:r>
            <a:endParaRPr lang="en-US" altLang="zh-CN" sz="2000" dirty="0">
              <a:solidFill>
                <a:srgbClr val="1F217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2" name="Rectangle 24"/>
          <p:cNvSpPr>
            <a:spLocks noChangeArrowheads="1"/>
          </p:cNvSpPr>
          <p:nvPr/>
        </p:nvSpPr>
        <p:spPr bwMode="auto">
          <a:xfrm>
            <a:off x="703357" y="2678425"/>
            <a:ext cx="3214187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algn="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never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one to patiently pick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up broken and </a:t>
            </a: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0" algn="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new What is broken and rather,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never</a:t>
            </a: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0" algn="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patiently pick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up broken </a:t>
            </a:r>
            <a:endParaRPr kumimoji="0" lang="zh-CN" altLang="zh-CN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3" name="TextBox 19"/>
          <p:cNvSpPr txBox="1">
            <a:spLocks noChangeArrowheads="1"/>
          </p:cNvSpPr>
          <p:nvPr/>
        </p:nvSpPr>
        <p:spPr bwMode="auto">
          <a:xfrm>
            <a:off x="2659072" y="4172607"/>
            <a:ext cx="13783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 smtClean="0">
                <a:solidFill>
                  <a:srgbClr val="1F217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添加</a:t>
            </a:r>
            <a:r>
              <a:rPr lang="zh-CN" altLang="en-US" sz="2000" dirty="0">
                <a:solidFill>
                  <a:srgbClr val="1F217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标题</a:t>
            </a:r>
            <a:endParaRPr lang="en-US" altLang="zh-CN" sz="2000" dirty="0">
              <a:solidFill>
                <a:srgbClr val="1F217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4" name="Rectangle 24"/>
          <p:cNvSpPr>
            <a:spLocks noChangeArrowheads="1"/>
          </p:cNvSpPr>
          <p:nvPr/>
        </p:nvSpPr>
        <p:spPr bwMode="auto">
          <a:xfrm>
            <a:off x="704048" y="4541939"/>
            <a:ext cx="3214187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algn="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never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one to patiently pick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up broken and </a:t>
            </a: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0" algn="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new What is broken and rather,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never</a:t>
            </a: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0" algn="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patiently pick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up broken </a:t>
            </a:r>
            <a:endParaRPr kumimoji="0" lang="zh-CN" altLang="zh-CN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5" name="TextBox 19"/>
          <p:cNvSpPr txBox="1">
            <a:spLocks noChangeArrowheads="1"/>
          </p:cNvSpPr>
          <p:nvPr/>
        </p:nvSpPr>
        <p:spPr bwMode="auto">
          <a:xfrm>
            <a:off x="8067622" y="2309093"/>
            <a:ext cx="20504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 smtClean="0">
                <a:solidFill>
                  <a:srgbClr val="1F217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添加</a:t>
            </a:r>
            <a:r>
              <a:rPr lang="zh-CN" altLang="en-US" sz="2000" dirty="0">
                <a:solidFill>
                  <a:srgbClr val="1F217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标题</a:t>
            </a:r>
            <a:endParaRPr lang="en-US" altLang="zh-CN" sz="2000" dirty="0">
              <a:solidFill>
                <a:srgbClr val="1F217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6" name="Rectangle 24"/>
          <p:cNvSpPr>
            <a:spLocks noChangeArrowheads="1"/>
          </p:cNvSpPr>
          <p:nvPr/>
        </p:nvSpPr>
        <p:spPr bwMode="auto">
          <a:xfrm>
            <a:off x="8215411" y="2678905"/>
            <a:ext cx="3214187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never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one to patiently pick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up broken and </a:t>
            </a: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new What is broken and rather,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never</a:t>
            </a: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patiently pick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up broken </a:t>
            </a:r>
            <a:endParaRPr kumimoji="0" lang="zh-CN" altLang="zh-CN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7" name="TextBox 19"/>
          <p:cNvSpPr txBox="1">
            <a:spLocks noChangeArrowheads="1"/>
          </p:cNvSpPr>
          <p:nvPr/>
        </p:nvSpPr>
        <p:spPr bwMode="auto">
          <a:xfrm>
            <a:off x="8067622" y="4178292"/>
            <a:ext cx="20504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 smtClean="0">
                <a:solidFill>
                  <a:srgbClr val="1F217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添加</a:t>
            </a:r>
            <a:r>
              <a:rPr lang="zh-CN" altLang="en-US" sz="2000" dirty="0">
                <a:solidFill>
                  <a:srgbClr val="1F217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标题</a:t>
            </a:r>
            <a:endParaRPr lang="en-US" altLang="zh-CN" sz="2000" dirty="0">
              <a:solidFill>
                <a:srgbClr val="1F217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8" name="Rectangle 24"/>
          <p:cNvSpPr>
            <a:spLocks noChangeArrowheads="1"/>
          </p:cNvSpPr>
          <p:nvPr/>
        </p:nvSpPr>
        <p:spPr bwMode="auto">
          <a:xfrm>
            <a:off x="8215411" y="4548104"/>
            <a:ext cx="3214187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never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one to patiently pick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up broken and </a:t>
            </a: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new What is broken and rather,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never</a:t>
            </a: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patiently pick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up broken </a:t>
            </a:r>
            <a:endParaRPr kumimoji="0" lang="zh-CN" altLang="zh-CN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000">
        <p:circle/>
      </p:transition>
    </mc:Choice>
    <mc:Fallback>
      <p:transition spd="slow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30910"/>
            <a:ext cx="138545" cy="480290"/>
          </a:xfrm>
          <a:prstGeom prst="rect">
            <a:avLst/>
          </a:prstGeom>
          <a:solidFill>
            <a:srgbClr val="1F2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38545" y="230910"/>
            <a:ext cx="138545" cy="480290"/>
          </a:xfrm>
          <a:prstGeom prst="rect">
            <a:avLst/>
          </a:prstGeom>
          <a:solidFill>
            <a:srgbClr val="FF6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15635" y="481885"/>
            <a:ext cx="3344567" cy="342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lick here to add your subtitle click here</a:t>
            </a:r>
            <a:endParaRPr lang="zh-CN" alt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TextBox 15"/>
          <p:cNvSpPr txBox="1">
            <a:spLocks noChangeArrowheads="1"/>
          </p:cNvSpPr>
          <p:nvPr/>
        </p:nvSpPr>
        <p:spPr bwMode="auto">
          <a:xfrm>
            <a:off x="415635" y="195132"/>
            <a:ext cx="22434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 smtClean="0">
                <a:solidFill>
                  <a:srgbClr val="1F217A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Ebrima" panose="02000000000000000000" pitchFamily="2" charset="0"/>
              </a:rPr>
              <a:t>添加输入标题内容</a:t>
            </a:r>
            <a:endParaRPr lang="zh-CN" altLang="en-US" sz="2000" b="1" dirty="0">
              <a:solidFill>
                <a:srgbClr val="1F217A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Ebrima" panose="02000000000000000000" pitchFamily="2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/>
          <a:srcRect b="18409"/>
          <a:stretch>
            <a:fillRect/>
          </a:stretch>
        </p:blipFill>
        <p:spPr>
          <a:xfrm>
            <a:off x="1055104" y="1324604"/>
            <a:ext cx="10693550" cy="553339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019903" y="2978957"/>
            <a:ext cx="1432387" cy="466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rgbClr val="1F217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文字内容</a:t>
            </a:r>
            <a:endParaRPr lang="en-US" altLang="zh-CN" sz="2400" dirty="0" smtClean="0">
              <a:solidFill>
                <a:srgbClr val="1F217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1055104" y="3444971"/>
            <a:ext cx="342007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r>
              <a:rPr lang="en-US" altLang="zh-CN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never </a:t>
            </a:r>
            <a:r>
              <a:rPr lang="en-US" altLang="zh-CN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one to patiently pick up broken </a:t>
            </a: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fragments and new is </a:t>
            </a:r>
            <a:r>
              <a:rPr lang="en-US" altLang="zh-CN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broken--and </a:t>
            </a: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rather remember it </a:t>
            </a:r>
            <a:r>
              <a:rPr lang="en-US" altLang="zh-CN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as it was at its best than </a:t>
            </a: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mend </a:t>
            </a:r>
            <a:r>
              <a:rPr lang="en-US" altLang="zh-CN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see the </a:t>
            </a: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broken places </a:t>
            </a:r>
            <a:r>
              <a:rPr lang="en-US" altLang="zh-CN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pick up broken fragments and new </a:t>
            </a:r>
            <a:endParaRPr kumimoji="0" lang="zh-CN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519830" y="2978957"/>
            <a:ext cx="1432387" cy="466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rgbClr val="1F217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文字内容</a:t>
            </a:r>
            <a:endParaRPr lang="en-US" altLang="zh-CN" sz="2400" dirty="0" smtClean="0">
              <a:solidFill>
                <a:srgbClr val="1F217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8555031" y="3444971"/>
            <a:ext cx="342007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r>
              <a:rPr lang="en-US" altLang="zh-CN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never </a:t>
            </a:r>
            <a:r>
              <a:rPr lang="en-US" altLang="zh-CN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one to patiently pick up broken </a:t>
            </a: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fragments and new is </a:t>
            </a:r>
            <a:r>
              <a:rPr lang="en-US" altLang="zh-CN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broken--and </a:t>
            </a: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rather remember it </a:t>
            </a:r>
            <a:r>
              <a:rPr lang="en-US" altLang="zh-CN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as it was at its best than </a:t>
            </a: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mend </a:t>
            </a:r>
            <a:r>
              <a:rPr lang="en-US" altLang="zh-CN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see the </a:t>
            </a: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broken places </a:t>
            </a:r>
            <a:r>
              <a:rPr lang="en-US" altLang="zh-CN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pick up broken fragments and new </a:t>
            </a:r>
            <a:endParaRPr kumimoji="0" lang="zh-CN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000">
        <p:circle/>
      </p:transition>
    </mc:Choice>
    <mc:Fallback>
      <p:transition spd="slow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836543"/>
            <a:ext cx="4488012" cy="2846293"/>
          </a:xfrm>
          <a:prstGeom prst="rect">
            <a:avLst/>
          </a:prstGeom>
        </p:spPr>
      </p:pic>
      <p:sp>
        <p:nvSpPr>
          <p:cNvPr id="3" name="TextBox 15"/>
          <p:cNvSpPr txBox="1">
            <a:spLocks noChangeArrowheads="1"/>
          </p:cNvSpPr>
          <p:nvPr/>
        </p:nvSpPr>
        <p:spPr bwMode="auto">
          <a:xfrm>
            <a:off x="6650523" y="2345384"/>
            <a:ext cx="28536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800" b="1" dirty="0" smtClean="0">
                <a:solidFill>
                  <a:srgbClr val="1F217A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Ebrima" panose="02000000000000000000" pitchFamily="2" charset="0"/>
              </a:rPr>
              <a:t>第二章节</a:t>
            </a:r>
            <a:endParaRPr lang="zh-CN" altLang="en-US" sz="4800" b="1" dirty="0">
              <a:solidFill>
                <a:srgbClr val="1F217A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Ebrima" panose="02000000000000000000" pitchFamily="2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49175" y="3831445"/>
            <a:ext cx="6156134" cy="6389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lick here to add your subtitle click here to add your subtitle Click here to add your subtitle click here to add your subtitle</a:t>
            </a:r>
            <a:endParaRPr lang="zh-CN" alt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" name="TextBox 15"/>
          <p:cNvSpPr txBox="1">
            <a:spLocks noChangeArrowheads="1"/>
          </p:cNvSpPr>
          <p:nvPr/>
        </p:nvSpPr>
        <p:spPr bwMode="auto">
          <a:xfrm>
            <a:off x="6360140" y="3246670"/>
            <a:ext cx="35874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 smtClean="0">
                <a:solidFill>
                  <a:srgbClr val="1F217A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Ebrima" panose="02000000000000000000" pitchFamily="2" charset="0"/>
              </a:rPr>
              <a:t>添加输入标题内容</a:t>
            </a:r>
            <a:endParaRPr lang="zh-CN" altLang="en-US" sz="3200" b="1" dirty="0">
              <a:solidFill>
                <a:srgbClr val="1F217A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Ebrima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000">
        <p:circle/>
      </p:transition>
    </mc:Choice>
    <mc:Fallback>
      <p:transition spd="slow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30910"/>
            <a:ext cx="138545" cy="480290"/>
          </a:xfrm>
          <a:prstGeom prst="rect">
            <a:avLst/>
          </a:prstGeom>
          <a:solidFill>
            <a:srgbClr val="1F2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38545" y="230910"/>
            <a:ext cx="138545" cy="480290"/>
          </a:xfrm>
          <a:prstGeom prst="rect">
            <a:avLst/>
          </a:prstGeom>
          <a:solidFill>
            <a:srgbClr val="FF6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15635" y="481885"/>
            <a:ext cx="3344567" cy="342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lick here to add your subtitle click here</a:t>
            </a:r>
            <a:endParaRPr lang="zh-CN" alt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TextBox 15"/>
          <p:cNvSpPr txBox="1">
            <a:spLocks noChangeArrowheads="1"/>
          </p:cNvSpPr>
          <p:nvPr/>
        </p:nvSpPr>
        <p:spPr bwMode="auto">
          <a:xfrm>
            <a:off x="415635" y="195132"/>
            <a:ext cx="22434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 smtClean="0">
                <a:solidFill>
                  <a:srgbClr val="1F217A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Ebrima" panose="02000000000000000000" pitchFamily="2" charset="0"/>
              </a:rPr>
              <a:t>添加输入标题内容</a:t>
            </a:r>
            <a:endParaRPr lang="zh-CN" altLang="en-US" sz="2000" b="1" dirty="0">
              <a:solidFill>
                <a:srgbClr val="1F217A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Ebrima" panose="02000000000000000000" pitchFamily="2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3244" y="1468379"/>
            <a:ext cx="9923264" cy="547712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093244" y="2767810"/>
            <a:ext cx="2245187" cy="466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rgbClr val="1F217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标题文字内容</a:t>
            </a:r>
            <a:endParaRPr lang="en-US" altLang="zh-CN" sz="2400" dirty="0" smtClean="0">
              <a:solidFill>
                <a:srgbClr val="1F217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2294573" y="3245096"/>
            <a:ext cx="5360640" cy="75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r>
              <a:rPr lang="en-US" altLang="zh-CN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never </a:t>
            </a:r>
            <a:r>
              <a:rPr lang="en-US" altLang="zh-CN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one to patiently pick up broken </a:t>
            </a: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fragments and new is </a:t>
            </a:r>
            <a:r>
              <a:rPr lang="en-US" altLang="zh-CN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broken--and </a:t>
            </a: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rather remember it </a:t>
            </a:r>
            <a:r>
              <a:rPr lang="en-US" altLang="zh-CN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as it was at its best than </a:t>
            </a: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mend </a:t>
            </a:r>
            <a:r>
              <a:rPr lang="en-US" altLang="zh-CN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see the </a:t>
            </a: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broken places </a:t>
            </a:r>
            <a:r>
              <a:rPr lang="en-US" altLang="zh-CN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pick up broken fragments and new </a:t>
            </a:r>
            <a:endParaRPr kumimoji="0" lang="zh-CN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2294573" y="4480640"/>
            <a:ext cx="5360640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r>
              <a:rPr lang="en-US" altLang="zh-CN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never </a:t>
            </a:r>
            <a:r>
              <a:rPr lang="en-US" altLang="zh-CN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one to patiently pick up broken </a:t>
            </a: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fragments and new is </a:t>
            </a:r>
            <a:r>
              <a:rPr lang="en-US" altLang="zh-CN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broken--and </a:t>
            </a: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rather remember it </a:t>
            </a:r>
            <a:r>
              <a:rPr lang="en-US" altLang="zh-CN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as it was </a:t>
            </a:r>
            <a:r>
              <a:rPr lang="en-US" altLang="zh-CN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at</a:t>
            </a:r>
            <a:endParaRPr kumimoji="0" lang="zh-CN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000">
        <p:circle/>
      </p:transition>
    </mc:Choice>
    <mc:Fallback>
      <p:transition spd="slow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30910"/>
            <a:ext cx="138545" cy="480290"/>
          </a:xfrm>
          <a:prstGeom prst="rect">
            <a:avLst/>
          </a:prstGeom>
          <a:solidFill>
            <a:srgbClr val="1F2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38545" y="230910"/>
            <a:ext cx="138545" cy="480290"/>
          </a:xfrm>
          <a:prstGeom prst="rect">
            <a:avLst/>
          </a:prstGeom>
          <a:solidFill>
            <a:srgbClr val="FF6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15635" y="481885"/>
            <a:ext cx="3344567" cy="342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lick here to add your subtitle click here</a:t>
            </a:r>
            <a:endParaRPr lang="zh-CN" alt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TextBox 15"/>
          <p:cNvSpPr txBox="1">
            <a:spLocks noChangeArrowheads="1"/>
          </p:cNvSpPr>
          <p:nvPr/>
        </p:nvSpPr>
        <p:spPr bwMode="auto">
          <a:xfrm>
            <a:off x="415635" y="195132"/>
            <a:ext cx="22434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 smtClean="0">
                <a:solidFill>
                  <a:srgbClr val="1F217A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Ebrima" panose="02000000000000000000" pitchFamily="2" charset="0"/>
              </a:rPr>
              <a:t>添加输入标题内容</a:t>
            </a:r>
            <a:endParaRPr lang="zh-CN" altLang="en-US" sz="2000" b="1" dirty="0">
              <a:solidFill>
                <a:srgbClr val="1F217A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Ebrima" panose="02000000000000000000" pitchFamily="2" charset="0"/>
            </a:endParaRPr>
          </a:p>
        </p:txBody>
      </p:sp>
      <p:sp>
        <p:nvSpPr>
          <p:cNvPr id="7" name="Bent Arrow 3"/>
          <p:cNvSpPr/>
          <p:nvPr/>
        </p:nvSpPr>
        <p:spPr>
          <a:xfrm rot="13500000" flipH="1" flipV="1">
            <a:off x="5563717" y="2086820"/>
            <a:ext cx="997616" cy="1005728"/>
          </a:xfrm>
          <a:prstGeom prst="bentArrow">
            <a:avLst>
              <a:gd name="adj1" fmla="val 5470"/>
              <a:gd name="adj2" fmla="val 9301"/>
              <a:gd name="adj3" fmla="val 12699"/>
              <a:gd name="adj4" fmla="val 39549"/>
            </a:avLst>
          </a:prstGeom>
          <a:solidFill>
            <a:srgbClr val="B2B2B2">
              <a:alpha val="5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Freeform 4"/>
          <p:cNvSpPr/>
          <p:nvPr/>
        </p:nvSpPr>
        <p:spPr>
          <a:xfrm>
            <a:off x="6436561" y="4330350"/>
            <a:ext cx="1252472" cy="1252473"/>
          </a:xfrm>
          <a:custGeom>
            <a:avLst/>
            <a:gdLst>
              <a:gd name="connsiteX0" fmla="*/ 1621876 w 4116165"/>
              <a:gd name="connsiteY0" fmla="*/ 814807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1621876 w 4116165"/>
              <a:gd name="connsiteY8" fmla="*/ 814807 h 3497531"/>
              <a:gd name="connsiteX9" fmla="*/ 688860 w 4116165"/>
              <a:gd name="connsiteY9" fmla="*/ 0 h 3497531"/>
              <a:gd name="connsiteX10" fmla="*/ 739322 w 4116165"/>
              <a:gd name="connsiteY10" fmla="*/ 20901 h 3497531"/>
              <a:gd name="connsiteX11" fmla="*/ 1356818 w 4116165"/>
              <a:gd name="connsiteY11" fmla="*/ 638398 h 3497531"/>
              <a:gd name="connsiteX12" fmla="*/ 1356818 w 4116165"/>
              <a:gd name="connsiteY12" fmla="*/ 739322 h 3497531"/>
              <a:gd name="connsiteX13" fmla="*/ 739322 w 4116165"/>
              <a:gd name="connsiteY13" fmla="*/ 1356819 h 3497531"/>
              <a:gd name="connsiteX14" fmla="*/ 638398 w 4116165"/>
              <a:gd name="connsiteY14" fmla="*/ 1356819 h 3497531"/>
              <a:gd name="connsiteX15" fmla="*/ 20901 w 4116165"/>
              <a:gd name="connsiteY15" fmla="*/ 739322 h 3497531"/>
              <a:gd name="connsiteX16" fmla="*/ 20901 w 4116165"/>
              <a:gd name="connsiteY16" fmla="*/ 638398 h 3497531"/>
              <a:gd name="connsiteX17" fmla="*/ 638398 w 4116165"/>
              <a:gd name="connsiteY17" fmla="*/ 20901 h 3497531"/>
              <a:gd name="connsiteX18" fmla="*/ 688860 w 4116165"/>
              <a:gd name="connsiteY18" fmla="*/ 0 h 3497531"/>
              <a:gd name="connsiteX0-1" fmla="*/ 1433441 w 4116165"/>
              <a:gd name="connsiteY0-2" fmla="*/ 1003242 h 3497531"/>
              <a:gd name="connsiteX1-3" fmla="*/ 3927730 w 4116165"/>
              <a:gd name="connsiteY1-4" fmla="*/ 814807 h 3497531"/>
              <a:gd name="connsiteX2-5" fmla="*/ 4116165 w 4116165"/>
              <a:gd name="connsiteY2-6" fmla="*/ 1003242 h 3497531"/>
              <a:gd name="connsiteX3-7" fmla="*/ 4116165 w 4116165"/>
              <a:gd name="connsiteY3-8" fmla="*/ 3309096 h 3497531"/>
              <a:gd name="connsiteX4-9" fmla="*/ 3927730 w 4116165"/>
              <a:gd name="connsiteY4-10" fmla="*/ 3497531 h 3497531"/>
              <a:gd name="connsiteX5-11" fmla="*/ 1621876 w 4116165"/>
              <a:gd name="connsiteY5-12" fmla="*/ 3497531 h 3497531"/>
              <a:gd name="connsiteX6-13" fmla="*/ 1433441 w 4116165"/>
              <a:gd name="connsiteY6-14" fmla="*/ 3309096 h 3497531"/>
              <a:gd name="connsiteX7-15" fmla="*/ 1433441 w 4116165"/>
              <a:gd name="connsiteY7-16" fmla="*/ 1003242 h 3497531"/>
              <a:gd name="connsiteX8-17" fmla="*/ 688860 w 4116165"/>
              <a:gd name="connsiteY8-18" fmla="*/ 0 h 3497531"/>
              <a:gd name="connsiteX9-19" fmla="*/ 739322 w 4116165"/>
              <a:gd name="connsiteY9-20" fmla="*/ 20901 h 3497531"/>
              <a:gd name="connsiteX10-21" fmla="*/ 1356818 w 4116165"/>
              <a:gd name="connsiteY10-22" fmla="*/ 638398 h 3497531"/>
              <a:gd name="connsiteX11-23" fmla="*/ 1356818 w 4116165"/>
              <a:gd name="connsiteY11-24" fmla="*/ 739322 h 3497531"/>
              <a:gd name="connsiteX12-25" fmla="*/ 739322 w 4116165"/>
              <a:gd name="connsiteY12-26" fmla="*/ 1356819 h 3497531"/>
              <a:gd name="connsiteX13-27" fmla="*/ 638398 w 4116165"/>
              <a:gd name="connsiteY13-28" fmla="*/ 1356819 h 3497531"/>
              <a:gd name="connsiteX14-29" fmla="*/ 20901 w 4116165"/>
              <a:gd name="connsiteY14-30" fmla="*/ 739322 h 3497531"/>
              <a:gd name="connsiteX15-31" fmla="*/ 20901 w 4116165"/>
              <a:gd name="connsiteY15-32" fmla="*/ 638398 h 3497531"/>
              <a:gd name="connsiteX16-33" fmla="*/ 638398 w 4116165"/>
              <a:gd name="connsiteY16-34" fmla="*/ 20901 h 3497531"/>
              <a:gd name="connsiteX17-35" fmla="*/ 688860 w 4116165"/>
              <a:gd name="connsiteY17-36" fmla="*/ 0 h 3497531"/>
              <a:gd name="connsiteX0-37" fmla="*/ 1433441 w 4116165"/>
              <a:gd name="connsiteY0-38" fmla="*/ 3309096 h 3497531"/>
              <a:gd name="connsiteX1-39" fmla="*/ 3927730 w 4116165"/>
              <a:gd name="connsiteY1-40" fmla="*/ 814807 h 3497531"/>
              <a:gd name="connsiteX2-41" fmla="*/ 4116165 w 4116165"/>
              <a:gd name="connsiteY2-42" fmla="*/ 1003242 h 3497531"/>
              <a:gd name="connsiteX3-43" fmla="*/ 4116165 w 4116165"/>
              <a:gd name="connsiteY3-44" fmla="*/ 3309096 h 3497531"/>
              <a:gd name="connsiteX4-45" fmla="*/ 3927730 w 4116165"/>
              <a:gd name="connsiteY4-46" fmla="*/ 3497531 h 3497531"/>
              <a:gd name="connsiteX5-47" fmla="*/ 1621876 w 4116165"/>
              <a:gd name="connsiteY5-48" fmla="*/ 3497531 h 3497531"/>
              <a:gd name="connsiteX6-49" fmla="*/ 1433441 w 4116165"/>
              <a:gd name="connsiteY6-50" fmla="*/ 3309096 h 3497531"/>
              <a:gd name="connsiteX7-51" fmla="*/ 688860 w 4116165"/>
              <a:gd name="connsiteY7-52" fmla="*/ 0 h 3497531"/>
              <a:gd name="connsiteX8-53" fmla="*/ 739322 w 4116165"/>
              <a:gd name="connsiteY8-54" fmla="*/ 20901 h 3497531"/>
              <a:gd name="connsiteX9-55" fmla="*/ 1356818 w 4116165"/>
              <a:gd name="connsiteY9-56" fmla="*/ 638398 h 3497531"/>
              <a:gd name="connsiteX10-57" fmla="*/ 1356818 w 4116165"/>
              <a:gd name="connsiteY10-58" fmla="*/ 739322 h 3497531"/>
              <a:gd name="connsiteX11-59" fmla="*/ 739322 w 4116165"/>
              <a:gd name="connsiteY11-60" fmla="*/ 1356819 h 3497531"/>
              <a:gd name="connsiteX12-61" fmla="*/ 638398 w 4116165"/>
              <a:gd name="connsiteY12-62" fmla="*/ 1356819 h 3497531"/>
              <a:gd name="connsiteX13-63" fmla="*/ 20901 w 4116165"/>
              <a:gd name="connsiteY13-64" fmla="*/ 739322 h 3497531"/>
              <a:gd name="connsiteX14-65" fmla="*/ 20901 w 4116165"/>
              <a:gd name="connsiteY14-66" fmla="*/ 638398 h 3497531"/>
              <a:gd name="connsiteX15-67" fmla="*/ 638398 w 4116165"/>
              <a:gd name="connsiteY15-68" fmla="*/ 20901 h 3497531"/>
              <a:gd name="connsiteX16-69" fmla="*/ 688860 w 4116165"/>
              <a:gd name="connsiteY16-70" fmla="*/ 0 h 3497531"/>
              <a:gd name="connsiteX0-71" fmla="*/ 1433441 w 4116165"/>
              <a:gd name="connsiteY0-72" fmla="*/ 3309096 h 3497531"/>
              <a:gd name="connsiteX1-73" fmla="*/ 4116165 w 4116165"/>
              <a:gd name="connsiteY1-74" fmla="*/ 1003242 h 3497531"/>
              <a:gd name="connsiteX2-75" fmla="*/ 4116165 w 4116165"/>
              <a:gd name="connsiteY2-76" fmla="*/ 3309096 h 3497531"/>
              <a:gd name="connsiteX3-77" fmla="*/ 3927730 w 4116165"/>
              <a:gd name="connsiteY3-78" fmla="*/ 3497531 h 3497531"/>
              <a:gd name="connsiteX4-79" fmla="*/ 1621876 w 4116165"/>
              <a:gd name="connsiteY4-80" fmla="*/ 3497531 h 3497531"/>
              <a:gd name="connsiteX5-81" fmla="*/ 1433441 w 4116165"/>
              <a:gd name="connsiteY5-82" fmla="*/ 3309096 h 3497531"/>
              <a:gd name="connsiteX6-83" fmla="*/ 688860 w 4116165"/>
              <a:gd name="connsiteY6-84" fmla="*/ 0 h 3497531"/>
              <a:gd name="connsiteX7-85" fmla="*/ 739322 w 4116165"/>
              <a:gd name="connsiteY7-86" fmla="*/ 20901 h 3497531"/>
              <a:gd name="connsiteX8-87" fmla="*/ 1356818 w 4116165"/>
              <a:gd name="connsiteY8-88" fmla="*/ 638398 h 3497531"/>
              <a:gd name="connsiteX9-89" fmla="*/ 1356818 w 4116165"/>
              <a:gd name="connsiteY9-90" fmla="*/ 739322 h 3497531"/>
              <a:gd name="connsiteX10-91" fmla="*/ 739322 w 4116165"/>
              <a:gd name="connsiteY10-92" fmla="*/ 1356819 h 3497531"/>
              <a:gd name="connsiteX11-93" fmla="*/ 638398 w 4116165"/>
              <a:gd name="connsiteY11-94" fmla="*/ 1356819 h 3497531"/>
              <a:gd name="connsiteX12-95" fmla="*/ 20901 w 4116165"/>
              <a:gd name="connsiteY12-96" fmla="*/ 739322 h 3497531"/>
              <a:gd name="connsiteX13-97" fmla="*/ 20901 w 4116165"/>
              <a:gd name="connsiteY13-98" fmla="*/ 638398 h 3497531"/>
              <a:gd name="connsiteX14-99" fmla="*/ 638398 w 4116165"/>
              <a:gd name="connsiteY14-100" fmla="*/ 20901 h 3497531"/>
              <a:gd name="connsiteX15-101" fmla="*/ 688860 w 4116165"/>
              <a:gd name="connsiteY15-102" fmla="*/ 0 h 3497531"/>
              <a:gd name="connsiteX0-103" fmla="*/ 1433441 w 4116165"/>
              <a:gd name="connsiteY0-104" fmla="*/ 3309096 h 3497531"/>
              <a:gd name="connsiteX1-105" fmla="*/ 4116165 w 4116165"/>
              <a:gd name="connsiteY1-106" fmla="*/ 3309096 h 3497531"/>
              <a:gd name="connsiteX2-107" fmla="*/ 3927730 w 4116165"/>
              <a:gd name="connsiteY2-108" fmla="*/ 3497531 h 3497531"/>
              <a:gd name="connsiteX3-109" fmla="*/ 1621876 w 4116165"/>
              <a:gd name="connsiteY3-110" fmla="*/ 3497531 h 3497531"/>
              <a:gd name="connsiteX4-111" fmla="*/ 1433441 w 4116165"/>
              <a:gd name="connsiteY4-112" fmla="*/ 3309096 h 3497531"/>
              <a:gd name="connsiteX5-113" fmla="*/ 688860 w 4116165"/>
              <a:gd name="connsiteY5-114" fmla="*/ 0 h 3497531"/>
              <a:gd name="connsiteX6-115" fmla="*/ 739322 w 4116165"/>
              <a:gd name="connsiteY6-116" fmla="*/ 20901 h 3497531"/>
              <a:gd name="connsiteX7-117" fmla="*/ 1356818 w 4116165"/>
              <a:gd name="connsiteY7-118" fmla="*/ 638398 h 3497531"/>
              <a:gd name="connsiteX8-119" fmla="*/ 1356818 w 4116165"/>
              <a:gd name="connsiteY8-120" fmla="*/ 739322 h 3497531"/>
              <a:gd name="connsiteX9-121" fmla="*/ 739322 w 4116165"/>
              <a:gd name="connsiteY9-122" fmla="*/ 1356819 h 3497531"/>
              <a:gd name="connsiteX10-123" fmla="*/ 638398 w 4116165"/>
              <a:gd name="connsiteY10-124" fmla="*/ 1356819 h 3497531"/>
              <a:gd name="connsiteX11-125" fmla="*/ 20901 w 4116165"/>
              <a:gd name="connsiteY11-126" fmla="*/ 739322 h 3497531"/>
              <a:gd name="connsiteX12-127" fmla="*/ 20901 w 4116165"/>
              <a:gd name="connsiteY12-128" fmla="*/ 638398 h 3497531"/>
              <a:gd name="connsiteX13-129" fmla="*/ 638398 w 4116165"/>
              <a:gd name="connsiteY13-130" fmla="*/ 20901 h 3497531"/>
              <a:gd name="connsiteX14-131" fmla="*/ 688860 w 4116165"/>
              <a:gd name="connsiteY14-132" fmla="*/ 0 h 3497531"/>
              <a:gd name="connsiteX0-133" fmla="*/ 1433441 w 3927730"/>
              <a:gd name="connsiteY0-134" fmla="*/ 3309096 h 3497531"/>
              <a:gd name="connsiteX1-135" fmla="*/ 3927730 w 3927730"/>
              <a:gd name="connsiteY1-136" fmla="*/ 3497531 h 3497531"/>
              <a:gd name="connsiteX2-137" fmla="*/ 1621876 w 3927730"/>
              <a:gd name="connsiteY2-138" fmla="*/ 3497531 h 3497531"/>
              <a:gd name="connsiteX3-139" fmla="*/ 1433441 w 3927730"/>
              <a:gd name="connsiteY3-140" fmla="*/ 3309096 h 3497531"/>
              <a:gd name="connsiteX4-141" fmla="*/ 688860 w 3927730"/>
              <a:gd name="connsiteY4-142" fmla="*/ 0 h 3497531"/>
              <a:gd name="connsiteX5-143" fmla="*/ 739322 w 3927730"/>
              <a:gd name="connsiteY5-144" fmla="*/ 20901 h 3497531"/>
              <a:gd name="connsiteX6-145" fmla="*/ 1356818 w 3927730"/>
              <a:gd name="connsiteY6-146" fmla="*/ 638398 h 3497531"/>
              <a:gd name="connsiteX7-147" fmla="*/ 1356818 w 3927730"/>
              <a:gd name="connsiteY7-148" fmla="*/ 739322 h 3497531"/>
              <a:gd name="connsiteX8-149" fmla="*/ 739322 w 3927730"/>
              <a:gd name="connsiteY8-150" fmla="*/ 1356819 h 3497531"/>
              <a:gd name="connsiteX9-151" fmla="*/ 638398 w 3927730"/>
              <a:gd name="connsiteY9-152" fmla="*/ 1356819 h 3497531"/>
              <a:gd name="connsiteX10-153" fmla="*/ 20901 w 3927730"/>
              <a:gd name="connsiteY10-154" fmla="*/ 739322 h 3497531"/>
              <a:gd name="connsiteX11-155" fmla="*/ 20901 w 3927730"/>
              <a:gd name="connsiteY11-156" fmla="*/ 638398 h 3497531"/>
              <a:gd name="connsiteX12-157" fmla="*/ 638398 w 3927730"/>
              <a:gd name="connsiteY12-158" fmla="*/ 20901 h 3497531"/>
              <a:gd name="connsiteX13-159" fmla="*/ 688860 w 3927730"/>
              <a:gd name="connsiteY13-160" fmla="*/ 0 h 3497531"/>
              <a:gd name="connsiteX0-161" fmla="*/ 1433441 w 1621876"/>
              <a:gd name="connsiteY0-162" fmla="*/ 3309096 h 3497531"/>
              <a:gd name="connsiteX1-163" fmla="*/ 1621876 w 1621876"/>
              <a:gd name="connsiteY1-164" fmla="*/ 3497531 h 3497531"/>
              <a:gd name="connsiteX2-165" fmla="*/ 1433441 w 1621876"/>
              <a:gd name="connsiteY2-166" fmla="*/ 3309096 h 3497531"/>
              <a:gd name="connsiteX3-167" fmla="*/ 688860 w 1621876"/>
              <a:gd name="connsiteY3-168" fmla="*/ 0 h 3497531"/>
              <a:gd name="connsiteX4-169" fmla="*/ 739322 w 1621876"/>
              <a:gd name="connsiteY4-170" fmla="*/ 20901 h 3497531"/>
              <a:gd name="connsiteX5-171" fmla="*/ 1356818 w 1621876"/>
              <a:gd name="connsiteY5-172" fmla="*/ 638398 h 3497531"/>
              <a:gd name="connsiteX6-173" fmla="*/ 1356818 w 1621876"/>
              <a:gd name="connsiteY6-174" fmla="*/ 739322 h 3497531"/>
              <a:gd name="connsiteX7-175" fmla="*/ 739322 w 1621876"/>
              <a:gd name="connsiteY7-176" fmla="*/ 1356819 h 3497531"/>
              <a:gd name="connsiteX8-177" fmla="*/ 638398 w 1621876"/>
              <a:gd name="connsiteY8-178" fmla="*/ 1356819 h 3497531"/>
              <a:gd name="connsiteX9-179" fmla="*/ 20901 w 1621876"/>
              <a:gd name="connsiteY9-180" fmla="*/ 739322 h 3497531"/>
              <a:gd name="connsiteX10-181" fmla="*/ 20901 w 1621876"/>
              <a:gd name="connsiteY10-182" fmla="*/ 638398 h 3497531"/>
              <a:gd name="connsiteX11-183" fmla="*/ 638398 w 1621876"/>
              <a:gd name="connsiteY11-184" fmla="*/ 20901 h 3497531"/>
              <a:gd name="connsiteX12-185" fmla="*/ 688860 w 1621876"/>
              <a:gd name="connsiteY12-186" fmla="*/ 0 h 3497531"/>
              <a:gd name="connsiteX0-187" fmla="*/ 688860 w 1377719"/>
              <a:gd name="connsiteY0-188" fmla="*/ 0 h 1377720"/>
              <a:gd name="connsiteX1-189" fmla="*/ 739322 w 1377719"/>
              <a:gd name="connsiteY1-190" fmla="*/ 20901 h 1377720"/>
              <a:gd name="connsiteX2-191" fmla="*/ 1356818 w 1377719"/>
              <a:gd name="connsiteY2-192" fmla="*/ 638398 h 1377720"/>
              <a:gd name="connsiteX3-193" fmla="*/ 1356818 w 1377719"/>
              <a:gd name="connsiteY3-194" fmla="*/ 739322 h 1377720"/>
              <a:gd name="connsiteX4-195" fmla="*/ 739322 w 1377719"/>
              <a:gd name="connsiteY4-196" fmla="*/ 1356819 h 1377720"/>
              <a:gd name="connsiteX5-197" fmla="*/ 638398 w 1377719"/>
              <a:gd name="connsiteY5-198" fmla="*/ 1356819 h 1377720"/>
              <a:gd name="connsiteX6-199" fmla="*/ 20901 w 1377719"/>
              <a:gd name="connsiteY6-200" fmla="*/ 739322 h 1377720"/>
              <a:gd name="connsiteX7-201" fmla="*/ 20901 w 1377719"/>
              <a:gd name="connsiteY7-202" fmla="*/ 638398 h 1377720"/>
              <a:gd name="connsiteX8-203" fmla="*/ 638398 w 1377719"/>
              <a:gd name="connsiteY8-204" fmla="*/ 20901 h 1377720"/>
              <a:gd name="connsiteX9-205" fmla="*/ 688860 w 1377719"/>
              <a:gd name="connsiteY9-206" fmla="*/ 0 h 13777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377719" h="1377720">
                <a:moveTo>
                  <a:pt x="688860" y="0"/>
                </a:moveTo>
                <a:cubicBezTo>
                  <a:pt x="707124" y="0"/>
                  <a:pt x="725387" y="6967"/>
                  <a:pt x="739322" y="20901"/>
                </a:cubicBezTo>
                <a:lnTo>
                  <a:pt x="1356818" y="638398"/>
                </a:lnTo>
                <a:cubicBezTo>
                  <a:pt x="1384687" y="666267"/>
                  <a:pt x="1384687" y="711453"/>
                  <a:pt x="1356818" y="739322"/>
                </a:cubicBezTo>
                <a:lnTo>
                  <a:pt x="739322" y="1356819"/>
                </a:lnTo>
                <a:cubicBezTo>
                  <a:pt x="711453" y="1384688"/>
                  <a:pt x="666267" y="1384688"/>
                  <a:pt x="638398" y="1356819"/>
                </a:cubicBezTo>
                <a:lnTo>
                  <a:pt x="20901" y="739322"/>
                </a:lnTo>
                <a:cubicBezTo>
                  <a:pt x="-6968" y="711453"/>
                  <a:pt x="-6968" y="666267"/>
                  <a:pt x="20901" y="638398"/>
                </a:cubicBezTo>
                <a:lnTo>
                  <a:pt x="638398" y="20901"/>
                </a:lnTo>
                <a:cubicBezTo>
                  <a:pt x="652332" y="6967"/>
                  <a:pt x="670596" y="0"/>
                  <a:pt x="688860" y="0"/>
                </a:cubicBezTo>
                <a:close/>
              </a:path>
            </a:pathLst>
          </a:custGeom>
          <a:solidFill>
            <a:srgbClr val="1F21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800" b="1" dirty="0">
              <a:latin typeface="Source Sans Pro" panose="020B0503030403020204" charset="0"/>
              <a:ea typeface="Source Sans Pro" panose="020B0503030403020204" charset="0"/>
              <a:cs typeface="Source Sans Pro" panose="020B0503030403020204" charset="0"/>
            </a:endParaRPr>
          </a:p>
        </p:txBody>
      </p:sp>
      <p:sp>
        <p:nvSpPr>
          <p:cNvPr id="9" name="Freeform 5"/>
          <p:cNvSpPr/>
          <p:nvPr/>
        </p:nvSpPr>
        <p:spPr>
          <a:xfrm>
            <a:off x="6436561" y="2359054"/>
            <a:ext cx="1252472" cy="1252473"/>
          </a:xfrm>
          <a:custGeom>
            <a:avLst/>
            <a:gdLst>
              <a:gd name="connsiteX0" fmla="*/ 1621876 w 4116165"/>
              <a:gd name="connsiteY0" fmla="*/ 814807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1621876 w 4116165"/>
              <a:gd name="connsiteY8" fmla="*/ 814807 h 3497531"/>
              <a:gd name="connsiteX9" fmla="*/ 688860 w 4116165"/>
              <a:gd name="connsiteY9" fmla="*/ 0 h 3497531"/>
              <a:gd name="connsiteX10" fmla="*/ 739322 w 4116165"/>
              <a:gd name="connsiteY10" fmla="*/ 20901 h 3497531"/>
              <a:gd name="connsiteX11" fmla="*/ 1356818 w 4116165"/>
              <a:gd name="connsiteY11" fmla="*/ 638398 h 3497531"/>
              <a:gd name="connsiteX12" fmla="*/ 1356818 w 4116165"/>
              <a:gd name="connsiteY12" fmla="*/ 739322 h 3497531"/>
              <a:gd name="connsiteX13" fmla="*/ 739322 w 4116165"/>
              <a:gd name="connsiteY13" fmla="*/ 1356819 h 3497531"/>
              <a:gd name="connsiteX14" fmla="*/ 638398 w 4116165"/>
              <a:gd name="connsiteY14" fmla="*/ 1356819 h 3497531"/>
              <a:gd name="connsiteX15" fmla="*/ 20901 w 4116165"/>
              <a:gd name="connsiteY15" fmla="*/ 739322 h 3497531"/>
              <a:gd name="connsiteX16" fmla="*/ 20901 w 4116165"/>
              <a:gd name="connsiteY16" fmla="*/ 638398 h 3497531"/>
              <a:gd name="connsiteX17" fmla="*/ 638398 w 4116165"/>
              <a:gd name="connsiteY17" fmla="*/ 20901 h 3497531"/>
              <a:gd name="connsiteX18" fmla="*/ 688860 w 4116165"/>
              <a:gd name="connsiteY18" fmla="*/ 0 h 3497531"/>
              <a:gd name="connsiteX0-1" fmla="*/ 1433441 w 4116165"/>
              <a:gd name="connsiteY0-2" fmla="*/ 1003242 h 3497531"/>
              <a:gd name="connsiteX1-3" fmla="*/ 3927730 w 4116165"/>
              <a:gd name="connsiteY1-4" fmla="*/ 814807 h 3497531"/>
              <a:gd name="connsiteX2-5" fmla="*/ 4116165 w 4116165"/>
              <a:gd name="connsiteY2-6" fmla="*/ 1003242 h 3497531"/>
              <a:gd name="connsiteX3-7" fmla="*/ 4116165 w 4116165"/>
              <a:gd name="connsiteY3-8" fmla="*/ 3309096 h 3497531"/>
              <a:gd name="connsiteX4-9" fmla="*/ 3927730 w 4116165"/>
              <a:gd name="connsiteY4-10" fmla="*/ 3497531 h 3497531"/>
              <a:gd name="connsiteX5-11" fmla="*/ 1621876 w 4116165"/>
              <a:gd name="connsiteY5-12" fmla="*/ 3497531 h 3497531"/>
              <a:gd name="connsiteX6-13" fmla="*/ 1433441 w 4116165"/>
              <a:gd name="connsiteY6-14" fmla="*/ 3309096 h 3497531"/>
              <a:gd name="connsiteX7-15" fmla="*/ 1433441 w 4116165"/>
              <a:gd name="connsiteY7-16" fmla="*/ 1003242 h 3497531"/>
              <a:gd name="connsiteX8-17" fmla="*/ 688860 w 4116165"/>
              <a:gd name="connsiteY8-18" fmla="*/ 0 h 3497531"/>
              <a:gd name="connsiteX9-19" fmla="*/ 739322 w 4116165"/>
              <a:gd name="connsiteY9-20" fmla="*/ 20901 h 3497531"/>
              <a:gd name="connsiteX10-21" fmla="*/ 1356818 w 4116165"/>
              <a:gd name="connsiteY10-22" fmla="*/ 638398 h 3497531"/>
              <a:gd name="connsiteX11-23" fmla="*/ 1356818 w 4116165"/>
              <a:gd name="connsiteY11-24" fmla="*/ 739322 h 3497531"/>
              <a:gd name="connsiteX12-25" fmla="*/ 739322 w 4116165"/>
              <a:gd name="connsiteY12-26" fmla="*/ 1356819 h 3497531"/>
              <a:gd name="connsiteX13-27" fmla="*/ 638398 w 4116165"/>
              <a:gd name="connsiteY13-28" fmla="*/ 1356819 h 3497531"/>
              <a:gd name="connsiteX14-29" fmla="*/ 20901 w 4116165"/>
              <a:gd name="connsiteY14-30" fmla="*/ 739322 h 3497531"/>
              <a:gd name="connsiteX15-31" fmla="*/ 20901 w 4116165"/>
              <a:gd name="connsiteY15-32" fmla="*/ 638398 h 3497531"/>
              <a:gd name="connsiteX16-33" fmla="*/ 638398 w 4116165"/>
              <a:gd name="connsiteY16-34" fmla="*/ 20901 h 3497531"/>
              <a:gd name="connsiteX17-35" fmla="*/ 688860 w 4116165"/>
              <a:gd name="connsiteY17-36" fmla="*/ 0 h 3497531"/>
              <a:gd name="connsiteX0-37" fmla="*/ 1433441 w 4116165"/>
              <a:gd name="connsiteY0-38" fmla="*/ 3309096 h 3497531"/>
              <a:gd name="connsiteX1-39" fmla="*/ 3927730 w 4116165"/>
              <a:gd name="connsiteY1-40" fmla="*/ 814807 h 3497531"/>
              <a:gd name="connsiteX2-41" fmla="*/ 4116165 w 4116165"/>
              <a:gd name="connsiteY2-42" fmla="*/ 1003242 h 3497531"/>
              <a:gd name="connsiteX3-43" fmla="*/ 4116165 w 4116165"/>
              <a:gd name="connsiteY3-44" fmla="*/ 3309096 h 3497531"/>
              <a:gd name="connsiteX4-45" fmla="*/ 3927730 w 4116165"/>
              <a:gd name="connsiteY4-46" fmla="*/ 3497531 h 3497531"/>
              <a:gd name="connsiteX5-47" fmla="*/ 1621876 w 4116165"/>
              <a:gd name="connsiteY5-48" fmla="*/ 3497531 h 3497531"/>
              <a:gd name="connsiteX6-49" fmla="*/ 1433441 w 4116165"/>
              <a:gd name="connsiteY6-50" fmla="*/ 3309096 h 3497531"/>
              <a:gd name="connsiteX7-51" fmla="*/ 688860 w 4116165"/>
              <a:gd name="connsiteY7-52" fmla="*/ 0 h 3497531"/>
              <a:gd name="connsiteX8-53" fmla="*/ 739322 w 4116165"/>
              <a:gd name="connsiteY8-54" fmla="*/ 20901 h 3497531"/>
              <a:gd name="connsiteX9-55" fmla="*/ 1356818 w 4116165"/>
              <a:gd name="connsiteY9-56" fmla="*/ 638398 h 3497531"/>
              <a:gd name="connsiteX10-57" fmla="*/ 1356818 w 4116165"/>
              <a:gd name="connsiteY10-58" fmla="*/ 739322 h 3497531"/>
              <a:gd name="connsiteX11-59" fmla="*/ 739322 w 4116165"/>
              <a:gd name="connsiteY11-60" fmla="*/ 1356819 h 3497531"/>
              <a:gd name="connsiteX12-61" fmla="*/ 638398 w 4116165"/>
              <a:gd name="connsiteY12-62" fmla="*/ 1356819 h 3497531"/>
              <a:gd name="connsiteX13-63" fmla="*/ 20901 w 4116165"/>
              <a:gd name="connsiteY13-64" fmla="*/ 739322 h 3497531"/>
              <a:gd name="connsiteX14-65" fmla="*/ 20901 w 4116165"/>
              <a:gd name="connsiteY14-66" fmla="*/ 638398 h 3497531"/>
              <a:gd name="connsiteX15-67" fmla="*/ 638398 w 4116165"/>
              <a:gd name="connsiteY15-68" fmla="*/ 20901 h 3497531"/>
              <a:gd name="connsiteX16-69" fmla="*/ 688860 w 4116165"/>
              <a:gd name="connsiteY16-70" fmla="*/ 0 h 3497531"/>
              <a:gd name="connsiteX0-71" fmla="*/ 1433441 w 4116165"/>
              <a:gd name="connsiteY0-72" fmla="*/ 3309096 h 3497531"/>
              <a:gd name="connsiteX1-73" fmla="*/ 4116165 w 4116165"/>
              <a:gd name="connsiteY1-74" fmla="*/ 1003242 h 3497531"/>
              <a:gd name="connsiteX2-75" fmla="*/ 4116165 w 4116165"/>
              <a:gd name="connsiteY2-76" fmla="*/ 3309096 h 3497531"/>
              <a:gd name="connsiteX3-77" fmla="*/ 3927730 w 4116165"/>
              <a:gd name="connsiteY3-78" fmla="*/ 3497531 h 3497531"/>
              <a:gd name="connsiteX4-79" fmla="*/ 1621876 w 4116165"/>
              <a:gd name="connsiteY4-80" fmla="*/ 3497531 h 3497531"/>
              <a:gd name="connsiteX5-81" fmla="*/ 1433441 w 4116165"/>
              <a:gd name="connsiteY5-82" fmla="*/ 3309096 h 3497531"/>
              <a:gd name="connsiteX6-83" fmla="*/ 688860 w 4116165"/>
              <a:gd name="connsiteY6-84" fmla="*/ 0 h 3497531"/>
              <a:gd name="connsiteX7-85" fmla="*/ 739322 w 4116165"/>
              <a:gd name="connsiteY7-86" fmla="*/ 20901 h 3497531"/>
              <a:gd name="connsiteX8-87" fmla="*/ 1356818 w 4116165"/>
              <a:gd name="connsiteY8-88" fmla="*/ 638398 h 3497531"/>
              <a:gd name="connsiteX9-89" fmla="*/ 1356818 w 4116165"/>
              <a:gd name="connsiteY9-90" fmla="*/ 739322 h 3497531"/>
              <a:gd name="connsiteX10-91" fmla="*/ 739322 w 4116165"/>
              <a:gd name="connsiteY10-92" fmla="*/ 1356819 h 3497531"/>
              <a:gd name="connsiteX11-93" fmla="*/ 638398 w 4116165"/>
              <a:gd name="connsiteY11-94" fmla="*/ 1356819 h 3497531"/>
              <a:gd name="connsiteX12-95" fmla="*/ 20901 w 4116165"/>
              <a:gd name="connsiteY12-96" fmla="*/ 739322 h 3497531"/>
              <a:gd name="connsiteX13-97" fmla="*/ 20901 w 4116165"/>
              <a:gd name="connsiteY13-98" fmla="*/ 638398 h 3497531"/>
              <a:gd name="connsiteX14-99" fmla="*/ 638398 w 4116165"/>
              <a:gd name="connsiteY14-100" fmla="*/ 20901 h 3497531"/>
              <a:gd name="connsiteX15-101" fmla="*/ 688860 w 4116165"/>
              <a:gd name="connsiteY15-102" fmla="*/ 0 h 3497531"/>
              <a:gd name="connsiteX0-103" fmla="*/ 1433441 w 4116165"/>
              <a:gd name="connsiteY0-104" fmla="*/ 3309096 h 3497531"/>
              <a:gd name="connsiteX1-105" fmla="*/ 4116165 w 4116165"/>
              <a:gd name="connsiteY1-106" fmla="*/ 3309096 h 3497531"/>
              <a:gd name="connsiteX2-107" fmla="*/ 3927730 w 4116165"/>
              <a:gd name="connsiteY2-108" fmla="*/ 3497531 h 3497531"/>
              <a:gd name="connsiteX3-109" fmla="*/ 1621876 w 4116165"/>
              <a:gd name="connsiteY3-110" fmla="*/ 3497531 h 3497531"/>
              <a:gd name="connsiteX4-111" fmla="*/ 1433441 w 4116165"/>
              <a:gd name="connsiteY4-112" fmla="*/ 3309096 h 3497531"/>
              <a:gd name="connsiteX5-113" fmla="*/ 688860 w 4116165"/>
              <a:gd name="connsiteY5-114" fmla="*/ 0 h 3497531"/>
              <a:gd name="connsiteX6-115" fmla="*/ 739322 w 4116165"/>
              <a:gd name="connsiteY6-116" fmla="*/ 20901 h 3497531"/>
              <a:gd name="connsiteX7-117" fmla="*/ 1356818 w 4116165"/>
              <a:gd name="connsiteY7-118" fmla="*/ 638398 h 3497531"/>
              <a:gd name="connsiteX8-119" fmla="*/ 1356818 w 4116165"/>
              <a:gd name="connsiteY8-120" fmla="*/ 739322 h 3497531"/>
              <a:gd name="connsiteX9-121" fmla="*/ 739322 w 4116165"/>
              <a:gd name="connsiteY9-122" fmla="*/ 1356819 h 3497531"/>
              <a:gd name="connsiteX10-123" fmla="*/ 638398 w 4116165"/>
              <a:gd name="connsiteY10-124" fmla="*/ 1356819 h 3497531"/>
              <a:gd name="connsiteX11-125" fmla="*/ 20901 w 4116165"/>
              <a:gd name="connsiteY11-126" fmla="*/ 739322 h 3497531"/>
              <a:gd name="connsiteX12-127" fmla="*/ 20901 w 4116165"/>
              <a:gd name="connsiteY12-128" fmla="*/ 638398 h 3497531"/>
              <a:gd name="connsiteX13-129" fmla="*/ 638398 w 4116165"/>
              <a:gd name="connsiteY13-130" fmla="*/ 20901 h 3497531"/>
              <a:gd name="connsiteX14-131" fmla="*/ 688860 w 4116165"/>
              <a:gd name="connsiteY14-132" fmla="*/ 0 h 3497531"/>
              <a:gd name="connsiteX0-133" fmla="*/ 1433441 w 3927730"/>
              <a:gd name="connsiteY0-134" fmla="*/ 3309096 h 3497531"/>
              <a:gd name="connsiteX1-135" fmla="*/ 3927730 w 3927730"/>
              <a:gd name="connsiteY1-136" fmla="*/ 3497531 h 3497531"/>
              <a:gd name="connsiteX2-137" fmla="*/ 1621876 w 3927730"/>
              <a:gd name="connsiteY2-138" fmla="*/ 3497531 h 3497531"/>
              <a:gd name="connsiteX3-139" fmla="*/ 1433441 w 3927730"/>
              <a:gd name="connsiteY3-140" fmla="*/ 3309096 h 3497531"/>
              <a:gd name="connsiteX4-141" fmla="*/ 688860 w 3927730"/>
              <a:gd name="connsiteY4-142" fmla="*/ 0 h 3497531"/>
              <a:gd name="connsiteX5-143" fmla="*/ 739322 w 3927730"/>
              <a:gd name="connsiteY5-144" fmla="*/ 20901 h 3497531"/>
              <a:gd name="connsiteX6-145" fmla="*/ 1356818 w 3927730"/>
              <a:gd name="connsiteY6-146" fmla="*/ 638398 h 3497531"/>
              <a:gd name="connsiteX7-147" fmla="*/ 1356818 w 3927730"/>
              <a:gd name="connsiteY7-148" fmla="*/ 739322 h 3497531"/>
              <a:gd name="connsiteX8-149" fmla="*/ 739322 w 3927730"/>
              <a:gd name="connsiteY8-150" fmla="*/ 1356819 h 3497531"/>
              <a:gd name="connsiteX9-151" fmla="*/ 638398 w 3927730"/>
              <a:gd name="connsiteY9-152" fmla="*/ 1356819 h 3497531"/>
              <a:gd name="connsiteX10-153" fmla="*/ 20901 w 3927730"/>
              <a:gd name="connsiteY10-154" fmla="*/ 739322 h 3497531"/>
              <a:gd name="connsiteX11-155" fmla="*/ 20901 w 3927730"/>
              <a:gd name="connsiteY11-156" fmla="*/ 638398 h 3497531"/>
              <a:gd name="connsiteX12-157" fmla="*/ 638398 w 3927730"/>
              <a:gd name="connsiteY12-158" fmla="*/ 20901 h 3497531"/>
              <a:gd name="connsiteX13-159" fmla="*/ 688860 w 3927730"/>
              <a:gd name="connsiteY13-160" fmla="*/ 0 h 3497531"/>
              <a:gd name="connsiteX0-161" fmla="*/ 1433441 w 1621876"/>
              <a:gd name="connsiteY0-162" fmla="*/ 3309096 h 3497531"/>
              <a:gd name="connsiteX1-163" fmla="*/ 1621876 w 1621876"/>
              <a:gd name="connsiteY1-164" fmla="*/ 3497531 h 3497531"/>
              <a:gd name="connsiteX2-165" fmla="*/ 1433441 w 1621876"/>
              <a:gd name="connsiteY2-166" fmla="*/ 3309096 h 3497531"/>
              <a:gd name="connsiteX3-167" fmla="*/ 688860 w 1621876"/>
              <a:gd name="connsiteY3-168" fmla="*/ 0 h 3497531"/>
              <a:gd name="connsiteX4-169" fmla="*/ 739322 w 1621876"/>
              <a:gd name="connsiteY4-170" fmla="*/ 20901 h 3497531"/>
              <a:gd name="connsiteX5-171" fmla="*/ 1356818 w 1621876"/>
              <a:gd name="connsiteY5-172" fmla="*/ 638398 h 3497531"/>
              <a:gd name="connsiteX6-173" fmla="*/ 1356818 w 1621876"/>
              <a:gd name="connsiteY6-174" fmla="*/ 739322 h 3497531"/>
              <a:gd name="connsiteX7-175" fmla="*/ 739322 w 1621876"/>
              <a:gd name="connsiteY7-176" fmla="*/ 1356819 h 3497531"/>
              <a:gd name="connsiteX8-177" fmla="*/ 638398 w 1621876"/>
              <a:gd name="connsiteY8-178" fmla="*/ 1356819 h 3497531"/>
              <a:gd name="connsiteX9-179" fmla="*/ 20901 w 1621876"/>
              <a:gd name="connsiteY9-180" fmla="*/ 739322 h 3497531"/>
              <a:gd name="connsiteX10-181" fmla="*/ 20901 w 1621876"/>
              <a:gd name="connsiteY10-182" fmla="*/ 638398 h 3497531"/>
              <a:gd name="connsiteX11-183" fmla="*/ 638398 w 1621876"/>
              <a:gd name="connsiteY11-184" fmla="*/ 20901 h 3497531"/>
              <a:gd name="connsiteX12-185" fmla="*/ 688860 w 1621876"/>
              <a:gd name="connsiteY12-186" fmla="*/ 0 h 3497531"/>
              <a:gd name="connsiteX0-187" fmla="*/ 688860 w 1377719"/>
              <a:gd name="connsiteY0-188" fmla="*/ 0 h 1377720"/>
              <a:gd name="connsiteX1-189" fmla="*/ 739322 w 1377719"/>
              <a:gd name="connsiteY1-190" fmla="*/ 20901 h 1377720"/>
              <a:gd name="connsiteX2-191" fmla="*/ 1356818 w 1377719"/>
              <a:gd name="connsiteY2-192" fmla="*/ 638398 h 1377720"/>
              <a:gd name="connsiteX3-193" fmla="*/ 1356818 w 1377719"/>
              <a:gd name="connsiteY3-194" fmla="*/ 739322 h 1377720"/>
              <a:gd name="connsiteX4-195" fmla="*/ 739322 w 1377719"/>
              <a:gd name="connsiteY4-196" fmla="*/ 1356819 h 1377720"/>
              <a:gd name="connsiteX5-197" fmla="*/ 638398 w 1377719"/>
              <a:gd name="connsiteY5-198" fmla="*/ 1356819 h 1377720"/>
              <a:gd name="connsiteX6-199" fmla="*/ 20901 w 1377719"/>
              <a:gd name="connsiteY6-200" fmla="*/ 739322 h 1377720"/>
              <a:gd name="connsiteX7-201" fmla="*/ 20901 w 1377719"/>
              <a:gd name="connsiteY7-202" fmla="*/ 638398 h 1377720"/>
              <a:gd name="connsiteX8-203" fmla="*/ 638398 w 1377719"/>
              <a:gd name="connsiteY8-204" fmla="*/ 20901 h 1377720"/>
              <a:gd name="connsiteX9-205" fmla="*/ 688860 w 1377719"/>
              <a:gd name="connsiteY9-206" fmla="*/ 0 h 13777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377719" h="1377720">
                <a:moveTo>
                  <a:pt x="688860" y="0"/>
                </a:moveTo>
                <a:cubicBezTo>
                  <a:pt x="707124" y="0"/>
                  <a:pt x="725387" y="6967"/>
                  <a:pt x="739322" y="20901"/>
                </a:cubicBezTo>
                <a:lnTo>
                  <a:pt x="1356818" y="638398"/>
                </a:lnTo>
                <a:cubicBezTo>
                  <a:pt x="1384687" y="666267"/>
                  <a:pt x="1384687" y="711453"/>
                  <a:pt x="1356818" y="739322"/>
                </a:cubicBezTo>
                <a:lnTo>
                  <a:pt x="739322" y="1356819"/>
                </a:lnTo>
                <a:cubicBezTo>
                  <a:pt x="711453" y="1384688"/>
                  <a:pt x="666267" y="1384688"/>
                  <a:pt x="638398" y="1356819"/>
                </a:cubicBezTo>
                <a:lnTo>
                  <a:pt x="20901" y="739322"/>
                </a:lnTo>
                <a:cubicBezTo>
                  <a:pt x="-6968" y="711453"/>
                  <a:pt x="-6968" y="666267"/>
                  <a:pt x="20901" y="638398"/>
                </a:cubicBezTo>
                <a:lnTo>
                  <a:pt x="638398" y="20901"/>
                </a:lnTo>
                <a:cubicBezTo>
                  <a:pt x="652332" y="6967"/>
                  <a:pt x="670596" y="0"/>
                  <a:pt x="688860" y="0"/>
                </a:cubicBezTo>
                <a:close/>
              </a:path>
            </a:pathLst>
          </a:custGeom>
          <a:solidFill>
            <a:srgbClr val="FF61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800" b="1" dirty="0">
              <a:latin typeface="Source Sans Pro" panose="020B0503030403020204" charset="0"/>
              <a:ea typeface="Source Sans Pro" panose="020B0503030403020204" charset="0"/>
              <a:cs typeface="Source Sans Pro" panose="020B0503030403020204" charset="0"/>
            </a:endParaRPr>
          </a:p>
        </p:txBody>
      </p:sp>
      <p:sp>
        <p:nvSpPr>
          <p:cNvPr id="10" name="Freeform 6"/>
          <p:cNvSpPr/>
          <p:nvPr/>
        </p:nvSpPr>
        <p:spPr>
          <a:xfrm>
            <a:off x="4404224" y="2366917"/>
            <a:ext cx="1252472" cy="1252473"/>
          </a:xfrm>
          <a:custGeom>
            <a:avLst/>
            <a:gdLst>
              <a:gd name="connsiteX0" fmla="*/ 1621876 w 4116165"/>
              <a:gd name="connsiteY0" fmla="*/ 814807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1621876 w 4116165"/>
              <a:gd name="connsiteY8" fmla="*/ 814807 h 3497531"/>
              <a:gd name="connsiteX9" fmla="*/ 688860 w 4116165"/>
              <a:gd name="connsiteY9" fmla="*/ 0 h 3497531"/>
              <a:gd name="connsiteX10" fmla="*/ 739322 w 4116165"/>
              <a:gd name="connsiteY10" fmla="*/ 20901 h 3497531"/>
              <a:gd name="connsiteX11" fmla="*/ 1356818 w 4116165"/>
              <a:gd name="connsiteY11" fmla="*/ 638398 h 3497531"/>
              <a:gd name="connsiteX12" fmla="*/ 1356818 w 4116165"/>
              <a:gd name="connsiteY12" fmla="*/ 739322 h 3497531"/>
              <a:gd name="connsiteX13" fmla="*/ 739322 w 4116165"/>
              <a:gd name="connsiteY13" fmla="*/ 1356819 h 3497531"/>
              <a:gd name="connsiteX14" fmla="*/ 638398 w 4116165"/>
              <a:gd name="connsiteY14" fmla="*/ 1356819 h 3497531"/>
              <a:gd name="connsiteX15" fmla="*/ 20901 w 4116165"/>
              <a:gd name="connsiteY15" fmla="*/ 739322 h 3497531"/>
              <a:gd name="connsiteX16" fmla="*/ 20901 w 4116165"/>
              <a:gd name="connsiteY16" fmla="*/ 638398 h 3497531"/>
              <a:gd name="connsiteX17" fmla="*/ 638398 w 4116165"/>
              <a:gd name="connsiteY17" fmla="*/ 20901 h 3497531"/>
              <a:gd name="connsiteX18" fmla="*/ 688860 w 4116165"/>
              <a:gd name="connsiteY18" fmla="*/ 0 h 3497531"/>
              <a:gd name="connsiteX0-1" fmla="*/ 1433441 w 4116165"/>
              <a:gd name="connsiteY0-2" fmla="*/ 1003242 h 3497531"/>
              <a:gd name="connsiteX1-3" fmla="*/ 3927730 w 4116165"/>
              <a:gd name="connsiteY1-4" fmla="*/ 814807 h 3497531"/>
              <a:gd name="connsiteX2-5" fmla="*/ 4116165 w 4116165"/>
              <a:gd name="connsiteY2-6" fmla="*/ 1003242 h 3497531"/>
              <a:gd name="connsiteX3-7" fmla="*/ 4116165 w 4116165"/>
              <a:gd name="connsiteY3-8" fmla="*/ 3309096 h 3497531"/>
              <a:gd name="connsiteX4-9" fmla="*/ 3927730 w 4116165"/>
              <a:gd name="connsiteY4-10" fmla="*/ 3497531 h 3497531"/>
              <a:gd name="connsiteX5-11" fmla="*/ 1621876 w 4116165"/>
              <a:gd name="connsiteY5-12" fmla="*/ 3497531 h 3497531"/>
              <a:gd name="connsiteX6-13" fmla="*/ 1433441 w 4116165"/>
              <a:gd name="connsiteY6-14" fmla="*/ 3309096 h 3497531"/>
              <a:gd name="connsiteX7-15" fmla="*/ 1433441 w 4116165"/>
              <a:gd name="connsiteY7-16" fmla="*/ 1003242 h 3497531"/>
              <a:gd name="connsiteX8-17" fmla="*/ 688860 w 4116165"/>
              <a:gd name="connsiteY8-18" fmla="*/ 0 h 3497531"/>
              <a:gd name="connsiteX9-19" fmla="*/ 739322 w 4116165"/>
              <a:gd name="connsiteY9-20" fmla="*/ 20901 h 3497531"/>
              <a:gd name="connsiteX10-21" fmla="*/ 1356818 w 4116165"/>
              <a:gd name="connsiteY10-22" fmla="*/ 638398 h 3497531"/>
              <a:gd name="connsiteX11-23" fmla="*/ 1356818 w 4116165"/>
              <a:gd name="connsiteY11-24" fmla="*/ 739322 h 3497531"/>
              <a:gd name="connsiteX12-25" fmla="*/ 739322 w 4116165"/>
              <a:gd name="connsiteY12-26" fmla="*/ 1356819 h 3497531"/>
              <a:gd name="connsiteX13-27" fmla="*/ 638398 w 4116165"/>
              <a:gd name="connsiteY13-28" fmla="*/ 1356819 h 3497531"/>
              <a:gd name="connsiteX14-29" fmla="*/ 20901 w 4116165"/>
              <a:gd name="connsiteY14-30" fmla="*/ 739322 h 3497531"/>
              <a:gd name="connsiteX15-31" fmla="*/ 20901 w 4116165"/>
              <a:gd name="connsiteY15-32" fmla="*/ 638398 h 3497531"/>
              <a:gd name="connsiteX16-33" fmla="*/ 638398 w 4116165"/>
              <a:gd name="connsiteY16-34" fmla="*/ 20901 h 3497531"/>
              <a:gd name="connsiteX17-35" fmla="*/ 688860 w 4116165"/>
              <a:gd name="connsiteY17-36" fmla="*/ 0 h 3497531"/>
              <a:gd name="connsiteX0-37" fmla="*/ 1433441 w 4116165"/>
              <a:gd name="connsiteY0-38" fmla="*/ 3309096 h 3497531"/>
              <a:gd name="connsiteX1-39" fmla="*/ 3927730 w 4116165"/>
              <a:gd name="connsiteY1-40" fmla="*/ 814807 h 3497531"/>
              <a:gd name="connsiteX2-41" fmla="*/ 4116165 w 4116165"/>
              <a:gd name="connsiteY2-42" fmla="*/ 1003242 h 3497531"/>
              <a:gd name="connsiteX3-43" fmla="*/ 4116165 w 4116165"/>
              <a:gd name="connsiteY3-44" fmla="*/ 3309096 h 3497531"/>
              <a:gd name="connsiteX4-45" fmla="*/ 3927730 w 4116165"/>
              <a:gd name="connsiteY4-46" fmla="*/ 3497531 h 3497531"/>
              <a:gd name="connsiteX5-47" fmla="*/ 1621876 w 4116165"/>
              <a:gd name="connsiteY5-48" fmla="*/ 3497531 h 3497531"/>
              <a:gd name="connsiteX6-49" fmla="*/ 1433441 w 4116165"/>
              <a:gd name="connsiteY6-50" fmla="*/ 3309096 h 3497531"/>
              <a:gd name="connsiteX7-51" fmla="*/ 688860 w 4116165"/>
              <a:gd name="connsiteY7-52" fmla="*/ 0 h 3497531"/>
              <a:gd name="connsiteX8-53" fmla="*/ 739322 w 4116165"/>
              <a:gd name="connsiteY8-54" fmla="*/ 20901 h 3497531"/>
              <a:gd name="connsiteX9-55" fmla="*/ 1356818 w 4116165"/>
              <a:gd name="connsiteY9-56" fmla="*/ 638398 h 3497531"/>
              <a:gd name="connsiteX10-57" fmla="*/ 1356818 w 4116165"/>
              <a:gd name="connsiteY10-58" fmla="*/ 739322 h 3497531"/>
              <a:gd name="connsiteX11-59" fmla="*/ 739322 w 4116165"/>
              <a:gd name="connsiteY11-60" fmla="*/ 1356819 h 3497531"/>
              <a:gd name="connsiteX12-61" fmla="*/ 638398 w 4116165"/>
              <a:gd name="connsiteY12-62" fmla="*/ 1356819 h 3497531"/>
              <a:gd name="connsiteX13-63" fmla="*/ 20901 w 4116165"/>
              <a:gd name="connsiteY13-64" fmla="*/ 739322 h 3497531"/>
              <a:gd name="connsiteX14-65" fmla="*/ 20901 w 4116165"/>
              <a:gd name="connsiteY14-66" fmla="*/ 638398 h 3497531"/>
              <a:gd name="connsiteX15-67" fmla="*/ 638398 w 4116165"/>
              <a:gd name="connsiteY15-68" fmla="*/ 20901 h 3497531"/>
              <a:gd name="connsiteX16-69" fmla="*/ 688860 w 4116165"/>
              <a:gd name="connsiteY16-70" fmla="*/ 0 h 3497531"/>
              <a:gd name="connsiteX0-71" fmla="*/ 1433441 w 4116165"/>
              <a:gd name="connsiteY0-72" fmla="*/ 3309096 h 3497531"/>
              <a:gd name="connsiteX1-73" fmla="*/ 4116165 w 4116165"/>
              <a:gd name="connsiteY1-74" fmla="*/ 1003242 h 3497531"/>
              <a:gd name="connsiteX2-75" fmla="*/ 4116165 w 4116165"/>
              <a:gd name="connsiteY2-76" fmla="*/ 3309096 h 3497531"/>
              <a:gd name="connsiteX3-77" fmla="*/ 3927730 w 4116165"/>
              <a:gd name="connsiteY3-78" fmla="*/ 3497531 h 3497531"/>
              <a:gd name="connsiteX4-79" fmla="*/ 1621876 w 4116165"/>
              <a:gd name="connsiteY4-80" fmla="*/ 3497531 h 3497531"/>
              <a:gd name="connsiteX5-81" fmla="*/ 1433441 w 4116165"/>
              <a:gd name="connsiteY5-82" fmla="*/ 3309096 h 3497531"/>
              <a:gd name="connsiteX6-83" fmla="*/ 688860 w 4116165"/>
              <a:gd name="connsiteY6-84" fmla="*/ 0 h 3497531"/>
              <a:gd name="connsiteX7-85" fmla="*/ 739322 w 4116165"/>
              <a:gd name="connsiteY7-86" fmla="*/ 20901 h 3497531"/>
              <a:gd name="connsiteX8-87" fmla="*/ 1356818 w 4116165"/>
              <a:gd name="connsiteY8-88" fmla="*/ 638398 h 3497531"/>
              <a:gd name="connsiteX9-89" fmla="*/ 1356818 w 4116165"/>
              <a:gd name="connsiteY9-90" fmla="*/ 739322 h 3497531"/>
              <a:gd name="connsiteX10-91" fmla="*/ 739322 w 4116165"/>
              <a:gd name="connsiteY10-92" fmla="*/ 1356819 h 3497531"/>
              <a:gd name="connsiteX11-93" fmla="*/ 638398 w 4116165"/>
              <a:gd name="connsiteY11-94" fmla="*/ 1356819 h 3497531"/>
              <a:gd name="connsiteX12-95" fmla="*/ 20901 w 4116165"/>
              <a:gd name="connsiteY12-96" fmla="*/ 739322 h 3497531"/>
              <a:gd name="connsiteX13-97" fmla="*/ 20901 w 4116165"/>
              <a:gd name="connsiteY13-98" fmla="*/ 638398 h 3497531"/>
              <a:gd name="connsiteX14-99" fmla="*/ 638398 w 4116165"/>
              <a:gd name="connsiteY14-100" fmla="*/ 20901 h 3497531"/>
              <a:gd name="connsiteX15-101" fmla="*/ 688860 w 4116165"/>
              <a:gd name="connsiteY15-102" fmla="*/ 0 h 3497531"/>
              <a:gd name="connsiteX0-103" fmla="*/ 1433441 w 4116165"/>
              <a:gd name="connsiteY0-104" fmla="*/ 3309096 h 3497531"/>
              <a:gd name="connsiteX1-105" fmla="*/ 4116165 w 4116165"/>
              <a:gd name="connsiteY1-106" fmla="*/ 3309096 h 3497531"/>
              <a:gd name="connsiteX2-107" fmla="*/ 3927730 w 4116165"/>
              <a:gd name="connsiteY2-108" fmla="*/ 3497531 h 3497531"/>
              <a:gd name="connsiteX3-109" fmla="*/ 1621876 w 4116165"/>
              <a:gd name="connsiteY3-110" fmla="*/ 3497531 h 3497531"/>
              <a:gd name="connsiteX4-111" fmla="*/ 1433441 w 4116165"/>
              <a:gd name="connsiteY4-112" fmla="*/ 3309096 h 3497531"/>
              <a:gd name="connsiteX5-113" fmla="*/ 688860 w 4116165"/>
              <a:gd name="connsiteY5-114" fmla="*/ 0 h 3497531"/>
              <a:gd name="connsiteX6-115" fmla="*/ 739322 w 4116165"/>
              <a:gd name="connsiteY6-116" fmla="*/ 20901 h 3497531"/>
              <a:gd name="connsiteX7-117" fmla="*/ 1356818 w 4116165"/>
              <a:gd name="connsiteY7-118" fmla="*/ 638398 h 3497531"/>
              <a:gd name="connsiteX8-119" fmla="*/ 1356818 w 4116165"/>
              <a:gd name="connsiteY8-120" fmla="*/ 739322 h 3497531"/>
              <a:gd name="connsiteX9-121" fmla="*/ 739322 w 4116165"/>
              <a:gd name="connsiteY9-122" fmla="*/ 1356819 h 3497531"/>
              <a:gd name="connsiteX10-123" fmla="*/ 638398 w 4116165"/>
              <a:gd name="connsiteY10-124" fmla="*/ 1356819 h 3497531"/>
              <a:gd name="connsiteX11-125" fmla="*/ 20901 w 4116165"/>
              <a:gd name="connsiteY11-126" fmla="*/ 739322 h 3497531"/>
              <a:gd name="connsiteX12-127" fmla="*/ 20901 w 4116165"/>
              <a:gd name="connsiteY12-128" fmla="*/ 638398 h 3497531"/>
              <a:gd name="connsiteX13-129" fmla="*/ 638398 w 4116165"/>
              <a:gd name="connsiteY13-130" fmla="*/ 20901 h 3497531"/>
              <a:gd name="connsiteX14-131" fmla="*/ 688860 w 4116165"/>
              <a:gd name="connsiteY14-132" fmla="*/ 0 h 3497531"/>
              <a:gd name="connsiteX0-133" fmla="*/ 1433441 w 3927730"/>
              <a:gd name="connsiteY0-134" fmla="*/ 3309096 h 3497531"/>
              <a:gd name="connsiteX1-135" fmla="*/ 3927730 w 3927730"/>
              <a:gd name="connsiteY1-136" fmla="*/ 3497531 h 3497531"/>
              <a:gd name="connsiteX2-137" fmla="*/ 1621876 w 3927730"/>
              <a:gd name="connsiteY2-138" fmla="*/ 3497531 h 3497531"/>
              <a:gd name="connsiteX3-139" fmla="*/ 1433441 w 3927730"/>
              <a:gd name="connsiteY3-140" fmla="*/ 3309096 h 3497531"/>
              <a:gd name="connsiteX4-141" fmla="*/ 688860 w 3927730"/>
              <a:gd name="connsiteY4-142" fmla="*/ 0 h 3497531"/>
              <a:gd name="connsiteX5-143" fmla="*/ 739322 w 3927730"/>
              <a:gd name="connsiteY5-144" fmla="*/ 20901 h 3497531"/>
              <a:gd name="connsiteX6-145" fmla="*/ 1356818 w 3927730"/>
              <a:gd name="connsiteY6-146" fmla="*/ 638398 h 3497531"/>
              <a:gd name="connsiteX7-147" fmla="*/ 1356818 w 3927730"/>
              <a:gd name="connsiteY7-148" fmla="*/ 739322 h 3497531"/>
              <a:gd name="connsiteX8-149" fmla="*/ 739322 w 3927730"/>
              <a:gd name="connsiteY8-150" fmla="*/ 1356819 h 3497531"/>
              <a:gd name="connsiteX9-151" fmla="*/ 638398 w 3927730"/>
              <a:gd name="connsiteY9-152" fmla="*/ 1356819 h 3497531"/>
              <a:gd name="connsiteX10-153" fmla="*/ 20901 w 3927730"/>
              <a:gd name="connsiteY10-154" fmla="*/ 739322 h 3497531"/>
              <a:gd name="connsiteX11-155" fmla="*/ 20901 w 3927730"/>
              <a:gd name="connsiteY11-156" fmla="*/ 638398 h 3497531"/>
              <a:gd name="connsiteX12-157" fmla="*/ 638398 w 3927730"/>
              <a:gd name="connsiteY12-158" fmla="*/ 20901 h 3497531"/>
              <a:gd name="connsiteX13-159" fmla="*/ 688860 w 3927730"/>
              <a:gd name="connsiteY13-160" fmla="*/ 0 h 3497531"/>
              <a:gd name="connsiteX0-161" fmla="*/ 1433441 w 1621876"/>
              <a:gd name="connsiteY0-162" fmla="*/ 3309096 h 3497531"/>
              <a:gd name="connsiteX1-163" fmla="*/ 1621876 w 1621876"/>
              <a:gd name="connsiteY1-164" fmla="*/ 3497531 h 3497531"/>
              <a:gd name="connsiteX2-165" fmla="*/ 1433441 w 1621876"/>
              <a:gd name="connsiteY2-166" fmla="*/ 3309096 h 3497531"/>
              <a:gd name="connsiteX3-167" fmla="*/ 688860 w 1621876"/>
              <a:gd name="connsiteY3-168" fmla="*/ 0 h 3497531"/>
              <a:gd name="connsiteX4-169" fmla="*/ 739322 w 1621876"/>
              <a:gd name="connsiteY4-170" fmla="*/ 20901 h 3497531"/>
              <a:gd name="connsiteX5-171" fmla="*/ 1356818 w 1621876"/>
              <a:gd name="connsiteY5-172" fmla="*/ 638398 h 3497531"/>
              <a:gd name="connsiteX6-173" fmla="*/ 1356818 w 1621876"/>
              <a:gd name="connsiteY6-174" fmla="*/ 739322 h 3497531"/>
              <a:gd name="connsiteX7-175" fmla="*/ 739322 w 1621876"/>
              <a:gd name="connsiteY7-176" fmla="*/ 1356819 h 3497531"/>
              <a:gd name="connsiteX8-177" fmla="*/ 638398 w 1621876"/>
              <a:gd name="connsiteY8-178" fmla="*/ 1356819 h 3497531"/>
              <a:gd name="connsiteX9-179" fmla="*/ 20901 w 1621876"/>
              <a:gd name="connsiteY9-180" fmla="*/ 739322 h 3497531"/>
              <a:gd name="connsiteX10-181" fmla="*/ 20901 w 1621876"/>
              <a:gd name="connsiteY10-182" fmla="*/ 638398 h 3497531"/>
              <a:gd name="connsiteX11-183" fmla="*/ 638398 w 1621876"/>
              <a:gd name="connsiteY11-184" fmla="*/ 20901 h 3497531"/>
              <a:gd name="connsiteX12-185" fmla="*/ 688860 w 1621876"/>
              <a:gd name="connsiteY12-186" fmla="*/ 0 h 3497531"/>
              <a:gd name="connsiteX0-187" fmla="*/ 688860 w 1377719"/>
              <a:gd name="connsiteY0-188" fmla="*/ 0 h 1377720"/>
              <a:gd name="connsiteX1-189" fmla="*/ 739322 w 1377719"/>
              <a:gd name="connsiteY1-190" fmla="*/ 20901 h 1377720"/>
              <a:gd name="connsiteX2-191" fmla="*/ 1356818 w 1377719"/>
              <a:gd name="connsiteY2-192" fmla="*/ 638398 h 1377720"/>
              <a:gd name="connsiteX3-193" fmla="*/ 1356818 w 1377719"/>
              <a:gd name="connsiteY3-194" fmla="*/ 739322 h 1377720"/>
              <a:gd name="connsiteX4-195" fmla="*/ 739322 w 1377719"/>
              <a:gd name="connsiteY4-196" fmla="*/ 1356819 h 1377720"/>
              <a:gd name="connsiteX5-197" fmla="*/ 638398 w 1377719"/>
              <a:gd name="connsiteY5-198" fmla="*/ 1356819 h 1377720"/>
              <a:gd name="connsiteX6-199" fmla="*/ 20901 w 1377719"/>
              <a:gd name="connsiteY6-200" fmla="*/ 739322 h 1377720"/>
              <a:gd name="connsiteX7-201" fmla="*/ 20901 w 1377719"/>
              <a:gd name="connsiteY7-202" fmla="*/ 638398 h 1377720"/>
              <a:gd name="connsiteX8-203" fmla="*/ 638398 w 1377719"/>
              <a:gd name="connsiteY8-204" fmla="*/ 20901 h 1377720"/>
              <a:gd name="connsiteX9-205" fmla="*/ 688860 w 1377719"/>
              <a:gd name="connsiteY9-206" fmla="*/ 0 h 13777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377719" h="1377720">
                <a:moveTo>
                  <a:pt x="688860" y="0"/>
                </a:moveTo>
                <a:cubicBezTo>
                  <a:pt x="707124" y="0"/>
                  <a:pt x="725387" y="6967"/>
                  <a:pt x="739322" y="20901"/>
                </a:cubicBezTo>
                <a:lnTo>
                  <a:pt x="1356818" y="638398"/>
                </a:lnTo>
                <a:cubicBezTo>
                  <a:pt x="1384687" y="666267"/>
                  <a:pt x="1384687" y="711453"/>
                  <a:pt x="1356818" y="739322"/>
                </a:cubicBezTo>
                <a:lnTo>
                  <a:pt x="739322" y="1356819"/>
                </a:lnTo>
                <a:cubicBezTo>
                  <a:pt x="711453" y="1384688"/>
                  <a:pt x="666267" y="1384688"/>
                  <a:pt x="638398" y="1356819"/>
                </a:cubicBezTo>
                <a:lnTo>
                  <a:pt x="20901" y="739322"/>
                </a:lnTo>
                <a:cubicBezTo>
                  <a:pt x="-6968" y="711453"/>
                  <a:pt x="-6968" y="666267"/>
                  <a:pt x="20901" y="638398"/>
                </a:cubicBezTo>
                <a:lnTo>
                  <a:pt x="638398" y="20901"/>
                </a:lnTo>
                <a:cubicBezTo>
                  <a:pt x="652332" y="6967"/>
                  <a:pt x="670596" y="0"/>
                  <a:pt x="688860" y="0"/>
                </a:cubicBezTo>
                <a:close/>
              </a:path>
            </a:pathLst>
          </a:custGeom>
          <a:solidFill>
            <a:srgbClr val="1F21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800" b="1" dirty="0">
              <a:latin typeface="Source Sans Pro" panose="020B0503030403020204" charset="0"/>
              <a:ea typeface="Source Sans Pro" panose="020B0503030403020204" charset="0"/>
              <a:cs typeface="Source Sans Pro" panose="020B0503030403020204" charset="0"/>
            </a:endParaRPr>
          </a:p>
        </p:txBody>
      </p:sp>
      <p:sp>
        <p:nvSpPr>
          <p:cNvPr id="11" name="Freeform 7"/>
          <p:cNvSpPr/>
          <p:nvPr/>
        </p:nvSpPr>
        <p:spPr>
          <a:xfrm>
            <a:off x="4404224" y="4330350"/>
            <a:ext cx="1252472" cy="1252473"/>
          </a:xfrm>
          <a:custGeom>
            <a:avLst/>
            <a:gdLst>
              <a:gd name="connsiteX0" fmla="*/ 1621876 w 4116165"/>
              <a:gd name="connsiteY0" fmla="*/ 814807 h 3497531"/>
              <a:gd name="connsiteX1" fmla="*/ 3927730 w 4116165"/>
              <a:gd name="connsiteY1" fmla="*/ 814807 h 3497531"/>
              <a:gd name="connsiteX2" fmla="*/ 4116165 w 4116165"/>
              <a:gd name="connsiteY2" fmla="*/ 1003242 h 3497531"/>
              <a:gd name="connsiteX3" fmla="*/ 4116165 w 4116165"/>
              <a:gd name="connsiteY3" fmla="*/ 3309096 h 3497531"/>
              <a:gd name="connsiteX4" fmla="*/ 3927730 w 4116165"/>
              <a:gd name="connsiteY4" fmla="*/ 3497531 h 3497531"/>
              <a:gd name="connsiteX5" fmla="*/ 1621876 w 4116165"/>
              <a:gd name="connsiteY5" fmla="*/ 3497531 h 3497531"/>
              <a:gd name="connsiteX6" fmla="*/ 1433441 w 4116165"/>
              <a:gd name="connsiteY6" fmla="*/ 3309096 h 3497531"/>
              <a:gd name="connsiteX7" fmla="*/ 1433441 w 4116165"/>
              <a:gd name="connsiteY7" fmla="*/ 1003242 h 3497531"/>
              <a:gd name="connsiteX8" fmla="*/ 1621876 w 4116165"/>
              <a:gd name="connsiteY8" fmla="*/ 814807 h 3497531"/>
              <a:gd name="connsiteX9" fmla="*/ 688860 w 4116165"/>
              <a:gd name="connsiteY9" fmla="*/ 0 h 3497531"/>
              <a:gd name="connsiteX10" fmla="*/ 739322 w 4116165"/>
              <a:gd name="connsiteY10" fmla="*/ 20901 h 3497531"/>
              <a:gd name="connsiteX11" fmla="*/ 1356818 w 4116165"/>
              <a:gd name="connsiteY11" fmla="*/ 638398 h 3497531"/>
              <a:gd name="connsiteX12" fmla="*/ 1356818 w 4116165"/>
              <a:gd name="connsiteY12" fmla="*/ 739322 h 3497531"/>
              <a:gd name="connsiteX13" fmla="*/ 739322 w 4116165"/>
              <a:gd name="connsiteY13" fmla="*/ 1356819 h 3497531"/>
              <a:gd name="connsiteX14" fmla="*/ 638398 w 4116165"/>
              <a:gd name="connsiteY14" fmla="*/ 1356819 h 3497531"/>
              <a:gd name="connsiteX15" fmla="*/ 20901 w 4116165"/>
              <a:gd name="connsiteY15" fmla="*/ 739322 h 3497531"/>
              <a:gd name="connsiteX16" fmla="*/ 20901 w 4116165"/>
              <a:gd name="connsiteY16" fmla="*/ 638398 h 3497531"/>
              <a:gd name="connsiteX17" fmla="*/ 638398 w 4116165"/>
              <a:gd name="connsiteY17" fmla="*/ 20901 h 3497531"/>
              <a:gd name="connsiteX18" fmla="*/ 688860 w 4116165"/>
              <a:gd name="connsiteY18" fmla="*/ 0 h 3497531"/>
              <a:gd name="connsiteX0-1" fmla="*/ 1433441 w 4116165"/>
              <a:gd name="connsiteY0-2" fmla="*/ 1003242 h 3497531"/>
              <a:gd name="connsiteX1-3" fmla="*/ 3927730 w 4116165"/>
              <a:gd name="connsiteY1-4" fmla="*/ 814807 h 3497531"/>
              <a:gd name="connsiteX2-5" fmla="*/ 4116165 w 4116165"/>
              <a:gd name="connsiteY2-6" fmla="*/ 1003242 h 3497531"/>
              <a:gd name="connsiteX3-7" fmla="*/ 4116165 w 4116165"/>
              <a:gd name="connsiteY3-8" fmla="*/ 3309096 h 3497531"/>
              <a:gd name="connsiteX4-9" fmla="*/ 3927730 w 4116165"/>
              <a:gd name="connsiteY4-10" fmla="*/ 3497531 h 3497531"/>
              <a:gd name="connsiteX5-11" fmla="*/ 1621876 w 4116165"/>
              <a:gd name="connsiteY5-12" fmla="*/ 3497531 h 3497531"/>
              <a:gd name="connsiteX6-13" fmla="*/ 1433441 w 4116165"/>
              <a:gd name="connsiteY6-14" fmla="*/ 3309096 h 3497531"/>
              <a:gd name="connsiteX7-15" fmla="*/ 1433441 w 4116165"/>
              <a:gd name="connsiteY7-16" fmla="*/ 1003242 h 3497531"/>
              <a:gd name="connsiteX8-17" fmla="*/ 688860 w 4116165"/>
              <a:gd name="connsiteY8-18" fmla="*/ 0 h 3497531"/>
              <a:gd name="connsiteX9-19" fmla="*/ 739322 w 4116165"/>
              <a:gd name="connsiteY9-20" fmla="*/ 20901 h 3497531"/>
              <a:gd name="connsiteX10-21" fmla="*/ 1356818 w 4116165"/>
              <a:gd name="connsiteY10-22" fmla="*/ 638398 h 3497531"/>
              <a:gd name="connsiteX11-23" fmla="*/ 1356818 w 4116165"/>
              <a:gd name="connsiteY11-24" fmla="*/ 739322 h 3497531"/>
              <a:gd name="connsiteX12-25" fmla="*/ 739322 w 4116165"/>
              <a:gd name="connsiteY12-26" fmla="*/ 1356819 h 3497531"/>
              <a:gd name="connsiteX13-27" fmla="*/ 638398 w 4116165"/>
              <a:gd name="connsiteY13-28" fmla="*/ 1356819 h 3497531"/>
              <a:gd name="connsiteX14-29" fmla="*/ 20901 w 4116165"/>
              <a:gd name="connsiteY14-30" fmla="*/ 739322 h 3497531"/>
              <a:gd name="connsiteX15-31" fmla="*/ 20901 w 4116165"/>
              <a:gd name="connsiteY15-32" fmla="*/ 638398 h 3497531"/>
              <a:gd name="connsiteX16-33" fmla="*/ 638398 w 4116165"/>
              <a:gd name="connsiteY16-34" fmla="*/ 20901 h 3497531"/>
              <a:gd name="connsiteX17-35" fmla="*/ 688860 w 4116165"/>
              <a:gd name="connsiteY17-36" fmla="*/ 0 h 3497531"/>
              <a:gd name="connsiteX0-37" fmla="*/ 1433441 w 4116165"/>
              <a:gd name="connsiteY0-38" fmla="*/ 3309096 h 3497531"/>
              <a:gd name="connsiteX1-39" fmla="*/ 3927730 w 4116165"/>
              <a:gd name="connsiteY1-40" fmla="*/ 814807 h 3497531"/>
              <a:gd name="connsiteX2-41" fmla="*/ 4116165 w 4116165"/>
              <a:gd name="connsiteY2-42" fmla="*/ 1003242 h 3497531"/>
              <a:gd name="connsiteX3-43" fmla="*/ 4116165 w 4116165"/>
              <a:gd name="connsiteY3-44" fmla="*/ 3309096 h 3497531"/>
              <a:gd name="connsiteX4-45" fmla="*/ 3927730 w 4116165"/>
              <a:gd name="connsiteY4-46" fmla="*/ 3497531 h 3497531"/>
              <a:gd name="connsiteX5-47" fmla="*/ 1621876 w 4116165"/>
              <a:gd name="connsiteY5-48" fmla="*/ 3497531 h 3497531"/>
              <a:gd name="connsiteX6-49" fmla="*/ 1433441 w 4116165"/>
              <a:gd name="connsiteY6-50" fmla="*/ 3309096 h 3497531"/>
              <a:gd name="connsiteX7-51" fmla="*/ 688860 w 4116165"/>
              <a:gd name="connsiteY7-52" fmla="*/ 0 h 3497531"/>
              <a:gd name="connsiteX8-53" fmla="*/ 739322 w 4116165"/>
              <a:gd name="connsiteY8-54" fmla="*/ 20901 h 3497531"/>
              <a:gd name="connsiteX9-55" fmla="*/ 1356818 w 4116165"/>
              <a:gd name="connsiteY9-56" fmla="*/ 638398 h 3497531"/>
              <a:gd name="connsiteX10-57" fmla="*/ 1356818 w 4116165"/>
              <a:gd name="connsiteY10-58" fmla="*/ 739322 h 3497531"/>
              <a:gd name="connsiteX11-59" fmla="*/ 739322 w 4116165"/>
              <a:gd name="connsiteY11-60" fmla="*/ 1356819 h 3497531"/>
              <a:gd name="connsiteX12-61" fmla="*/ 638398 w 4116165"/>
              <a:gd name="connsiteY12-62" fmla="*/ 1356819 h 3497531"/>
              <a:gd name="connsiteX13-63" fmla="*/ 20901 w 4116165"/>
              <a:gd name="connsiteY13-64" fmla="*/ 739322 h 3497531"/>
              <a:gd name="connsiteX14-65" fmla="*/ 20901 w 4116165"/>
              <a:gd name="connsiteY14-66" fmla="*/ 638398 h 3497531"/>
              <a:gd name="connsiteX15-67" fmla="*/ 638398 w 4116165"/>
              <a:gd name="connsiteY15-68" fmla="*/ 20901 h 3497531"/>
              <a:gd name="connsiteX16-69" fmla="*/ 688860 w 4116165"/>
              <a:gd name="connsiteY16-70" fmla="*/ 0 h 3497531"/>
              <a:gd name="connsiteX0-71" fmla="*/ 1433441 w 4116165"/>
              <a:gd name="connsiteY0-72" fmla="*/ 3309096 h 3497531"/>
              <a:gd name="connsiteX1-73" fmla="*/ 4116165 w 4116165"/>
              <a:gd name="connsiteY1-74" fmla="*/ 1003242 h 3497531"/>
              <a:gd name="connsiteX2-75" fmla="*/ 4116165 w 4116165"/>
              <a:gd name="connsiteY2-76" fmla="*/ 3309096 h 3497531"/>
              <a:gd name="connsiteX3-77" fmla="*/ 3927730 w 4116165"/>
              <a:gd name="connsiteY3-78" fmla="*/ 3497531 h 3497531"/>
              <a:gd name="connsiteX4-79" fmla="*/ 1621876 w 4116165"/>
              <a:gd name="connsiteY4-80" fmla="*/ 3497531 h 3497531"/>
              <a:gd name="connsiteX5-81" fmla="*/ 1433441 w 4116165"/>
              <a:gd name="connsiteY5-82" fmla="*/ 3309096 h 3497531"/>
              <a:gd name="connsiteX6-83" fmla="*/ 688860 w 4116165"/>
              <a:gd name="connsiteY6-84" fmla="*/ 0 h 3497531"/>
              <a:gd name="connsiteX7-85" fmla="*/ 739322 w 4116165"/>
              <a:gd name="connsiteY7-86" fmla="*/ 20901 h 3497531"/>
              <a:gd name="connsiteX8-87" fmla="*/ 1356818 w 4116165"/>
              <a:gd name="connsiteY8-88" fmla="*/ 638398 h 3497531"/>
              <a:gd name="connsiteX9-89" fmla="*/ 1356818 w 4116165"/>
              <a:gd name="connsiteY9-90" fmla="*/ 739322 h 3497531"/>
              <a:gd name="connsiteX10-91" fmla="*/ 739322 w 4116165"/>
              <a:gd name="connsiteY10-92" fmla="*/ 1356819 h 3497531"/>
              <a:gd name="connsiteX11-93" fmla="*/ 638398 w 4116165"/>
              <a:gd name="connsiteY11-94" fmla="*/ 1356819 h 3497531"/>
              <a:gd name="connsiteX12-95" fmla="*/ 20901 w 4116165"/>
              <a:gd name="connsiteY12-96" fmla="*/ 739322 h 3497531"/>
              <a:gd name="connsiteX13-97" fmla="*/ 20901 w 4116165"/>
              <a:gd name="connsiteY13-98" fmla="*/ 638398 h 3497531"/>
              <a:gd name="connsiteX14-99" fmla="*/ 638398 w 4116165"/>
              <a:gd name="connsiteY14-100" fmla="*/ 20901 h 3497531"/>
              <a:gd name="connsiteX15-101" fmla="*/ 688860 w 4116165"/>
              <a:gd name="connsiteY15-102" fmla="*/ 0 h 3497531"/>
              <a:gd name="connsiteX0-103" fmla="*/ 1433441 w 4116165"/>
              <a:gd name="connsiteY0-104" fmla="*/ 3309096 h 3497531"/>
              <a:gd name="connsiteX1-105" fmla="*/ 4116165 w 4116165"/>
              <a:gd name="connsiteY1-106" fmla="*/ 3309096 h 3497531"/>
              <a:gd name="connsiteX2-107" fmla="*/ 3927730 w 4116165"/>
              <a:gd name="connsiteY2-108" fmla="*/ 3497531 h 3497531"/>
              <a:gd name="connsiteX3-109" fmla="*/ 1621876 w 4116165"/>
              <a:gd name="connsiteY3-110" fmla="*/ 3497531 h 3497531"/>
              <a:gd name="connsiteX4-111" fmla="*/ 1433441 w 4116165"/>
              <a:gd name="connsiteY4-112" fmla="*/ 3309096 h 3497531"/>
              <a:gd name="connsiteX5-113" fmla="*/ 688860 w 4116165"/>
              <a:gd name="connsiteY5-114" fmla="*/ 0 h 3497531"/>
              <a:gd name="connsiteX6-115" fmla="*/ 739322 w 4116165"/>
              <a:gd name="connsiteY6-116" fmla="*/ 20901 h 3497531"/>
              <a:gd name="connsiteX7-117" fmla="*/ 1356818 w 4116165"/>
              <a:gd name="connsiteY7-118" fmla="*/ 638398 h 3497531"/>
              <a:gd name="connsiteX8-119" fmla="*/ 1356818 w 4116165"/>
              <a:gd name="connsiteY8-120" fmla="*/ 739322 h 3497531"/>
              <a:gd name="connsiteX9-121" fmla="*/ 739322 w 4116165"/>
              <a:gd name="connsiteY9-122" fmla="*/ 1356819 h 3497531"/>
              <a:gd name="connsiteX10-123" fmla="*/ 638398 w 4116165"/>
              <a:gd name="connsiteY10-124" fmla="*/ 1356819 h 3497531"/>
              <a:gd name="connsiteX11-125" fmla="*/ 20901 w 4116165"/>
              <a:gd name="connsiteY11-126" fmla="*/ 739322 h 3497531"/>
              <a:gd name="connsiteX12-127" fmla="*/ 20901 w 4116165"/>
              <a:gd name="connsiteY12-128" fmla="*/ 638398 h 3497531"/>
              <a:gd name="connsiteX13-129" fmla="*/ 638398 w 4116165"/>
              <a:gd name="connsiteY13-130" fmla="*/ 20901 h 3497531"/>
              <a:gd name="connsiteX14-131" fmla="*/ 688860 w 4116165"/>
              <a:gd name="connsiteY14-132" fmla="*/ 0 h 3497531"/>
              <a:gd name="connsiteX0-133" fmla="*/ 1433441 w 3927730"/>
              <a:gd name="connsiteY0-134" fmla="*/ 3309096 h 3497531"/>
              <a:gd name="connsiteX1-135" fmla="*/ 3927730 w 3927730"/>
              <a:gd name="connsiteY1-136" fmla="*/ 3497531 h 3497531"/>
              <a:gd name="connsiteX2-137" fmla="*/ 1621876 w 3927730"/>
              <a:gd name="connsiteY2-138" fmla="*/ 3497531 h 3497531"/>
              <a:gd name="connsiteX3-139" fmla="*/ 1433441 w 3927730"/>
              <a:gd name="connsiteY3-140" fmla="*/ 3309096 h 3497531"/>
              <a:gd name="connsiteX4-141" fmla="*/ 688860 w 3927730"/>
              <a:gd name="connsiteY4-142" fmla="*/ 0 h 3497531"/>
              <a:gd name="connsiteX5-143" fmla="*/ 739322 w 3927730"/>
              <a:gd name="connsiteY5-144" fmla="*/ 20901 h 3497531"/>
              <a:gd name="connsiteX6-145" fmla="*/ 1356818 w 3927730"/>
              <a:gd name="connsiteY6-146" fmla="*/ 638398 h 3497531"/>
              <a:gd name="connsiteX7-147" fmla="*/ 1356818 w 3927730"/>
              <a:gd name="connsiteY7-148" fmla="*/ 739322 h 3497531"/>
              <a:gd name="connsiteX8-149" fmla="*/ 739322 w 3927730"/>
              <a:gd name="connsiteY8-150" fmla="*/ 1356819 h 3497531"/>
              <a:gd name="connsiteX9-151" fmla="*/ 638398 w 3927730"/>
              <a:gd name="connsiteY9-152" fmla="*/ 1356819 h 3497531"/>
              <a:gd name="connsiteX10-153" fmla="*/ 20901 w 3927730"/>
              <a:gd name="connsiteY10-154" fmla="*/ 739322 h 3497531"/>
              <a:gd name="connsiteX11-155" fmla="*/ 20901 w 3927730"/>
              <a:gd name="connsiteY11-156" fmla="*/ 638398 h 3497531"/>
              <a:gd name="connsiteX12-157" fmla="*/ 638398 w 3927730"/>
              <a:gd name="connsiteY12-158" fmla="*/ 20901 h 3497531"/>
              <a:gd name="connsiteX13-159" fmla="*/ 688860 w 3927730"/>
              <a:gd name="connsiteY13-160" fmla="*/ 0 h 3497531"/>
              <a:gd name="connsiteX0-161" fmla="*/ 1433441 w 1621876"/>
              <a:gd name="connsiteY0-162" fmla="*/ 3309096 h 3497531"/>
              <a:gd name="connsiteX1-163" fmla="*/ 1621876 w 1621876"/>
              <a:gd name="connsiteY1-164" fmla="*/ 3497531 h 3497531"/>
              <a:gd name="connsiteX2-165" fmla="*/ 1433441 w 1621876"/>
              <a:gd name="connsiteY2-166" fmla="*/ 3309096 h 3497531"/>
              <a:gd name="connsiteX3-167" fmla="*/ 688860 w 1621876"/>
              <a:gd name="connsiteY3-168" fmla="*/ 0 h 3497531"/>
              <a:gd name="connsiteX4-169" fmla="*/ 739322 w 1621876"/>
              <a:gd name="connsiteY4-170" fmla="*/ 20901 h 3497531"/>
              <a:gd name="connsiteX5-171" fmla="*/ 1356818 w 1621876"/>
              <a:gd name="connsiteY5-172" fmla="*/ 638398 h 3497531"/>
              <a:gd name="connsiteX6-173" fmla="*/ 1356818 w 1621876"/>
              <a:gd name="connsiteY6-174" fmla="*/ 739322 h 3497531"/>
              <a:gd name="connsiteX7-175" fmla="*/ 739322 w 1621876"/>
              <a:gd name="connsiteY7-176" fmla="*/ 1356819 h 3497531"/>
              <a:gd name="connsiteX8-177" fmla="*/ 638398 w 1621876"/>
              <a:gd name="connsiteY8-178" fmla="*/ 1356819 h 3497531"/>
              <a:gd name="connsiteX9-179" fmla="*/ 20901 w 1621876"/>
              <a:gd name="connsiteY9-180" fmla="*/ 739322 h 3497531"/>
              <a:gd name="connsiteX10-181" fmla="*/ 20901 w 1621876"/>
              <a:gd name="connsiteY10-182" fmla="*/ 638398 h 3497531"/>
              <a:gd name="connsiteX11-183" fmla="*/ 638398 w 1621876"/>
              <a:gd name="connsiteY11-184" fmla="*/ 20901 h 3497531"/>
              <a:gd name="connsiteX12-185" fmla="*/ 688860 w 1621876"/>
              <a:gd name="connsiteY12-186" fmla="*/ 0 h 3497531"/>
              <a:gd name="connsiteX0-187" fmla="*/ 688860 w 1377719"/>
              <a:gd name="connsiteY0-188" fmla="*/ 0 h 1377720"/>
              <a:gd name="connsiteX1-189" fmla="*/ 739322 w 1377719"/>
              <a:gd name="connsiteY1-190" fmla="*/ 20901 h 1377720"/>
              <a:gd name="connsiteX2-191" fmla="*/ 1356818 w 1377719"/>
              <a:gd name="connsiteY2-192" fmla="*/ 638398 h 1377720"/>
              <a:gd name="connsiteX3-193" fmla="*/ 1356818 w 1377719"/>
              <a:gd name="connsiteY3-194" fmla="*/ 739322 h 1377720"/>
              <a:gd name="connsiteX4-195" fmla="*/ 739322 w 1377719"/>
              <a:gd name="connsiteY4-196" fmla="*/ 1356819 h 1377720"/>
              <a:gd name="connsiteX5-197" fmla="*/ 638398 w 1377719"/>
              <a:gd name="connsiteY5-198" fmla="*/ 1356819 h 1377720"/>
              <a:gd name="connsiteX6-199" fmla="*/ 20901 w 1377719"/>
              <a:gd name="connsiteY6-200" fmla="*/ 739322 h 1377720"/>
              <a:gd name="connsiteX7-201" fmla="*/ 20901 w 1377719"/>
              <a:gd name="connsiteY7-202" fmla="*/ 638398 h 1377720"/>
              <a:gd name="connsiteX8-203" fmla="*/ 638398 w 1377719"/>
              <a:gd name="connsiteY8-204" fmla="*/ 20901 h 1377720"/>
              <a:gd name="connsiteX9-205" fmla="*/ 688860 w 1377719"/>
              <a:gd name="connsiteY9-206" fmla="*/ 0 h 13777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377719" h="1377720">
                <a:moveTo>
                  <a:pt x="688860" y="0"/>
                </a:moveTo>
                <a:cubicBezTo>
                  <a:pt x="707124" y="0"/>
                  <a:pt x="725387" y="6967"/>
                  <a:pt x="739322" y="20901"/>
                </a:cubicBezTo>
                <a:lnTo>
                  <a:pt x="1356818" y="638398"/>
                </a:lnTo>
                <a:cubicBezTo>
                  <a:pt x="1384687" y="666267"/>
                  <a:pt x="1384687" y="711453"/>
                  <a:pt x="1356818" y="739322"/>
                </a:cubicBezTo>
                <a:lnTo>
                  <a:pt x="739322" y="1356819"/>
                </a:lnTo>
                <a:cubicBezTo>
                  <a:pt x="711453" y="1384688"/>
                  <a:pt x="666267" y="1384688"/>
                  <a:pt x="638398" y="1356819"/>
                </a:cubicBezTo>
                <a:lnTo>
                  <a:pt x="20901" y="739322"/>
                </a:lnTo>
                <a:cubicBezTo>
                  <a:pt x="-6968" y="711453"/>
                  <a:pt x="-6968" y="666267"/>
                  <a:pt x="20901" y="638398"/>
                </a:cubicBezTo>
                <a:lnTo>
                  <a:pt x="638398" y="20901"/>
                </a:lnTo>
                <a:cubicBezTo>
                  <a:pt x="652332" y="6967"/>
                  <a:pt x="670596" y="0"/>
                  <a:pt x="688860" y="0"/>
                </a:cubicBezTo>
                <a:close/>
              </a:path>
            </a:pathLst>
          </a:custGeom>
          <a:solidFill>
            <a:srgbClr val="FF61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800" b="1" dirty="0">
              <a:latin typeface="Source Sans Pro" panose="020B0503030403020204" charset="0"/>
              <a:ea typeface="Source Sans Pro" panose="020B0503030403020204" charset="0"/>
              <a:cs typeface="Source Sans Pro" panose="020B0503030403020204" charset="0"/>
            </a:endParaRPr>
          </a:p>
        </p:txBody>
      </p:sp>
      <p:sp>
        <p:nvSpPr>
          <p:cNvPr id="12" name="Bent Arrow 8"/>
          <p:cNvSpPr/>
          <p:nvPr/>
        </p:nvSpPr>
        <p:spPr>
          <a:xfrm rot="18900000" flipH="1" flipV="1">
            <a:off x="7007756" y="3492575"/>
            <a:ext cx="997616" cy="1005728"/>
          </a:xfrm>
          <a:prstGeom prst="bentArrow">
            <a:avLst>
              <a:gd name="adj1" fmla="val 5470"/>
              <a:gd name="adj2" fmla="val 9301"/>
              <a:gd name="adj3" fmla="val 12699"/>
              <a:gd name="adj4" fmla="val 39549"/>
            </a:avLst>
          </a:prstGeom>
          <a:solidFill>
            <a:srgbClr val="B2B2B2">
              <a:alpha val="5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Bent Arrow 9"/>
          <p:cNvSpPr/>
          <p:nvPr/>
        </p:nvSpPr>
        <p:spPr>
          <a:xfrm rot="2700000" flipH="1" flipV="1">
            <a:off x="5519601" y="4843681"/>
            <a:ext cx="997616" cy="1005728"/>
          </a:xfrm>
          <a:prstGeom prst="bentArrow">
            <a:avLst>
              <a:gd name="adj1" fmla="val 5470"/>
              <a:gd name="adj2" fmla="val 9301"/>
              <a:gd name="adj3" fmla="val 12699"/>
              <a:gd name="adj4" fmla="val 39549"/>
            </a:avLst>
          </a:prstGeom>
          <a:solidFill>
            <a:srgbClr val="B2B2B2">
              <a:alpha val="5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Bent Arrow 10"/>
          <p:cNvSpPr/>
          <p:nvPr/>
        </p:nvSpPr>
        <p:spPr>
          <a:xfrm rot="8100000" flipH="1" flipV="1">
            <a:off x="4057693" y="3459760"/>
            <a:ext cx="997616" cy="1005728"/>
          </a:xfrm>
          <a:prstGeom prst="bentArrow">
            <a:avLst>
              <a:gd name="adj1" fmla="val 5470"/>
              <a:gd name="adj2" fmla="val 9301"/>
              <a:gd name="adj3" fmla="val 12699"/>
              <a:gd name="adj4" fmla="val 39549"/>
            </a:avLst>
          </a:prstGeom>
          <a:solidFill>
            <a:srgbClr val="B2B2B2">
              <a:alpha val="5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" name="Freeform 10"/>
          <p:cNvSpPr>
            <a:spLocks noEditPoints="1"/>
          </p:cNvSpPr>
          <p:nvPr/>
        </p:nvSpPr>
        <p:spPr bwMode="auto">
          <a:xfrm>
            <a:off x="4828414" y="2782322"/>
            <a:ext cx="351356" cy="395607"/>
          </a:xfrm>
          <a:custGeom>
            <a:avLst/>
            <a:gdLst>
              <a:gd name="T0" fmla="*/ 401 w 426"/>
              <a:gd name="T1" fmla="*/ 297 h 476"/>
              <a:gd name="T2" fmla="*/ 314 w 426"/>
              <a:gd name="T3" fmla="*/ 128 h 476"/>
              <a:gd name="T4" fmla="*/ 329 w 426"/>
              <a:gd name="T5" fmla="*/ 0 h 476"/>
              <a:gd name="T6" fmla="*/ 251 w 426"/>
              <a:gd name="T7" fmla="*/ 105 h 476"/>
              <a:gd name="T8" fmla="*/ 251 w 426"/>
              <a:gd name="T9" fmla="*/ 160 h 476"/>
              <a:gd name="T10" fmla="*/ 190 w 426"/>
              <a:gd name="T11" fmla="*/ 122 h 476"/>
              <a:gd name="T12" fmla="*/ 175 w 426"/>
              <a:gd name="T13" fmla="*/ 133 h 476"/>
              <a:gd name="T14" fmla="*/ 205 w 426"/>
              <a:gd name="T15" fmla="*/ 105 h 476"/>
              <a:gd name="T16" fmla="*/ 97 w 426"/>
              <a:gd name="T17" fmla="*/ 105 h 476"/>
              <a:gd name="T18" fmla="*/ 67 w 426"/>
              <a:gd name="T19" fmla="*/ 128 h 476"/>
              <a:gd name="T20" fmla="*/ 39 w 426"/>
              <a:gd name="T21" fmla="*/ 297 h 476"/>
              <a:gd name="T22" fmla="*/ 0 w 426"/>
              <a:gd name="T23" fmla="*/ 476 h 476"/>
              <a:gd name="T24" fmla="*/ 164 w 426"/>
              <a:gd name="T25" fmla="*/ 414 h 476"/>
              <a:gd name="T26" fmla="*/ 175 w 426"/>
              <a:gd name="T27" fmla="*/ 243 h 476"/>
              <a:gd name="T28" fmla="*/ 236 w 426"/>
              <a:gd name="T29" fmla="*/ 273 h 476"/>
              <a:gd name="T30" fmla="*/ 251 w 426"/>
              <a:gd name="T31" fmla="*/ 297 h 476"/>
              <a:gd name="T32" fmla="*/ 256 w 426"/>
              <a:gd name="T33" fmla="*/ 414 h 476"/>
              <a:gd name="T34" fmla="*/ 426 w 426"/>
              <a:gd name="T35" fmla="*/ 414 h 476"/>
              <a:gd name="T36" fmla="*/ 14 w 426"/>
              <a:gd name="T37" fmla="*/ 462 h 476"/>
              <a:gd name="T38" fmla="*/ 155 w 426"/>
              <a:gd name="T39" fmla="*/ 462 h 476"/>
              <a:gd name="T40" fmla="*/ 235 w 426"/>
              <a:gd name="T41" fmla="*/ 26 h 476"/>
              <a:gd name="T42" fmla="*/ 235 w 426"/>
              <a:gd name="T43" fmla="*/ 40 h 476"/>
              <a:gd name="T44" fmla="*/ 235 w 426"/>
              <a:gd name="T45" fmla="*/ 91 h 476"/>
              <a:gd name="T46" fmla="*/ 300 w 426"/>
              <a:gd name="T47" fmla="*/ 105 h 476"/>
              <a:gd name="T48" fmla="*/ 265 w 426"/>
              <a:gd name="T49" fmla="*/ 105 h 476"/>
              <a:gd name="T50" fmla="*/ 221 w 426"/>
              <a:gd name="T51" fmla="*/ 160 h 476"/>
              <a:gd name="T52" fmla="*/ 205 w 426"/>
              <a:gd name="T53" fmla="*/ 160 h 476"/>
              <a:gd name="T54" fmla="*/ 221 w 426"/>
              <a:gd name="T55" fmla="*/ 229 h 476"/>
              <a:gd name="T56" fmla="*/ 205 w 426"/>
              <a:gd name="T57" fmla="*/ 229 h 476"/>
              <a:gd name="T58" fmla="*/ 217 w 426"/>
              <a:gd name="T59" fmla="*/ 174 h 476"/>
              <a:gd name="T60" fmla="*/ 190 w 426"/>
              <a:gd name="T61" fmla="*/ 26 h 476"/>
              <a:gd name="T62" fmla="*/ 190 w 426"/>
              <a:gd name="T63" fmla="*/ 14 h 476"/>
              <a:gd name="T64" fmla="*/ 190 w 426"/>
              <a:gd name="T65" fmla="*/ 91 h 476"/>
              <a:gd name="T66" fmla="*/ 126 w 426"/>
              <a:gd name="T67" fmla="*/ 105 h 476"/>
              <a:gd name="T68" fmla="*/ 126 w 426"/>
              <a:gd name="T69" fmla="*/ 128 h 476"/>
              <a:gd name="T70" fmla="*/ 20 w 426"/>
              <a:gd name="T71" fmla="*/ 414 h 476"/>
              <a:gd name="T72" fmla="*/ 149 w 426"/>
              <a:gd name="T73" fmla="*/ 414 h 476"/>
              <a:gd name="T74" fmla="*/ 39 w 426"/>
              <a:gd name="T75" fmla="*/ 250 h 476"/>
              <a:gd name="T76" fmla="*/ 39 w 426"/>
              <a:gd name="T77" fmla="*/ 236 h 476"/>
              <a:gd name="T78" fmla="*/ 59 w 426"/>
              <a:gd name="T79" fmla="*/ 210 h 476"/>
              <a:gd name="T80" fmla="*/ 59 w 426"/>
              <a:gd name="T81" fmla="*/ 198 h 476"/>
              <a:gd name="T82" fmla="*/ 39 w 426"/>
              <a:gd name="T83" fmla="*/ 172 h 476"/>
              <a:gd name="T84" fmla="*/ 161 w 426"/>
              <a:gd name="T85" fmla="*/ 160 h 476"/>
              <a:gd name="T86" fmla="*/ 161 w 426"/>
              <a:gd name="T87" fmla="*/ 174 h 476"/>
              <a:gd name="T88" fmla="*/ 133 w 426"/>
              <a:gd name="T89" fmla="*/ 243 h 476"/>
              <a:gd name="T90" fmla="*/ 175 w 426"/>
              <a:gd name="T91" fmla="*/ 229 h 476"/>
              <a:gd name="T92" fmla="*/ 190 w 426"/>
              <a:gd name="T93" fmla="*/ 229 h 476"/>
              <a:gd name="T94" fmla="*/ 205 w 426"/>
              <a:gd name="T95" fmla="*/ 259 h 476"/>
              <a:gd name="T96" fmla="*/ 217 w 426"/>
              <a:gd name="T97" fmla="*/ 243 h 476"/>
              <a:gd name="T98" fmla="*/ 236 w 426"/>
              <a:gd name="T99" fmla="*/ 229 h 476"/>
              <a:gd name="T100" fmla="*/ 251 w 426"/>
              <a:gd name="T101" fmla="*/ 229 h 476"/>
              <a:gd name="T102" fmla="*/ 293 w 426"/>
              <a:gd name="T103" fmla="*/ 243 h 476"/>
              <a:gd name="T104" fmla="*/ 265 w 426"/>
              <a:gd name="T105" fmla="*/ 174 h 476"/>
              <a:gd name="T106" fmla="*/ 265 w 426"/>
              <a:gd name="T107" fmla="*/ 160 h 476"/>
              <a:gd name="T108" fmla="*/ 387 w 426"/>
              <a:gd name="T109" fmla="*/ 172 h 476"/>
              <a:gd name="T110" fmla="*/ 367 w 426"/>
              <a:gd name="T111" fmla="*/ 198 h 476"/>
              <a:gd name="T112" fmla="*/ 367 w 426"/>
              <a:gd name="T113" fmla="*/ 210 h 476"/>
              <a:gd name="T114" fmla="*/ 387 w 426"/>
              <a:gd name="T115" fmla="*/ 236 h 476"/>
              <a:gd name="T116" fmla="*/ 387 w 426"/>
              <a:gd name="T117" fmla="*/ 250 h 476"/>
              <a:gd name="T118" fmla="*/ 265 w 426"/>
              <a:gd name="T119" fmla="*/ 243 h 476"/>
              <a:gd name="T120" fmla="*/ 405 w 426"/>
              <a:gd name="T121" fmla="*/ 414 h 476"/>
              <a:gd name="T122" fmla="*/ 412 w 426"/>
              <a:gd name="T123" fmla="*/ 462 h 476"/>
              <a:gd name="T124" fmla="*/ 412 w 426"/>
              <a:gd name="T125" fmla="*/ 428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26" h="476">
                <a:moveTo>
                  <a:pt x="420" y="414"/>
                </a:moveTo>
                <a:lnTo>
                  <a:pt x="386" y="297"/>
                </a:lnTo>
                <a:lnTo>
                  <a:pt x="401" y="297"/>
                </a:lnTo>
                <a:lnTo>
                  <a:pt x="401" y="165"/>
                </a:lnTo>
                <a:lnTo>
                  <a:pt x="358" y="128"/>
                </a:lnTo>
                <a:lnTo>
                  <a:pt x="314" y="128"/>
                </a:lnTo>
                <a:lnTo>
                  <a:pt x="314" y="105"/>
                </a:lnTo>
                <a:lnTo>
                  <a:pt x="329" y="105"/>
                </a:lnTo>
                <a:lnTo>
                  <a:pt x="329" y="0"/>
                </a:lnTo>
                <a:lnTo>
                  <a:pt x="221" y="0"/>
                </a:lnTo>
                <a:lnTo>
                  <a:pt x="221" y="105"/>
                </a:lnTo>
                <a:lnTo>
                  <a:pt x="251" y="105"/>
                </a:lnTo>
                <a:lnTo>
                  <a:pt x="251" y="128"/>
                </a:lnTo>
                <a:lnTo>
                  <a:pt x="251" y="133"/>
                </a:lnTo>
                <a:lnTo>
                  <a:pt x="251" y="160"/>
                </a:lnTo>
                <a:lnTo>
                  <a:pt x="236" y="160"/>
                </a:lnTo>
                <a:lnTo>
                  <a:pt x="236" y="122"/>
                </a:lnTo>
                <a:lnTo>
                  <a:pt x="190" y="122"/>
                </a:lnTo>
                <a:lnTo>
                  <a:pt x="190" y="160"/>
                </a:lnTo>
                <a:lnTo>
                  <a:pt x="175" y="160"/>
                </a:lnTo>
                <a:lnTo>
                  <a:pt x="175" y="133"/>
                </a:lnTo>
                <a:lnTo>
                  <a:pt x="175" y="128"/>
                </a:lnTo>
                <a:lnTo>
                  <a:pt x="175" y="105"/>
                </a:lnTo>
                <a:lnTo>
                  <a:pt x="205" y="105"/>
                </a:lnTo>
                <a:lnTo>
                  <a:pt x="205" y="0"/>
                </a:lnTo>
                <a:lnTo>
                  <a:pt x="97" y="0"/>
                </a:lnTo>
                <a:lnTo>
                  <a:pt x="97" y="105"/>
                </a:lnTo>
                <a:lnTo>
                  <a:pt x="112" y="105"/>
                </a:lnTo>
                <a:lnTo>
                  <a:pt x="112" y="128"/>
                </a:lnTo>
                <a:lnTo>
                  <a:pt x="67" y="128"/>
                </a:lnTo>
                <a:lnTo>
                  <a:pt x="25" y="165"/>
                </a:lnTo>
                <a:lnTo>
                  <a:pt x="25" y="297"/>
                </a:lnTo>
                <a:lnTo>
                  <a:pt x="39" y="297"/>
                </a:lnTo>
                <a:lnTo>
                  <a:pt x="6" y="414"/>
                </a:lnTo>
                <a:lnTo>
                  <a:pt x="0" y="414"/>
                </a:lnTo>
                <a:lnTo>
                  <a:pt x="0" y="476"/>
                </a:lnTo>
                <a:lnTo>
                  <a:pt x="169" y="476"/>
                </a:lnTo>
                <a:lnTo>
                  <a:pt x="169" y="414"/>
                </a:lnTo>
                <a:lnTo>
                  <a:pt x="164" y="414"/>
                </a:lnTo>
                <a:lnTo>
                  <a:pt x="130" y="297"/>
                </a:lnTo>
                <a:lnTo>
                  <a:pt x="175" y="297"/>
                </a:lnTo>
                <a:lnTo>
                  <a:pt x="175" y="243"/>
                </a:lnTo>
                <a:lnTo>
                  <a:pt x="190" y="243"/>
                </a:lnTo>
                <a:lnTo>
                  <a:pt x="190" y="273"/>
                </a:lnTo>
                <a:lnTo>
                  <a:pt x="236" y="273"/>
                </a:lnTo>
                <a:lnTo>
                  <a:pt x="236" y="243"/>
                </a:lnTo>
                <a:lnTo>
                  <a:pt x="251" y="243"/>
                </a:lnTo>
                <a:lnTo>
                  <a:pt x="251" y="297"/>
                </a:lnTo>
                <a:lnTo>
                  <a:pt x="296" y="297"/>
                </a:lnTo>
                <a:lnTo>
                  <a:pt x="262" y="414"/>
                </a:lnTo>
                <a:lnTo>
                  <a:pt x="256" y="414"/>
                </a:lnTo>
                <a:lnTo>
                  <a:pt x="256" y="476"/>
                </a:lnTo>
                <a:lnTo>
                  <a:pt x="426" y="476"/>
                </a:lnTo>
                <a:lnTo>
                  <a:pt x="426" y="414"/>
                </a:lnTo>
                <a:lnTo>
                  <a:pt x="420" y="414"/>
                </a:lnTo>
                <a:close/>
                <a:moveTo>
                  <a:pt x="155" y="462"/>
                </a:moveTo>
                <a:lnTo>
                  <a:pt x="14" y="462"/>
                </a:lnTo>
                <a:lnTo>
                  <a:pt x="14" y="428"/>
                </a:lnTo>
                <a:lnTo>
                  <a:pt x="155" y="428"/>
                </a:lnTo>
                <a:lnTo>
                  <a:pt x="155" y="462"/>
                </a:lnTo>
                <a:close/>
                <a:moveTo>
                  <a:pt x="315" y="14"/>
                </a:moveTo>
                <a:lnTo>
                  <a:pt x="315" y="26"/>
                </a:lnTo>
                <a:lnTo>
                  <a:pt x="235" y="26"/>
                </a:lnTo>
                <a:lnTo>
                  <a:pt x="235" y="14"/>
                </a:lnTo>
                <a:lnTo>
                  <a:pt x="315" y="14"/>
                </a:lnTo>
                <a:close/>
                <a:moveTo>
                  <a:pt x="235" y="40"/>
                </a:moveTo>
                <a:lnTo>
                  <a:pt x="315" y="40"/>
                </a:lnTo>
                <a:lnTo>
                  <a:pt x="315" y="91"/>
                </a:lnTo>
                <a:lnTo>
                  <a:pt x="235" y="91"/>
                </a:lnTo>
                <a:lnTo>
                  <a:pt x="235" y="40"/>
                </a:lnTo>
                <a:close/>
                <a:moveTo>
                  <a:pt x="265" y="105"/>
                </a:moveTo>
                <a:lnTo>
                  <a:pt x="300" y="105"/>
                </a:lnTo>
                <a:lnTo>
                  <a:pt x="300" y="128"/>
                </a:lnTo>
                <a:lnTo>
                  <a:pt x="265" y="128"/>
                </a:lnTo>
                <a:lnTo>
                  <a:pt x="265" y="105"/>
                </a:lnTo>
                <a:close/>
                <a:moveTo>
                  <a:pt x="205" y="136"/>
                </a:moveTo>
                <a:lnTo>
                  <a:pt x="221" y="136"/>
                </a:lnTo>
                <a:lnTo>
                  <a:pt x="221" y="160"/>
                </a:lnTo>
                <a:lnTo>
                  <a:pt x="217" y="160"/>
                </a:lnTo>
                <a:lnTo>
                  <a:pt x="208" y="160"/>
                </a:lnTo>
                <a:lnTo>
                  <a:pt x="205" y="160"/>
                </a:lnTo>
                <a:lnTo>
                  <a:pt x="205" y="136"/>
                </a:lnTo>
                <a:close/>
                <a:moveTo>
                  <a:pt x="221" y="174"/>
                </a:moveTo>
                <a:lnTo>
                  <a:pt x="221" y="229"/>
                </a:lnTo>
                <a:lnTo>
                  <a:pt x="217" y="229"/>
                </a:lnTo>
                <a:lnTo>
                  <a:pt x="208" y="229"/>
                </a:lnTo>
                <a:lnTo>
                  <a:pt x="205" y="229"/>
                </a:lnTo>
                <a:lnTo>
                  <a:pt x="205" y="174"/>
                </a:lnTo>
                <a:lnTo>
                  <a:pt x="208" y="174"/>
                </a:lnTo>
                <a:lnTo>
                  <a:pt x="217" y="174"/>
                </a:lnTo>
                <a:lnTo>
                  <a:pt x="221" y="174"/>
                </a:lnTo>
                <a:close/>
                <a:moveTo>
                  <a:pt x="190" y="14"/>
                </a:moveTo>
                <a:lnTo>
                  <a:pt x="190" y="26"/>
                </a:lnTo>
                <a:lnTo>
                  <a:pt x="111" y="26"/>
                </a:lnTo>
                <a:lnTo>
                  <a:pt x="111" y="14"/>
                </a:lnTo>
                <a:lnTo>
                  <a:pt x="190" y="14"/>
                </a:lnTo>
                <a:close/>
                <a:moveTo>
                  <a:pt x="111" y="40"/>
                </a:moveTo>
                <a:lnTo>
                  <a:pt x="190" y="40"/>
                </a:lnTo>
                <a:lnTo>
                  <a:pt x="190" y="91"/>
                </a:lnTo>
                <a:lnTo>
                  <a:pt x="111" y="91"/>
                </a:lnTo>
                <a:lnTo>
                  <a:pt x="111" y="40"/>
                </a:lnTo>
                <a:close/>
                <a:moveTo>
                  <a:pt x="126" y="105"/>
                </a:moveTo>
                <a:lnTo>
                  <a:pt x="161" y="105"/>
                </a:lnTo>
                <a:lnTo>
                  <a:pt x="161" y="128"/>
                </a:lnTo>
                <a:lnTo>
                  <a:pt x="126" y="128"/>
                </a:lnTo>
                <a:lnTo>
                  <a:pt x="126" y="105"/>
                </a:lnTo>
                <a:close/>
                <a:moveTo>
                  <a:pt x="149" y="414"/>
                </a:moveTo>
                <a:lnTo>
                  <a:pt x="20" y="414"/>
                </a:lnTo>
                <a:lnTo>
                  <a:pt x="54" y="297"/>
                </a:lnTo>
                <a:lnTo>
                  <a:pt x="115" y="297"/>
                </a:lnTo>
                <a:lnTo>
                  <a:pt x="149" y="414"/>
                </a:lnTo>
                <a:close/>
                <a:moveTo>
                  <a:pt x="161" y="283"/>
                </a:moveTo>
                <a:lnTo>
                  <a:pt x="39" y="283"/>
                </a:lnTo>
                <a:lnTo>
                  <a:pt x="39" y="250"/>
                </a:lnTo>
                <a:lnTo>
                  <a:pt x="59" y="250"/>
                </a:lnTo>
                <a:lnTo>
                  <a:pt x="59" y="236"/>
                </a:lnTo>
                <a:lnTo>
                  <a:pt x="39" y="236"/>
                </a:lnTo>
                <a:lnTo>
                  <a:pt x="39" y="224"/>
                </a:lnTo>
                <a:lnTo>
                  <a:pt x="59" y="224"/>
                </a:lnTo>
                <a:lnTo>
                  <a:pt x="59" y="210"/>
                </a:lnTo>
                <a:lnTo>
                  <a:pt x="39" y="210"/>
                </a:lnTo>
                <a:lnTo>
                  <a:pt x="39" y="198"/>
                </a:lnTo>
                <a:lnTo>
                  <a:pt x="59" y="198"/>
                </a:lnTo>
                <a:lnTo>
                  <a:pt x="59" y="184"/>
                </a:lnTo>
                <a:lnTo>
                  <a:pt x="39" y="184"/>
                </a:lnTo>
                <a:lnTo>
                  <a:pt x="39" y="172"/>
                </a:lnTo>
                <a:lnTo>
                  <a:pt x="72" y="142"/>
                </a:lnTo>
                <a:lnTo>
                  <a:pt x="161" y="142"/>
                </a:lnTo>
                <a:lnTo>
                  <a:pt x="161" y="160"/>
                </a:lnTo>
                <a:lnTo>
                  <a:pt x="133" y="160"/>
                </a:lnTo>
                <a:lnTo>
                  <a:pt x="133" y="174"/>
                </a:lnTo>
                <a:lnTo>
                  <a:pt x="161" y="174"/>
                </a:lnTo>
                <a:lnTo>
                  <a:pt x="161" y="229"/>
                </a:lnTo>
                <a:lnTo>
                  <a:pt x="133" y="229"/>
                </a:lnTo>
                <a:lnTo>
                  <a:pt x="133" y="243"/>
                </a:lnTo>
                <a:lnTo>
                  <a:pt x="161" y="243"/>
                </a:lnTo>
                <a:lnTo>
                  <a:pt x="161" y="283"/>
                </a:lnTo>
                <a:close/>
                <a:moveTo>
                  <a:pt x="175" y="229"/>
                </a:moveTo>
                <a:lnTo>
                  <a:pt x="175" y="174"/>
                </a:lnTo>
                <a:lnTo>
                  <a:pt x="190" y="174"/>
                </a:lnTo>
                <a:lnTo>
                  <a:pt x="190" y="229"/>
                </a:lnTo>
                <a:lnTo>
                  <a:pt x="175" y="229"/>
                </a:lnTo>
                <a:close/>
                <a:moveTo>
                  <a:pt x="221" y="259"/>
                </a:moveTo>
                <a:lnTo>
                  <a:pt x="205" y="259"/>
                </a:lnTo>
                <a:lnTo>
                  <a:pt x="205" y="243"/>
                </a:lnTo>
                <a:lnTo>
                  <a:pt x="208" y="243"/>
                </a:lnTo>
                <a:lnTo>
                  <a:pt x="217" y="243"/>
                </a:lnTo>
                <a:lnTo>
                  <a:pt x="221" y="243"/>
                </a:lnTo>
                <a:lnTo>
                  <a:pt x="221" y="259"/>
                </a:lnTo>
                <a:close/>
                <a:moveTo>
                  <a:pt x="236" y="229"/>
                </a:moveTo>
                <a:lnTo>
                  <a:pt x="236" y="174"/>
                </a:lnTo>
                <a:lnTo>
                  <a:pt x="251" y="174"/>
                </a:lnTo>
                <a:lnTo>
                  <a:pt x="251" y="229"/>
                </a:lnTo>
                <a:lnTo>
                  <a:pt x="236" y="229"/>
                </a:lnTo>
                <a:close/>
                <a:moveTo>
                  <a:pt x="265" y="243"/>
                </a:moveTo>
                <a:lnTo>
                  <a:pt x="293" y="243"/>
                </a:lnTo>
                <a:lnTo>
                  <a:pt x="293" y="229"/>
                </a:lnTo>
                <a:lnTo>
                  <a:pt x="265" y="229"/>
                </a:lnTo>
                <a:lnTo>
                  <a:pt x="265" y="174"/>
                </a:lnTo>
                <a:lnTo>
                  <a:pt x="293" y="174"/>
                </a:lnTo>
                <a:lnTo>
                  <a:pt x="293" y="160"/>
                </a:lnTo>
                <a:lnTo>
                  <a:pt x="265" y="160"/>
                </a:lnTo>
                <a:lnTo>
                  <a:pt x="265" y="142"/>
                </a:lnTo>
                <a:lnTo>
                  <a:pt x="353" y="142"/>
                </a:lnTo>
                <a:lnTo>
                  <a:pt x="387" y="172"/>
                </a:lnTo>
                <a:lnTo>
                  <a:pt x="387" y="184"/>
                </a:lnTo>
                <a:lnTo>
                  <a:pt x="367" y="184"/>
                </a:lnTo>
                <a:lnTo>
                  <a:pt x="367" y="198"/>
                </a:lnTo>
                <a:lnTo>
                  <a:pt x="387" y="198"/>
                </a:lnTo>
                <a:lnTo>
                  <a:pt x="387" y="210"/>
                </a:lnTo>
                <a:lnTo>
                  <a:pt x="367" y="210"/>
                </a:lnTo>
                <a:lnTo>
                  <a:pt x="367" y="224"/>
                </a:lnTo>
                <a:lnTo>
                  <a:pt x="387" y="224"/>
                </a:lnTo>
                <a:lnTo>
                  <a:pt x="387" y="236"/>
                </a:lnTo>
                <a:lnTo>
                  <a:pt x="367" y="236"/>
                </a:lnTo>
                <a:lnTo>
                  <a:pt x="367" y="250"/>
                </a:lnTo>
                <a:lnTo>
                  <a:pt x="387" y="250"/>
                </a:lnTo>
                <a:lnTo>
                  <a:pt x="387" y="283"/>
                </a:lnTo>
                <a:lnTo>
                  <a:pt x="265" y="283"/>
                </a:lnTo>
                <a:lnTo>
                  <a:pt x="265" y="243"/>
                </a:lnTo>
                <a:close/>
                <a:moveTo>
                  <a:pt x="311" y="297"/>
                </a:moveTo>
                <a:lnTo>
                  <a:pt x="372" y="297"/>
                </a:lnTo>
                <a:lnTo>
                  <a:pt x="405" y="414"/>
                </a:lnTo>
                <a:lnTo>
                  <a:pt x="277" y="414"/>
                </a:lnTo>
                <a:lnTo>
                  <a:pt x="311" y="297"/>
                </a:lnTo>
                <a:close/>
                <a:moveTo>
                  <a:pt x="412" y="462"/>
                </a:moveTo>
                <a:lnTo>
                  <a:pt x="270" y="462"/>
                </a:lnTo>
                <a:lnTo>
                  <a:pt x="270" y="428"/>
                </a:lnTo>
                <a:lnTo>
                  <a:pt x="412" y="428"/>
                </a:lnTo>
                <a:lnTo>
                  <a:pt x="412" y="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non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6" name="Freeform 14"/>
          <p:cNvSpPr>
            <a:spLocks noEditPoints="1"/>
          </p:cNvSpPr>
          <p:nvPr/>
        </p:nvSpPr>
        <p:spPr bwMode="auto">
          <a:xfrm>
            <a:off x="6860259" y="2772811"/>
            <a:ext cx="406904" cy="405118"/>
          </a:xfrm>
          <a:custGeom>
            <a:avLst/>
            <a:gdLst>
              <a:gd name="T0" fmla="*/ 440 w 456"/>
              <a:gd name="T1" fmla="*/ 141 h 454"/>
              <a:gd name="T2" fmla="*/ 404 w 456"/>
              <a:gd name="T3" fmla="*/ 82 h 454"/>
              <a:gd name="T4" fmla="*/ 287 w 456"/>
              <a:gd name="T5" fmla="*/ 7 h 454"/>
              <a:gd name="T6" fmla="*/ 192 w 456"/>
              <a:gd name="T7" fmla="*/ 2 h 454"/>
              <a:gd name="T8" fmla="*/ 146 w 456"/>
              <a:gd name="T9" fmla="*/ 15 h 454"/>
              <a:gd name="T10" fmla="*/ 63 w 456"/>
              <a:gd name="T11" fmla="*/ 70 h 454"/>
              <a:gd name="T12" fmla="*/ 8 w 456"/>
              <a:gd name="T13" fmla="*/ 168 h 454"/>
              <a:gd name="T14" fmla="*/ 0 w 456"/>
              <a:gd name="T15" fmla="*/ 227 h 454"/>
              <a:gd name="T16" fmla="*/ 1 w 456"/>
              <a:gd name="T17" fmla="*/ 246 h 454"/>
              <a:gd name="T18" fmla="*/ 2 w 456"/>
              <a:gd name="T19" fmla="*/ 256 h 454"/>
              <a:gd name="T20" fmla="*/ 20 w 456"/>
              <a:gd name="T21" fmla="*/ 319 h 454"/>
              <a:gd name="T22" fmla="*/ 45 w 456"/>
              <a:gd name="T23" fmla="*/ 364 h 454"/>
              <a:gd name="T24" fmla="*/ 122 w 456"/>
              <a:gd name="T25" fmla="*/ 428 h 454"/>
              <a:gd name="T26" fmla="*/ 204 w 456"/>
              <a:gd name="T27" fmla="*/ 453 h 454"/>
              <a:gd name="T28" fmla="*/ 218 w 456"/>
              <a:gd name="T29" fmla="*/ 454 h 454"/>
              <a:gd name="T30" fmla="*/ 264 w 456"/>
              <a:gd name="T31" fmla="*/ 452 h 454"/>
              <a:gd name="T32" fmla="*/ 362 w 456"/>
              <a:gd name="T33" fmla="*/ 411 h 454"/>
              <a:gd name="T34" fmla="*/ 418 w 456"/>
              <a:gd name="T35" fmla="*/ 354 h 454"/>
              <a:gd name="T36" fmla="*/ 455 w 456"/>
              <a:gd name="T37" fmla="*/ 249 h 454"/>
              <a:gd name="T38" fmla="*/ 313 w 456"/>
              <a:gd name="T39" fmla="*/ 344 h 454"/>
              <a:gd name="T40" fmla="*/ 240 w 456"/>
              <a:gd name="T41" fmla="*/ 372 h 454"/>
              <a:gd name="T42" fmla="*/ 159 w 456"/>
              <a:gd name="T43" fmla="*/ 355 h 454"/>
              <a:gd name="T44" fmla="*/ 94 w 456"/>
              <a:gd name="T45" fmla="*/ 284 h 454"/>
              <a:gd name="T46" fmla="*/ 84 w 456"/>
              <a:gd name="T47" fmla="*/ 204 h 454"/>
              <a:gd name="T48" fmla="*/ 118 w 456"/>
              <a:gd name="T49" fmla="*/ 132 h 454"/>
              <a:gd name="T50" fmla="*/ 184 w 456"/>
              <a:gd name="T51" fmla="*/ 88 h 454"/>
              <a:gd name="T52" fmla="*/ 228 w 456"/>
              <a:gd name="T53" fmla="*/ 82 h 454"/>
              <a:gd name="T54" fmla="*/ 323 w 456"/>
              <a:gd name="T55" fmla="*/ 116 h 454"/>
              <a:gd name="T56" fmla="*/ 363 w 456"/>
              <a:gd name="T57" fmla="*/ 171 h 454"/>
              <a:gd name="T58" fmla="*/ 374 w 456"/>
              <a:gd name="T59" fmla="*/ 227 h 454"/>
              <a:gd name="T60" fmla="*/ 339 w 456"/>
              <a:gd name="T61" fmla="*/ 321 h 454"/>
              <a:gd name="T62" fmla="*/ 387 w 456"/>
              <a:gd name="T63" fmla="*/ 209 h 454"/>
              <a:gd name="T64" fmla="*/ 362 w 456"/>
              <a:gd name="T65" fmla="*/ 139 h 454"/>
              <a:gd name="T66" fmla="*/ 435 w 456"/>
              <a:gd name="T67" fmla="*/ 176 h 454"/>
              <a:gd name="T68" fmla="*/ 240 w 456"/>
              <a:gd name="T69" fmla="*/ 14 h 454"/>
              <a:gd name="T70" fmla="*/ 362 w 456"/>
              <a:gd name="T71" fmla="*/ 59 h 454"/>
              <a:gd name="T72" fmla="*/ 341 w 456"/>
              <a:gd name="T73" fmla="*/ 114 h 454"/>
              <a:gd name="T74" fmla="*/ 228 w 456"/>
              <a:gd name="T75" fmla="*/ 68 h 454"/>
              <a:gd name="T76" fmla="*/ 169 w 456"/>
              <a:gd name="T77" fmla="*/ 22 h 454"/>
              <a:gd name="T78" fmla="*/ 228 w 456"/>
              <a:gd name="T79" fmla="*/ 440 h 454"/>
              <a:gd name="T80" fmla="*/ 215 w 456"/>
              <a:gd name="T81" fmla="*/ 440 h 454"/>
              <a:gd name="T82" fmla="*/ 165 w 456"/>
              <a:gd name="T83" fmla="*/ 432 h 454"/>
              <a:gd name="T84" fmla="*/ 84 w 456"/>
              <a:gd name="T85" fmla="*/ 384 h 454"/>
              <a:gd name="T86" fmla="*/ 36 w 456"/>
              <a:gd name="T87" fmla="*/ 319 h 454"/>
              <a:gd name="T88" fmla="*/ 17 w 456"/>
              <a:gd name="T89" fmla="*/ 262 h 454"/>
              <a:gd name="T90" fmla="*/ 16 w 456"/>
              <a:gd name="T91" fmla="*/ 250 h 454"/>
              <a:gd name="T92" fmla="*/ 15 w 456"/>
              <a:gd name="T93" fmla="*/ 227 h 454"/>
              <a:gd name="T94" fmla="*/ 18 w 456"/>
              <a:gd name="T95" fmla="*/ 186 h 454"/>
              <a:gd name="T96" fmla="*/ 63 w 456"/>
              <a:gd name="T97" fmla="*/ 90 h 454"/>
              <a:gd name="T98" fmla="*/ 150 w 456"/>
              <a:gd name="T99" fmla="*/ 28 h 454"/>
              <a:gd name="T100" fmla="*/ 150 w 456"/>
              <a:gd name="T101" fmla="*/ 88 h 454"/>
              <a:gd name="T102" fmla="*/ 91 w 456"/>
              <a:gd name="T103" fmla="*/ 145 h 454"/>
              <a:gd name="T104" fmla="*/ 68 w 456"/>
              <a:gd name="T105" fmla="*/ 227 h 454"/>
              <a:gd name="T106" fmla="*/ 96 w 456"/>
              <a:gd name="T107" fmla="*/ 316 h 454"/>
              <a:gd name="T108" fmla="*/ 180 w 456"/>
              <a:gd name="T109" fmla="*/ 380 h 454"/>
              <a:gd name="T110" fmla="*/ 264 w 456"/>
              <a:gd name="T111" fmla="*/ 383 h 454"/>
              <a:gd name="T112" fmla="*/ 348 w 456"/>
              <a:gd name="T113" fmla="*/ 404 h 454"/>
              <a:gd name="T114" fmla="*/ 244 w 456"/>
              <a:gd name="T115" fmla="*/ 440 h 454"/>
              <a:gd name="T116" fmla="*/ 441 w 456"/>
              <a:gd name="T117" fmla="*/ 249 h 454"/>
              <a:gd name="T118" fmla="*/ 379 w 456"/>
              <a:gd name="T119" fmla="*/ 378 h 454"/>
              <a:gd name="T120" fmla="*/ 340 w 456"/>
              <a:gd name="T121" fmla="*/ 341 h 454"/>
              <a:gd name="T122" fmla="*/ 388 w 456"/>
              <a:gd name="T123" fmla="*/ 23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6" h="454">
                <a:moveTo>
                  <a:pt x="456" y="226"/>
                </a:moveTo>
                <a:lnTo>
                  <a:pt x="456" y="226"/>
                </a:lnTo>
                <a:lnTo>
                  <a:pt x="456" y="209"/>
                </a:lnTo>
                <a:lnTo>
                  <a:pt x="454" y="192"/>
                </a:lnTo>
                <a:lnTo>
                  <a:pt x="450" y="175"/>
                </a:lnTo>
                <a:lnTo>
                  <a:pt x="445" y="157"/>
                </a:lnTo>
                <a:lnTo>
                  <a:pt x="440" y="141"/>
                </a:lnTo>
                <a:lnTo>
                  <a:pt x="432" y="126"/>
                </a:lnTo>
                <a:lnTo>
                  <a:pt x="423" y="110"/>
                </a:lnTo>
                <a:lnTo>
                  <a:pt x="414" y="96"/>
                </a:lnTo>
                <a:lnTo>
                  <a:pt x="414" y="96"/>
                </a:lnTo>
                <a:lnTo>
                  <a:pt x="410" y="90"/>
                </a:lnTo>
                <a:lnTo>
                  <a:pt x="410" y="90"/>
                </a:lnTo>
                <a:lnTo>
                  <a:pt x="404" y="82"/>
                </a:lnTo>
                <a:lnTo>
                  <a:pt x="404" y="82"/>
                </a:lnTo>
                <a:lnTo>
                  <a:pt x="388" y="64"/>
                </a:lnTo>
                <a:lnTo>
                  <a:pt x="371" y="48"/>
                </a:lnTo>
                <a:lnTo>
                  <a:pt x="351" y="34"/>
                </a:lnTo>
                <a:lnTo>
                  <a:pt x="332" y="23"/>
                </a:lnTo>
                <a:lnTo>
                  <a:pt x="310" y="14"/>
                </a:lnTo>
                <a:lnTo>
                  <a:pt x="287" y="7"/>
                </a:lnTo>
                <a:lnTo>
                  <a:pt x="265" y="2"/>
                </a:lnTo>
                <a:lnTo>
                  <a:pt x="241" y="0"/>
                </a:lnTo>
                <a:lnTo>
                  <a:pt x="241" y="0"/>
                </a:lnTo>
                <a:lnTo>
                  <a:pt x="228" y="0"/>
                </a:lnTo>
                <a:lnTo>
                  <a:pt x="228" y="0"/>
                </a:lnTo>
                <a:lnTo>
                  <a:pt x="210" y="0"/>
                </a:lnTo>
                <a:lnTo>
                  <a:pt x="192" y="2"/>
                </a:lnTo>
                <a:lnTo>
                  <a:pt x="175" y="5"/>
                </a:lnTo>
                <a:lnTo>
                  <a:pt x="158" y="10"/>
                </a:lnTo>
                <a:lnTo>
                  <a:pt x="157" y="10"/>
                </a:lnTo>
                <a:lnTo>
                  <a:pt x="156" y="11"/>
                </a:lnTo>
                <a:lnTo>
                  <a:pt x="156" y="11"/>
                </a:lnTo>
                <a:lnTo>
                  <a:pt x="148" y="14"/>
                </a:lnTo>
                <a:lnTo>
                  <a:pt x="146" y="15"/>
                </a:lnTo>
                <a:lnTo>
                  <a:pt x="146" y="15"/>
                </a:lnTo>
                <a:lnTo>
                  <a:pt x="130" y="21"/>
                </a:lnTo>
                <a:lnTo>
                  <a:pt x="115" y="30"/>
                </a:lnTo>
                <a:lnTo>
                  <a:pt x="101" y="38"/>
                </a:lnTo>
                <a:lnTo>
                  <a:pt x="88" y="47"/>
                </a:lnTo>
                <a:lnTo>
                  <a:pt x="75" y="58"/>
                </a:lnTo>
                <a:lnTo>
                  <a:pt x="63" y="70"/>
                </a:lnTo>
                <a:lnTo>
                  <a:pt x="52" y="82"/>
                </a:lnTo>
                <a:lnTo>
                  <a:pt x="42" y="95"/>
                </a:lnTo>
                <a:lnTo>
                  <a:pt x="34" y="108"/>
                </a:lnTo>
                <a:lnTo>
                  <a:pt x="25" y="122"/>
                </a:lnTo>
                <a:lnTo>
                  <a:pt x="18" y="137"/>
                </a:lnTo>
                <a:lnTo>
                  <a:pt x="13" y="152"/>
                </a:lnTo>
                <a:lnTo>
                  <a:pt x="8" y="168"/>
                </a:lnTo>
                <a:lnTo>
                  <a:pt x="4" y="184"/>
                </a:lnTo>
                <a:lnTo>
                  <a:pt x="2" y="200"/>
                </a:lnTo>
                <a:lnTo>
                  <a:pt x="1" y="218"/>
                </a:lnTo>
                <a:lnTo>
                  <a:pt x="1" y="218"/>
                </a:lnTo>
                <a:lnTo>
                  <a:pt x="0" y="223"/>
                </a:lnTo>
                <a:lnTo>
                  <a:pt x="0" y="227"/>
                </a:lnTo>
                <a:lnTo>
                  <a:pt x="0" y="227"/>
                </a:lnTo>
                <a:lnTo>
                  <a:pt x="0" y="227"/>
                </a:lnTo>
                <a:lnTo>
                  <a:pt x="1" y="236"/>
                </a:lnTo>
                <a:lnTo>
                  <a:pt x="1" y="237"/>
                </a:lnTo>
                <a:lnTo>
                  <a:pt x="1" y="237"/>
                </a:lnTo>
                <a:lnTo>
                  <a:pt x="1" y="239"/>
                </a:lnTo>
                <a:lnTo>
                  <a:pt x="1" y="239"/>
                </a:lnTo>
                <a:lnTo>
                  <a:pt x="1" y="246"/>
                </a:lnTo>
                <a:lnTo>
                  <a:pt x="1" y="248"/>
                </a:lnTo>
                <a:lnTo>
                  <a:pt x="1" y="248"/>
                </a:lnTo>
                <a:lnTo>
                  <a:pt x="2" y="251"/>
                </a:lnTo>
                <a:lnTo>
                  <a:pt x="2" y="251"/>
                </a:lnTo>
                <a:lnTo>
                  <a:pt x="2" y="254"/>
                </a:lnTo>
                <a:lnTo>
                  <a:pt x="2" y="256"/>
                </a:lnTo>
                <a:lnTo>
                  <a:pt x="2" y="256"/>
                </a:lnTo>
                <a:lnTo>
                  <a:pt x="3" y="263"/>
                </a:lnTo>
                <a:lnTo>
                  <a:pt x="3" y="264"/>
                </a:lnTo>
                <a:lnTo>
                  <a:pt x="3" y="264"/>
                </a:lnTo>
                <a:lnTo>
                  <a:pt x="7" y="278"/>
                </a:lnTo>
                <a:lnTo>
                  <a:pt x="10" y="292"/>
                </a:lnTo>
                <a:lnTo>
                  <a:pt x="14" y="305"/>
                </a:lnTo>
                <a:lnTo>
                  <a:pt x="20" y="319"/>
                </a:lnTo>
                <a:lnTo>
                  <a:pt x="21" y="320"/>
                </a:lnTo>
                <a:lnTo>
                  <a:pt x="21" y="320"/>
                </a:lnTo>
                <a:lnTo>
                  <a:pt x="23" y="326"/>
                </a:lnTo>
                <a:lnTo>
                  <a:pt x="23" y="326"/>
                </a:lnTo>
                <a:lnTo>
                  <a:pt x="30" y="339"/>
                </a:lnTo>
                <a:lnTo>
                  <a:pt x="38" y="352"/>
                </a:lnTo>
                <a:lnTo>
                  <a:pt x="45" y="364"/>
                </a:lnTo>
                <a:lnTo>
                  <a:pt x="55" y="374"/>
                </a:lnTo>
                <a:lnTo>
                  <a:pt x="65" y="385"/>
                </a:lnTo>
                <a:lnTo>
                  <a:pt x="75" y="395"/>
                </a:lnTo>
                <a:lnTo>
                  <a:pt x="85" y="405"/>
                </a:lnTo>
                <a:lnTo>
                  <a:pt x="97" y="413"/>
                </a:lnTo>
                <a:lnTo>
                  <a:pt x="109" y="421"/>
                </a:lnTo>
                <a:lnTo>
                  <a:pt x="122" y="428"/>
                </a:lnTo>
                <a:lnTo>
                  <a:pt x="135" y="435"/>
                </a:lnTo>
                <a:lnTo>
                  <a:pt x="148" y="440"/>
                </a:lnTo>
                <a:lnTo>
                  <a:pt x="162" y="445"/>
                </a:lnTo>
                <a:lnTo>
                  <a:pt x="176" y="449"/>
                </a:lnTo>
                <a:lnTo>
                  <a:pt x="190" y="451"/>
                </a:lnTo>
                <a:lnTo>
                  <a:pt x="204" y="453"/>
                </a:lnTo>
                <a:lnTo>
                  <a:pt x="204" y="453"/>
                </a:lnTo>
                <a:lnTo>
                  <a:pt x="205" y="453"/>
                </a:lnTo>
                <a:lnTo>
                  <a:pt x="205" y="453"/>
                </a:lnTo>
                <a:lnTo>
                  <a:pt x="214" y="454"/>
                </a:lnTo>
                <a:lnTo>
                  <a:pt x="215" y="454"/>
                </a:lnTo>
                <a:lnTo>
                  <a:pt x="215" y="454"/>
                </a:lnTo>
                <a:lnTo>
                  <a:pt x="218" y="454"/>
                </a:lnTo>
                <a:lnTo>
                  <a:pt x="218" y="454"/>
                </a:lnTo>
                <a:lnTo>
                  <a:pt x="223" y="454"/>
                </a:lnTo>
                <a:lnTo>
                  <a:pt x="226" y="454"/>
                </a:lnTo>
                <a:lnTo>
                  <a:pt x="226" y="454"/>
                </a:lnTo>
                <a:lnTo>
                  <a:pt x="228" y="454"/>
                </a:lnTo>
                <a:lnTo>
                  <a:pt x="228" y="454"/>
                </a:lnTo>
                <a:lnTo>
                  <a:pt x="246" y="454"/>
                </a:lnTo>
                <a:lnTo>
                  <a:pt x="264" y="452"/>
                </a:lnTo>
                <a:lnTo>
                  <a:pt x="282" y="449"/>
                </a:lnTo>
                <a:lnTo>
                  <a:pt x="298" y="443"/>
                </a:lnTo>
                <a:lnTo>
                  <a:pt x="315" y="437"/>
                </a:lnTo>
                <a:lnTo>
                  <a:pt x="332" y="429"/>
                </a:lnTo>
                <a:lnTo>
                  <a:pt x="347" y="421"/>
                </a:lnTo>
                <a:lnTo>
                  <a:pt x="362" y="411"/>
                </a:lnTo>
                <a:lnTo>
                  <a:pt x="362" y="411"/>
                </a:lnTo>
                <a:lnTo>
                  <a:pt x="362" y="411"/>
                </a:lnTo>
                <a:lnTo>
                  <a:pt x="362" y="411"/>
                </a:lnTo>
                <a:lnTo>
                  <a:pt x="373" y="404"/>
                </a:lnTo>
                <a:lnTo>
                  <a:pt x="373" y="404"/>
                </a:lnTo>
                <a:lnTo>
                  <a:pt x="390" y="388"/>
                </a:lnTo>
                <a:lnTo>
                  <a:pt x="405" y="371"/>
                </a:lnTo>
                <a:lnTo>
                  <a:pt x="418" y="354"/>
                </a:lnTo>
                <a:lnTo>
                  <a:pt x="430" y="335"/>
                </a:lnTo>
                <a:lnTo>
                  <a:pt x="439" y="315"/>
                </a:lnTo>
                <a:lnTo>
                  <a:pt x="446" y="294"/>
                </a:lnTo>
                <a:lnTo>
                  <a:pt x="452" y="273"/>
                </a:lnTo>
                <a:lnTo>
                  <a:pt x="455" y="250"/>
                </a:lnTo>
                <a:lnTo>
                  <a:pt x="455" y="249"/>
                </a:lnTo>
                <a:lnTo>
                  <a:pt x="455" y="249"/>
                </a:lnTo>
                <a:lnTo>
                  <a:pt x="456" y="239"/>
                </a:lnTo>
                <a:lnTo>
                  <a:pt x="456" y="239"/>
                </a:lnTo>
                <a:lnTo>
                  <a:pt x="456" y="239"/>
                </a:lnTo>
                <a:lnTo>
                  <a:pt x="456" y="226"/>
                </a:lnTo>
                <a:lnTo>
                  <a:pt x="456" y="226"/>
                </a:lnTo>
                <a:close/>
                <a:moveTo>
                  <a:pt x="313" y="344"/>
                </a:moveTo>
                <a:lnTo>
                  <a:pt x="313" y="344"/>
                </a:lnTo>
                <a:lnTo>
                  <a:pt x="305" y="351"/>
                </a:lnTo>
                <a:lnTo>
                  <a:pt x="294" y="357"/>
                </a:lnTo>
                <a:lnTo>
                  <a:pt x="284" y="361"/>
                </a:lnTo>
                <a:lnTo>
                  <a:pt x="273" y="366"/>
                </a:lnTo>
                <a:lnTo>
                  <a:pt x="263" y="369"/>
                </a:lnTo>
                <a:lnTo>
                  <a:pt x="251" y="371"/>
                </a:lnTo>
                <a:lnTo>
                  <a:pt x="240" y="372"/>
                </a:lnTo>
                <a:lnTo>
                  <a:pt x="228" y="372"/>
                </a:lnTo>
                <a:lnTo>
                  <a:pt x="228" y="372"/>
                </a:lnTo>
                <a:lnTo>
                  <a:pt x="214" y="372"/>
                </a:lnTo>
                <a:lnTo>
                  <a:pt x="199" y="369"/>
                </a:lnTo>
                <a:lnTo>
                  <a:pt x="185" y="366"/>
                </a:lnTo>
                <a:lnTo>
                  <a:pt x="172" y="361"/>
                </a:lnTo>
                <a:lnTo>
                  <a:pt x="159" y="355"/>
                </a:lnTo>
                <a:lnTo>
                  <a:pt x="147" y="347"/>
                </a:lnTo>
                <a:lnTo>
                  <a:pt x="136" y="339"/>
                </a:lnTo>
                <a:lnTo>
                  <a:pt x="125" y="330"/>
                </a:lnTo>
                <a:lnTo>
                  <a:pt x="116" y="319"/>
                </a:lnTo>
                <a:lnTo>
                  <a:pt x="108" y="308"/>
                </a:lnTo>
                <a:lnTo>
                  <a:pt x="101" y="297"/>
                </a:lnTo>
                <a:lnTo>
                  <a:pt x="94" y="284"/>
                </a:lnTo>
                <a:lnTo>
                  <a:pt x="90" y="271"/>
                </a:lnTo>
                <a:lnTo>
                  <a:pt x="85" y="257"/>
                </a:lnTo>
                <a:lnTo>
                  <a:pt x="83" y="242"/>
                </a:lnTo>
                <a:lnTo>
                  <a:pt x="83" y="227"/>
                </a:lnTo>
                <a:lnTo>
                  <a:pt x="83" y="227"/>
                </a:lnTo>
                <a:lnTo>
                  <a:pt x="83" y="216"/>
                </a:lnTo>
                <a:lnTo>
                  <a:pt x="84" y="204"/>
                </a:lnTo>
                <a:lnTo>
                  <a:pt x="86" y="192"/>
                </a:lnTo>
                <a:lnTo>
                  <a:pt x="90" y="181"/>
                </a:lnTo>
                <a:lnTo>
                  <a:pt x="94" y="170"/>
                </a:lnTo>
                <a:lnTo>
                  <a:pt x="98" y="161"/>
                </a:lnTo>
                <a:lnTo>
                  <a:pt x="104" y="151"/>
                </a:lnTo>
                <a:lnTo>
                  <a:pt x="110" y="141"/>
                </a:lnTo>
                <a:lnTo>
                  <a:pt x="118" y="132"/>
                </a:lnTo>
                <a:lnTo>
                  <a:pt x="125" y="124"/>
                </a:lnTo>
                <a:lnTo>
                  <a:pt x="133" y="116"/>
                </a:lnTo>
                <a:lnTo>
                  <a:pt x="143" y="110"/>
                </a:lnTo>
                <a:lnTo>
                  <a:pt x="151" y="103"/>
                </a:lnTo>
                <a:lnTo>
                  <a:pt x="162" y="98"/>
                </a:lnTo>
                <a:lnTo>
                  <a:pt x="172" y="92"/>
                </a:lnTo>
                <a:lnTo>
                  <a:pt x="184" y="88"/>
                </a:lnTo>
                <a:lnTo>
                  <a:pt x="184" y="88"/>
                </a:lnTo>
                <a:lnTo>
                  <a:pt x="184" y="88"/>
                </a:lnTo>
                <a:lnTo>
                  <a:pt x="184" y="88"/>
                </a:lnTo>
                <a:lnTo>
                  <a:pt x="194" y="85"/>
                </a:lnTo>
                <a:lnTo>
                  <a:pt x="205" y="83"/>
                </a:lnTo>
                <a:lnTo>
                  <a:pt x="217" y="82"/>
                </a:lnTo>
                <a:lnTo>
                  <a:pt x="228" y="82"/>
                </a:lnTo>
                <a:lnTo>
                  <a:pt x="228" y="82"/>
                </a:lnTo>
                <a:lnTo>
                  <a:pt x="245" y="83"/>
                </a:lnTo>
                <a:lnTo>
                  <a:pt x="263" y="86"/>
                </a:lnTo>
                <a:lnTo>
                  <a:pt x="279" y="90"/>
                </a:lnTo>
                <a:lnTo>
                  <a:pt x="294" y="98"/>
                </a:lnTo>
                <a:lnTo>
                  <a:pt x="309" y="105"/>
                </a:lnTo>
                <a:lnTo>
                  <a:pt x="323" y="116"/>
                </a:lnTo>
                <a:lnTo>
                  <a:pt x="335" y="128"/>
                </a:lnTo>
                <a:lnTo>
                  <a:pt x="346" y="141"/>
                </a:lnTo>
                <a:lnTo>
                  <a:pt x="346" y="141"/>
                </a:lnTo>
                <a:lnTo>
                  <a:pt x="346" y="141"/>
                </a:lnTo>
                <a:lnTo>
                  <a:pt x="352" y="151"/>
                </a:lnTo>
                <a:lnTo>
                  <a:pt x="358" y="161"/>
                </a:lnTo>
                <a:lnTo>
                  <a:pt x="363" y="171"/>
                </a:lnTo>
                <a:lnTo>
                  <a:pt x="366" y="182"/>
                </a:lnTo>
                <a:lnTo>
                  <a:pt x="369" y="193"/>
                </a:lnTo>
                <a:lnTo>
                  <a:pt x="372" y="204"/>
                </a:lnTo>
                <a:lnTo>
                  <a:pt x="374" y="216"/>
                </a:lnTo>
                <a:lnTo>
                  <a:pt x="374" y="226"/>
                </a:lnTo>
                <a:lnTo>
                  <a:pt x="374" y="227"/>
                </a:lnTo>
                <a:lnTo>
                  <a:pt x="374" y="227"/>
                </a:lnTo>
                <a:lnTo>
                  <a:pt x="374" y="227"/>
                </a:lnTo>
                <a:lnTo>
                  <a:pt x="373" y="244"/>
                </a:lnTo>
                <a:lnTo>
                  <a:pt x="369" y="261"/>
                </a:lnTo>
                <a:lnTo>
                  <a:pt x="365" y="277"/>
                </a:lnTo>
                <a:lnTo>
                  <a:pt x="358" y="293"/>
                </a:lnTo>
                <a:lnTo>
                  <a:pt x="349" y="307"/>
                </a:lnTo>
                <a:lnTo>
                  <a:pt x="339" y="321"/>
                </a:lnTo>
                <a:lnTo>
                  <a:pt x="327" y="333"/>
                </a:lnTo>
                <a:lnTo>
                  <a:pt x="313" y="344"/>
                </a:lnTo>
                <a:lnTo>
                  <a:pt x="313" y="344"/>
                </a:lnTo>
                <a:close/>
                <a:moveTo>
                  <a:pt x="442" y="220"/>
                </a:moveTo>
                <a:lnTo>
                  <a:pt x="388" y="220"/>
                </a:lnTo>
                <a:lnTo>
                  <a:pt x="388" y="220"/>
                </a:lnTo>
                <a:lnTo>
                  <a:pt x="387" y="209"/>
                </a:lnTo>
                <a:lnTo>
                  <a:pt x="386" y="198"/>
                </a:lnTo>
                <a:lnTo>
                  <a:pt x="383" y="188"/>
                </a:lnTo>
                <a:lnTo>
                  <a:pt x="380" y="178"/>
                </a:lnTo>
                <a:lnTo>
                  <a:pt x="377" y="167"/>
                </a:lnTo>
                <a:lnTo>
                  <a:pt x="373" y="157"/>
                </a:lnTo>
                <a:lnTo>
                  <a:pt x="367" y="149"/>
                </a:lnTo>
                <a:lnTo>
                  <a:pt x="362" y="139"/>
                </a:lnTo>
                <a:lnTo>
                  <a:pt x="405" y="108"/>
                </a:lnTo>
                <a:lnTo>
                  <a:pt x="405" y="108"/>
                </a:lnTo>
                <a:lnTo>
                  <a:pt x="413" y="119"/>
                </a:lnTo>
                <a:lnTo>
                  <a:pt x="420" y="134"/>
                </a:lnTo>
                <a:lnTo>
                  <a:pt x="427" y="146"/>
                </a:lnTo>
                <a:lnTo>
                  <a:pt x="431" y="161"/>
                </a:lnTo>
                <a:lnTo>
                  <a:pt x="435" y="176"/>
                </a:lnTo>
                <a:lnTo>
                  <a:pt x="439" y="190"/>
                </a:lnTo>
                <a:lnTo>
                  <a:pt x="441" y="205"/>
                </a:lnTo>
                <a:lnTo>
                  <a:pt x="442" y="220"/>
                </a:lnTo>
                <a:lnTo>
                  <a:pt x="442" y="220"/>
                </a:lnTo>
                <a:close/>
                <a:moveTo>
                  <a:pt x="228" y="14"/>
                </a:moveTo>
                <a:lnTo>
                  <a:pt x="228" y="14"/>
                </a:lnTo>
                <a:lnTo>
                  <a:pt x="240" y="14"/>
                </a:lnTo>
                <a:lnTo>
                  <a:pt x="240" y="14"/>
                </a:lnTo>
                <a:lnTo>
                  <a:pt x="263" y="16"/>
                </a:lnTo>
                <a:lnTo>
                  <a:pt x="284" y="20"/>
                </a:lnTo>
                <a:lnTo>
                  <a:pt x="305" y="27"/>
                </a:lnTo>
                <a:lnTo>
                  <a:pt x="325" y="35"/>
                </a:lnTo>
                <a:lnTo>
                  <a:pt x="344" y="46"/>
                </a:lnTo>
                <a:lnTo>
                  <a:pt x="362" y="59"/>
                </a:lnTo>
                <a:lnTo>
                  <a:pt x="378" y="74"/>
                </a:lnTo>
                <a:lnTo>
                  <a:pt x="393" y="91"/>
                </a:lnTo>
                <a:lnTo>
                  <a:pt x="393" y="91"/>
                </a:lnTo>
                <a:lnTo>
                  <a:pt x="396" y="96"/>
                </a:lnTo>
                <a:lnTo>
                  <a:pt x="353" y="127"/>
                </a:lnTo>
                <a:lnTo>
                  <a:pt x="353" y="127"/>
                </a:lnTo>
                <a:lnTo>
                  <a:pt x="341" y="114"/>
                </a:lnTo>
                <a:lnTo>
                  <a:pt x="327" y="102"/>
                </a:lnTo>
                <a:lnTo>
                  <a:pt x="313" y="91"/>
                </a:lnTo>
                <a:lnTo>
                  <a:pt x="297" y="83"/>
                </a:lnTo>
                <a:lnTo>
                  <a:pt x="281" y="76"/>
                </a:lnTo>
                <a:lnTo>
                  <a:pt x="264" y="71"/>
                </a:lnTo>
                <a:lnTo>
                  <a:pt x="246" y="69"/>
                </a:lnTo>
                <a:lnTo>
                  <a:pt x="228" y="68"/>
                </a:lnTo>
                <a:lnTo>
                  <a:pt x="228" y="68"/>
                </a:lnTo>
                <a:lnTo>
                  <a:pt x="217" y="68"/>
                </a:lnTo>
                <a:lnTo>
                  <a:pt x="206" y="69"/>
                </a:lnTo>
                <a:lnTo>
                  <a:pt x="197" y="71"/>
                </a:lnTo>
                <a:lnTo>
                  <a:pt x="186" y="73"/>
                </a:lnTo>
                <a:lnTo>
                  <a:pt x="169" y="22"/>
                </a:lnTo>
                <a:lnTo>
                  <a:pt x="169" y="22"/>
                </a:lnTo>
                <a:lnTo>
                  <a:pt x="184" y="18"/>
                </a:lnTo>
                <a:lnTo>
                  <a:pt x="198" y="16"/>
                </a:lnTo>
                <a:lnTo>
                  <a:pt x="213" y="14"/>
                </a:lnTo>
                <a:lnTo>
                  <a:pt x="228" y="14"/>
                </a:lnTo>
                <a:lnTo>
                  <a:pt x="228" y="14"/>
                </a:lnTo>
                <a:close/>
                <a:moveTo>
                  <a:pt x="228" y="440"/>
                </a:moveTo>
                <a:lnTo>
                  <a:pt x="228" y="440"/>
                </a:lnTo>
                <a:lnTo>
                  <a:pt x="226" y="440"/>
                </a:lnTo>
                <a:lnTo>
                  <a:pt x="223" y="440"/>
                </a:lnTo>
                <a:lnTo>
                  <a:pt x="223" y="440"/>
                </a:lnTo>
                <a:lnTo>
                  <a:pt x="218" y="440"/>
                </a:lnTo>
                <a:lnTo>
                  <a:pt x="218" y="440"/>
                </a:lnTo>
                <a:lnTo>
                  <a:pt x="216" y="440"/>
                </a:lnTo>
                <a:lnTo>
                  <a:pt x="215" y="440"/>
                </a:lnTo>
                <a:lnTo>
                  <a:pt x="215" y="440"/>
                </a:lnTo>
                <a:lnTo>
                  <a:pt x="207" y="439"/>
                </a:lnTo>
                <a:lnTo>
                  <a:pt x="206" y="439"/>
                </a:lnTo>
                <a:lnTo>
                  <a:pt x="206" y="439"/>
                </a:lnTo>
                <a:lnTo>
                  <a:pt x="192" y="437"/>
                </a:lnTo>
                <a:lnTo>
                  <a:pt x="179" y="435"/>
                </a:lnTo>
                <a:lnTo>
                  <a:pt x="165" y="432"/>
                </a:lnTo>
                <a:lnTo>
                  <a:pt x="153" y="427"/>
                </a:lnTo>
                <a:lnTo>
                  <a:pt x="140" y="422"/>
                </a:lnTo>
                <a:lnTo>
                  <a:pt x="129" y="415"/>
                </a:lnTo>
                <a:lnTo>
                  <a:pt x="117" y="409"/>
                </a:lnTo>
                <a:lnTo>
                  <a:pt x="106" y="401"/>
                </a:lnTo>
                <a:lnTo>
                  <a:pt x="95" y="394"/>
                </a:lnTo>
                <a:lnTo>
                  <a:pt x="84" y="384"/>
                </a:lnTo>
                <a:lnTo>
                  <a:pt x="75" y="375"/>
                </a:lnTo>
                <a:lnTo>
                  <a:pt x="66" y="365"/>
                </a:lnTo>
                <a:lnTo>
                  <a:pt x="57" y="355"/>
                </a:lnTo>
                <a:lnTo>
                  <a:pt x="50" y="343"/>
                </a:lnTo>
                <a:lnTo>
                  <a:pt x="42" y="331"/>
                </a:lnTo>
                <a:lnTo>
                  <a:pt x="36" y="319"/>
                </a:lnTo>
                <a:lnTo>
                  <a:pt x="36" y="319"/>
                </a:lnTo>
                <a:lnTo>
                  <a:pt x="34" y="315"/>
                </a:lnTo>
                <a:lnTo>
                  <a:pt x="32" y="314"/>
                </a:lnTo>
                <a:lnTo>
                  <a:pt x="32" y="314"/>
                </a:lnTo>
                <a:lnTo>
                  <a:pt x="28" y="301"/>
                </a:lnTo>
                <a:lnTo>
                  <a:pt x="24" y="288"/>
                </a:lnTo>
                <a:lnTo>
                  <a:pt x="21" y="275"/>
                </a:lnTo>
                <a:lnTo>
                  <a:pt x="17" y="262"/>
                </a:lnTo>
                <a:lnTo>
                  <a:pt x="17" y="261"/>
                </a:lnTo>
                <a:lnTo>
                  <a:pt x="17" y="261"/>
                </a:lnTo>
                <a:lnTo>
                  <a:pt x="16" y="253"/>
                </a:lnTo>
                <a:lnTo>
                  <a:pt x="16" y="252"/>
                </a:lnTo>
                <a:lnTo>
                  <a:pt x="16" y="252"/>
                </a:lnTo>
                <a:lnTo>
                  <a:pt x="16" y="250"/>
                </a:lnTo>
                <a:lnTo>
                  <a:pt x="16" y="250"/>
                </a:lnTo>
                <a:lnTo>
                  <a:pt x="15" y="247"/>
                </a:lnTo>
                <a:lnTo>
                  <a:pt x="15" y="244"/>
                </a:lnTo>
                <a:lnTo>
                  <a:pt x="15" y="244"/>
                </a:lnTo>
                <a:lnTo>
                  <a:pt x="15" y="238"/>
                </a:lnTo>
                <a:lnTo>
                  <a:pt x="15" y="236"/>
                </a:lnTo>
                <a:lnTo>
                  <a:pt x="15" y="236"/>
                </a:lnTo>
                <a:lnTo>
                  <a:pt x="15" y="227"/>
                </a:lnTo>
                <a:lnTo>
                  <a:pt x="15" y="227"/>
                </a:lnTo>
                <a:lnTo>
                  <a:pt x="15" y="223"/>
                </a:lnTo>
                <a:lnTo>
                  <a:pt x="15" y="223"/>
                </a:lnTo>
                <a:lnTo>
                  <a:pt x="15" y="218"/>
                </a:lnTo>
                <a:lnTo>
                  <a:pt x="15" y="218"/>
                </a:lnTo>
                <a:lnTo>
                  <a:pt x="16" y="203"/>
                </a:lnTo>
                <a:lnTo>
                  <a:pt x="18" y="186"/>
                </a:lnTo>
                <a:lnTo>
                  <a:pt x="22" y="171"/>
                </a:lnTo>
                <a:lnTo>
                  <a:pt x="26" y="156"/>
                </a:lnTo>
                <a:lnTo>
                  <a:pt x="31" y="142"/>
                </a:lnTo>
                <a:lnTo>
                  <a:pt x="38" y="128"/>
                </a:lnTo>
                <a:lnTo>
                  <a:pt x="45" y="115"/>
                </a:lnTo>
                <a:lnTo>
                  <a:pt x="54" y="102"/>
                </a:lnTo>
                <a:lnTo>
                  <a:pt x="63" y="90"/>
                </a:lnTo>
                <a:lnTo>
                  <a:pt x="74" y="80"/>
                </a:lnTo>
                <a:lnTo>
                  <a:pt x="84" y="69"/>
                </a:lnTo>
                <a:lnTo>
                  <a:pt x="96" y="59"/>
                </a:lnTo>
                <a:lnTo>
                  <a:pt x="108" y="49"/>
                </a:lnTo>
                <a:lnTo>
                  <a:pt x="122" y="42"/>
                </a:lnTo>
                <a:lnTo>
                  <a:pt x="136" y="34"/>
                </a:lnTo>
                <a:lnTo>
                  <a:pt x="150" y="28"/>
                </a:lnTo>
                <a:lnTo>
                  <a:pt x="152" y="28"/>
                </a:lnTo>
                <a:lnTo>
                  <a:pt x="152" y="28"/>
                </a:lnTo>
                <a:lnTo>
                  <a:pt x="156" y="27"/>
                </a:lnTo>
                <a:lnTo>
                  <a:pt x="172" y="77"/>
                </a:lnTo>
                <a:lnTo>
                  <a:pt x="172" y="77"/>
                </a:lnTo>
                <a:lnTo>
                  <a:pt x="161" y="82"/>
                </a:lnTo>
                <a:lnTo>
                  <a:pt x="150" y="88"/>
                </a:lnTo>
                <a:lnTo>
                  <a:pt x="139" y="95"/>
                </a:lnTo>
                <a:lnTo>
                  <a:pt x="130" y="101"/>
                </a:lnTo>
                <a:lnTo>
                  <a:pt x="121" y="109"/>
                </a:lnTo>
                <a:lnTo>
                  <a:pt x="112" y="117"/>
                </a:lnTo>
                <a:lnTo>
                  <a:pt x="104" y="126"/>
                </a:lnTo>
                <a:lnTo>
                  <a:pt x="97" y="136"/>
                </a:lnTo>
                <a:lnTo>
                  <a:pt x="91" y="145"/>
                </a:lnTo>
                <a:lnTo>
                  <a:pt x="85" y="156"/>
                </a:lnTo>
                <a:lnTo>
                  <a:pt x="80" y="167"/>
                </a:lnTo>
                <a:lnTo>
                  <a:pt x="76" y="179"/>
                </a:lnTo>
                <a:lnTo>
                  <a:pt x="72" y="191"/>
                </a:lnTo>
                <a:lnTo>
                  <a:pt x="70" y="203"/>
                </a:lnTo>
                <a:lnTo>
                  <a:pt x="69" y="215"/>
                </a:lnTo>
                <a:lnTo>
                  <a:pt x="68" y="227"/>
                </a:lnTo>
                <a:lnTo>
                  <a:pt x="68" y="227"/>
                </a:lnTo>
                <a:lnTo>
                  <a:pt x="69" y="244"/>
                </a:lnTo>
                <a:lnTo>
                  <a:pt x="71" y="259"/>
                </a:lnTo>
                <a:lnTo>
                  <a:pt x="76" y="274"/>
                </a:lnTo>
                <a:lnTo>
                  <a:pt x="81" y="289"/>
                </a:lnTo>
                <a:lnTo>
                  <a:pt x="88" y="303"/>
                </a:lnTo>
                <a:lnTo>
                  <a:pt x="96" y="316"/>
                </a:lnTo>
                <a:lnTo>
                  <a:pt x="105" y="328"/>
                </a:lnTo>
                <a:lnTo>
                  <a:pt x="116" y="340"/>
                </a:lnTo>
                <a:lnTo>
                  <a:pt x="126" y="351"/>
                </a:lnTo>
                <a:lnTo>
                  <a:pt x="139" y="359"/>
                </a:lnTo>
                <a:lnTo>
                  <a:pt x="152" y="367"/>
                </a:lnTo>
                <a:lnTo>
                  <a:pt x="166" y="374"/>
                </a:lnTo>
                <a:lnTo>
                  <a:pt x="180" y="380"/>
                </a:lnTo>
                <a:lnTo>
                  <a:pt x="197" y="383"/>
                </a:lnTo>
                <a:lnTo>
                  <a:pt x="212" y="386"/>
                </a:lnTo>
                <a:lnTo>
                  <a:pt x="228" y="386"/>
                </a:lnTo>
                <a:lnTo>
                  <a:pt x="228" y="386"/>
                </a:lnTo>
                <a:lnTo>
                  <a:pt x="240" y="386"/>
                </a:lnTo>
                <a:lnTo>
                  <a:pt x="252" y="385"/>
                </a:lnTo>
                <a:lnTo>
                  <a:pt x="264" y="383"/>
                </a:lnTo>
                <a:lnTo>
                  <a:pt x="274" y="380"/>
                </a:lnTo>
                <a:lnTo>
                  <a:pt x="285" y="377"/>
                </a:lnTo>
                <a:lnTo>
                  <a:pt x="296" y="371"/>
                </a:lnTo>
                <a:lnTo>
                  <a:pt x="307" y="367"/>
                </a:lnTo>
                <a:lnTo>
                  <a:pt x="317" y="360"/>
                </a:lnTo>
                <a:lnTo>
                  <a:pt x="348" y="404"/>
                </a:lnTo>
                <a:lnTo>
                  <a:pt x="348" y="404"/>
                </a:lnTo>
                <a:lnTo>
                  <a:pt x="335" y="412"/>
                </a:lnTo>
                <a:lnTo>
                  <a:pt x="321" y="420"/>
                </a:lnTo>
                <a:lnTo>
                  <a:pt x="306" y="426"/>
                </a:lnTo>
                <a:lnTo>
                  <a:pt x="291" y="432"/>
                </a:lnTo>
                <a:lnTo>
                  <a:pt x="275" y="435"/>
                </a:lnTo>
                <a:lnTo>
                  <a:pt x="260" y="438"/>
                </a:lnTo>
                <a:lnTo>
                  <a:pt x="244" y="440"/>
                </a:lnTo>
                <a:lnTo>
                  <a:pt x="228" y="440"/>
                </a:lnTo>
                <a:lnTo>
                  <a:pt x="228" y="440"/>
                </a:lnTo>
                <a:close/>
                <a:moveTo>
                  <a:pt x="442" y="239"/>
                </a:moveTo>
                <a:lnTo>
                  <a:pt x="442" y="239"/>
                </a:lnTo>
                <a:lnTo>
                  <a:pt x="441" y="248"/>
                </a:lnTo>
                <a:lnTo>
                  <a:pt x="441" y="249"/>
                </a:lnTo>
                <a:lnTo>
                  <a:pt x="441" y="249"/>
                </a:lnTo>
                <a:lnTo>
                  <a:pt x="437" y="270"/>
                </a:lnTo>
                <a:lnTo>
                  <a:pt x="433" y="290"/>
                </a:lnTo>
                <a:lnTo>
                  <a:pt x="426" y="310"/>
                </a:lnTo>
                <a:lnTo>
                  <a:pt x="417" y="328"/>
                </a:lnTo>
                <a:lnTo>
                  <a:pt x="406" y="346"/>
                </a:lnTo>
                <a:lnTo>
                  <a:pt x="394" y="362"/>
                </a:lnTo>
                <a:lnTo>
                  <a:pt x="379" y="378"/>
                </a:lnTo>
                <a:lnTo>
                  <a:pt x="364" y="392"/>
                </a:lnTo>
                <a:lnTo>
                  <a:pt x="364" y="392"/>
                </a:lnTo>
                <a:lnTo>
                  <a:pt x="360" y="396"/>
                </a:lnTo>
                <a:lnTo>
                  <a:pt x="354" y="388"/>
                </a:lnTo>
                <a:lnTo>
                  <a:pt x="327" y="352"/>
                </a:lnTo>
                <a:lnTo>
                  <a:pt x="327" y="352"/>
                </a:lnTo>
                <a:lnTo>
                  <a:pt x="340" y="341"/>
                </a:lnTo>
                <a:lnTo>
                  <a:pt x="352" y="328"/>
                </a:lnTo>
                <a:lnTo>
                  <a:pt x="362" y="314"/>
                </a:lnTo>
                <a:lnTo>
                  <a:pt x="371" y="300"/>
                </a:lnTo>
                <a:lnTo>
                  <a:pt x="377" y="284"/>
                </a:lnTo>
                <a:lnTo>
                  <a:pt x="382" y="267"/>
                </a:lnTo>
                <a:lnTo>
                  <a:pt x="386" y="251"/>
                </a:lnTo>
                <a:lnTo>
                  <a:pt x="388" y="234"/>
                </a:lnTo>
                <a:lnTo>
                  <a:pt x="442" y="234"/>
                </a:lnTo>
                <a:lnTo>
                  <a:pt x="442" y="234"/>
                </a:lnTo>
                <a:lnTo>
                  <a:pt x="442" y="238"/>
                </a:lnTo>
                <a:lnTo>
                  <a:pt x="442" y="239"/>
                </a:lnTo>
                <a:lnTo>
                  <a:pt x="442" y="239"/>
                </a:lnTo>
                <a:lnTo>
                  <a:pt x="442" y="239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non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7" name="Freeform 50"/>
          <p:cNvSpPr>
            <a:spLocks noEditPoints="1"/>
          </p:cNvSpPr>
          <p:nvPr/>
        </p:nvSpPr>
        <p:spPr bwMode="auto">
          <a:xfrm>
            <a:off x="4852487" y="4747319"/>
            <a:ext cx="327283" cy="412225"/>
          </a:xfrm>
          <a:custGeom>
            <a:avLst/>
            <a:gdLst/>
            <a:ahLst/>
            <a:cxnLst>
              <a:cxn ang="0">
                <a:pos x="187" y="135"/>
              </a:cxn>
              <a:cxn ang="0">
                <a:pos x="44" y="135"/>
              </a:cxn>
              <a:cxn ang="0">
                <a:pos x="44" y="156"/>
              </a:cxn>
              <a:cxn ang="0">
                <a:pos x="187" y="156"/>
              </a:cxn>
              <a:cxn ang="0">
                <a:pos x="187" y="135"/>
              </a:cxn>
              <a:cxn ang="0">
                <a:pos x="187" y="95"/>
              </a:cxn>
              <a:cxn ang="0">
                <a:pos x="44" y="95"/>
              </a:cxn>
              <a:cxn ang="0">
                <a:pos x="44" y="115"/>
              </a:cxn>
              <a:cxn ang="0">
                <a:pos x="187" y="115"/>
              </a:cxn>
              <a:cxn ang="0">
                <a:pos x="187" y="95"/>
              </a:cxn>
              <a:cxn ang="0">
                <a:pos x="187" y="54"/>
              </a:cxn>
              <a:cxn ang="0">
                <a:pos x="44" y="54"/>
              </a:cxn>
              <a:cxn ang="0">
                <a:pos x="44" y="75"/>
              </a:cxn>
              <a:cxn ang="0">
                <a:pos x="187" y="75"/>
              </a:cxn>
              <a:cxn ang="0">
                <a:pos x="187" y="54"/>
              </a:cxn>
              <a:cxn ang="0">
                <a:pos x="44" y="196"/>
              </a:cxn>
              <a:cxn ang="0">
                <a:pos x="116" y="196"/>
              </a:cxn>
              <a:cxn ang="0">
                <a:pos x="116" y="176"/>
              </a:cxn>
              <a:cxn ang="0">
                <a:pos x="44" y="176"/>
              </a:cxn>
              <a:cxn ang="0">
                <a:pos x="44" y="196"/>
              </a:cxn>
              <a:cxn ang="0">
                <a:pos x="233" y="29"/>
              </a:cxn>
              <a:cxn ang="0">
                <a:pos x="233" y="0"/>
              </a:cxn>
              <a:cxn ang="0">
                <a:pos x="0" y="0"/>
              </a:cxn>
              <a:cxn ang="0">
                <a:pos x="0" y="301"/>
              </a:cxn>
              <a:cxn ang="0">
                <a:pos x="29" y="301"/>
              </a:cxn>
              <a:cxn ang="0">
                <a:pos x="29" y="330"/>
              </a:cxn>
              <a:cxn ang="0">
                <a:pos x="262" y="330"/>
              </a:cxn>
              <a:cxn ang="0">
                <a:pos x="262" y="29"/>
              </a:cxn>
              <a:cxn ang="0">
                <a:pos x="233" y="29"/>
              </a:cxn>
              <a:cxn ang="0">
                <a:pos x="15" y="286"/>
              </a:cxn>
              <a:cxn ang="0">
                <a:pos x="15" y="16"/>
              </a:cxn>
              <a:cxn ang="0">
                <a:pos x="216" y="16"/>
              </a:cxn>
              <a:cxn ang="0">
                <a:pos x="216" y="216"/>
              </a:cxn>
              <a:cxn ang="0">
                <a:pos x="148" y="216"/>
              </a:cxn>
              <a:cxn ang="0">
                <a:pos x="148" y="286"/>
              </a:cxn>
              <a:cxn ang="0">
                <a:pos x="15" y="286"/>
              </a:cxn>
              <a:cxn ang="0">
                <a:pos x="245" y="315"/>
              </a:cxn>
              <a:cxn ang="0">
                <a:pos x="44" y="315"/>
              </a:cxn>
              <a:cxn ang="0">
                <a:pos x="44" y="301"/>
              </a:cxn>
              <a:cxn ang="0">
                <a:pos x="155" y="301"/>
              </a:cxn>
              <a:cxn ang="0">
                <a:pos x="233" y="225"/>
              </a:cxn>
              <a:cxn ang="0">
                <a:pos x="233" y="45"/>
              </a:cxn>
              <a:cxn ang="0">
                <a:pos x="245" y="45"/>
              </a:cxn>
              <a:cxn ang="0">
                <a:pos x="245" y="315"/>
              </a:cxn>
            </a:cxnLst>
            <a:rect l="0" t="0" r="r" b="b"/>
            <a:pathLst>
              <a:path w="262" h="330">
                <a:moveTo>
                  <a:pt x="187" y="135"/>
                </a:moveTo>
                <a:lnTo>
                  <a:pt x="44" y="135"/>
                </a:lnTo>
                <a:lnTo>
                  <a:pt x="44" y="156"/>
                </a:lnTo>
                <a:lnTo>
                  <a:pt x="187" y="156"/>
                </a:lnTo>
                <a:lnTo>
                  <a:pt x="187" y="135"/>
                </a:lnTo>
                <a:close/>
                <a:moveTo>
                  <a:pt x="187" y="95"/>
                </a:moveTo>
                <a:lnTo>
                  <a:pt x="44" y="95"/>
                </a:lnTo>
                <a:lnTo>
                  <a:pt x="44" y="115"/>
                </a:lnTo>
                <a:lnTo>
                  <a:pt x="187" y="115"/>
                </a:lnTo>
                <a:lnTo>
                  <a:pt x="187" y="95"/>
                </a:lnTo>
                <a:close/>
                <a:moveTo>
                  <a:pt x="187" y="54"/>
                </a:moveTo>
                <a:lnTo>
                  <a:pt x="44" y="54"/>
                </a:lnTo>
                <a:lnTo>
                  <a:pt x="44" y="75"/>
                </a:lnTo>
                <a:lnTo>
                  <a:pt x="187" y="75"/>
                </a:lnTo>
                <a:lnTo>
                  <a:pt x="187" y="54"/>
                </a:lnTo>
                <a:close/>
                <a:moveTo>
                  <a:pt x="44" y="196"/>
                </a:moveTo>
                <a:lnTo>
                  <a:pt x="116" y="196"/>
                </a:lnTo>
                <a:lnTo>
                  <a:pt x="116" y="176"/>
                </a:lnTo>
                <a:lnTo>
                  <a:pt x="44" y="176"/>
                </a:lnTo>
                <a:lnTo>
                  <a:pt x="44" y="196"/>
                </a:lnTo>
                <a:close/>
                <a:moveTo>
                  <a:pt x="233" y="29"/>
                </a:moveTo>
                <a:lnTo>
                  <a:pt x="233" y="0"/>
                </a:lnTo>
                <a:lnTo>
                  <a:pt x="0" y="0"/>
                </a:lnTo>
                <a:lnTo>
                  <a:pt x="0" y="301"/>
                </a:lnTo>
                <a:lnTo>
                  <a:pt x="29" y="301"/>
                </a:lnTo>
                <a:lnTo>
                  <a:pt x="29" y="330"/>
                </a:lnTo>
                <a:lnTo>
                  <a:pt x="262" y="330"/>
                </a:lnTo>
                <a:lnTo>
                  <a:pt x="262" y="29"/>
                </a:lnTo>
                <a:lnTo>
                  <a:pt x="233" y="29"/>
                </a:lnTo>
                <a:close/>
                <a:moveTo>
                  <a:pt x="15" y="286"/>
                </a:moveTo>
                <a:lnTo>
                  <a:pt x="15" y="16"/>
                </a:lnTo>
                <a:lnTo>
                  <a:pt x="216" y="16"/>
                </a:lnTo>
                <a:lnTo>
                  <a:pt x="216" y="216"/>
                </a:lnTo>
                <a:lnTo>
                  <a:pt x="148" y="216"/>
                </a:lnTo>
                <a:lnTo>
                  <a:pt x="148" y="286"/>
                </a:lnTo>
                <a:lnTo>
                  <a:pt x="15" y="286"/>
                </a:lnTo>
                <a:close/>
                <a:moveTo>
                  <a:pt x="245" y="315"/>
                </a:moveTo>
                <a:lnTo>
                  <a:pt x="44" y="315"/>
                </a:lnTo>
                <a:lnTo>
                  <a:pt x="44" y="301"/>
                </a:lnTo>
                <a:lnTo>
                  <a:pt x="155" y="301"/>
                </a:lnTo>
                <a:lnTo>
                  <a:pt x="233" y="225"/>
                </a:lnTo>
                <a:lnTo>
                  <a:pt x="233" y="45"/>
                </a:lnTo>
                <a:lnTo>
                  <a:pt x="245" y="45"/>
                </a:lnTo>
                <a:lnTo>
                  <a:pt x="245" y="31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>
              <a:latin typeface="+mj-ea"/>
              <a:ea typeface="+mj-ea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817573" y="4767265"/>
            <a:ext cx="490448" cy="430135"/>
            <a:chOff x="6597465" y="5007410"/>
            <a:chExt cx="490448" cy="430135"/>
          </a:xfrm>
        </p:grpSpPr>
        <p:sp>
          <p:nvSpPr>
            <p:cNvPr id="19" name="Freeform 175"/>
            <p:cNvSpPr>
              <a:spLocks noEditPoints="1"/>
            </p:cNvSpPr>
            <p:nvPr/>
          </p:nvSpPr>
          <p:spPr bwMode="auto">
            <a:xfrm>
              <a:off x="6597465" y="5007410"/>
              <a:ext cx="490448" cy="430135"/>
            </a:xfrm>
            <a:custGeom>
              <a:avLst/>
              <a:gdLst>
                <a:gd name="T0" fmla="*/ 128 w 128"/>
                <a:gd name="T1" fmla="*/ 66 h 112"/>
                <a:gd name="T2" fmla="*/ 112 w 128"/>
                <a:gd name="T3" fmla="*/ 6 h 112"/>
                <a:gd name="T4" fmla="*/ 104 w 128"/>
                <a:gd name="T5" fmla="*/ 0 h 112"/>
                <a:gd name="T6" fmla="*/ 64 w 128"/>
                <a:gd name="T7" fmla="*/ 0 h 112"/>
                <a:gd name="T8" fmla="*/ 24 w 128"/>
                <a:gd name="T9" fmla="*/ 0 h 112"/>
                <a:gd name="T10" fmla="*/ 16 w 128"/>
                <a:gd name="T11" fmla="*/ 6 h 112"/>
                <a:gd name="T12" fmla="*/ 0 w 128"/>
                <a:gd name="T13" fmla="*/ 66 h 112"/>
                <a:gd name="T14" fmla="*/ 0 w 128"/>
                <a:gd name="T15" fmla="*/ 68 h 112"/>
                <a:gd name="T16" fmla="*/ 0 w 128"/>
                <a:gd name="T17" fmla="*/ 96 h 112"/>
                <a:gd name="T18" fmla="*/ 16 w 128"/>
                <a:gd name="T19" fmla="*/ 112 h 112"/>
                <a:gd name="T20" fmla="*/ 112 w 128"/>
                <a:gd name="T21" fmla="*/ 112 h 112"/>
                <a:gd name="T22" fmla="*/ 128 w 128"/>
                <a:gd name="T23" fmla="*/ 96 h 112"/>
                <a:gd name="T24" fmla="*/ 128 w 128"/>
                <a:gd name="T25" fmla="*/ 68 h 112"/>
                <a:gd name="T26" fmla="*/ 128 w 128"/>
                <a:gd name="T27" fmla="*/ 66 h 112"/>
                <a:gd name="T28" fmla="*/ 120 w 128"/>
                <a:gd name="T29" fmla="*/ 96 h 112"/>
                <a:gd name="T30" fmla="*/ 112 w 128"/>
                <a:gd name="T31" fmla="*/ 104 h 112"/>
                <a:gd name="T32" fmla="*/ 16 w 128"/>
                <a:gd name="T33" fmla="*/ 104 h 112"/>
                <a:gd name="T34" fmla="*/ 8 w 128"/>
                <a:gd name="T35" fmla="*/ 96 h 112"/>
                <a:gd name="T36" fmla="*/ 8 w 128"/>
                <a:gd name="T37" fmla="*/ 68 h 112"/>
                <a:gd name="T38" fmla="*/ 24 w 128"/>
                <a:gd name="T39" fmla="*/ 8 h 112"/>
                <a:gd name="T40" fmla="*/ 104 w 128"/>
                <a:gd name="T41" fmla="*/ 8 h 112"/>
                <a:gd name="T42" fmla="*/ 120 w 128"/>
                <a:gd name="T43" fmla="*/ 68 h 112"/>
                <a:gd name="T44" fmla="*/ 120 w 128"/>
                <a:gd name="T45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" h="112">
                  <a:moveTo>
                    <a:pt x="128" y="66"/>
                  </a:moveTo>
                  <a:cubicBezTo>
                    <a:pt x="112" y="6"/>
                    <a:pt x="112" y="6"/>
                    <a:pt x="112" y="6"/>
                  </a:cubicBezTo>
                  <a:cubicBezTo>
                    <a:pt x="111" y="2"/>
                    <a:pt x="108" y="0"/>
                    <a:pt x="10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17" y="2"/>
                    <a:pt x="16" y="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0" y="67"/>
                    <a:pt x="0" y="68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5"/>
                    <a:pt x="7" y="112"/>
                    <a:pt x="16" y="112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21" y="112"/>
                    <a:pt x="128" y="105"/>
                    <a:pt x="128" y="96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7"/>
                    <a:pt x="128" y="67"/>
                    <a:pt x="128" y="66"/>
                  </a:cubicBezTo>
                  <a:close/>
                  <a:moveTo>
                    <a:pt x="120" y="96"/>
                  </a:moveTo>
                  <a:cubicBezTo>
                    <a:pt x="120" y="100"/>
                    <a:pt x="116" y="104"/>
                    <a:pt x="112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2" y="104"/>
                    <a:pt x="8" y="100"/>
                    <a:pt x="8" y="96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20" y="68"/>
                    <a:pt x="120" y="68"/>
                    <a:pt x="120" y="68"/>
                  </a:cubicBezTo>
                  <a:lnTo>
                    <a:pt x="120" y="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j-ea"/>
                <a:ea typeface="+mj-ea"/>
              </a:endParaRPr>
            </a:p>
          </p:txBody>
        </p:sp>
        <p:sp>
          <p:nvSpPr>
            <p:cNvPr id="20" name="Freeform 176"/>
            <p:cNvSpPr>
              <a:spLocks noEditPoints="1"/>
            </p:cNvSpPr>
            <p:nvPr/>
          </p:nvSpPr>
          <p:spPr bwMode="auto">
            <a:xfrm>
              <a:off x="6636940" y="5086967"/>
              <a:ext cx="399787" cy="296453"/>
            </a:xfrm>
            <a:custGeom>
              <a:avLst/>
              <a:gdLst>
                <a:gd name="T0" fmla="*/ 80 w 98"/>
                <a:gd name="T1" fmla="*/ 0 h 72"/>
                <a:gd name="T2" fmla="*/ 18 w 98"/>
                <a:gd name="T3" fmla="*/ 0 h 72"/>
                <a:gd name="T4" fmla="*/ 14 w 98"/>
                <a:gd name="T5" fmla="*/ 3 h 72"/>
                <a:gd name="T6" fmla="*/ 0 w 98"/>
                <a:gd name="T7" fmla="*/ 51 h 72"/>
                <a:gd name="T8" fmla="*/ 1 w 98"/>
                <a:gd name="T9" fmla="*/ 54 h 72"/>
                <a:gd name="T10" fmla="*/ 4 w 98"/>
                <a:gd name="T11" fmla="*/ 56 h 72"/>
                <a:gd name="T12" fmla="*/ 16 w 98"/>
                <a:gd name="T13" fmla="*/ 56 h 72"/>
                <a:gd name="T14" fmla="*/ 20 w 98"/>
                <a:gd name="T15" fmla="*/ 56 h 72"/>
                <a:gd name="T16" fmla="*/ 23 w 98"/>
                <a:gd name="T17" fmla="*/ 56 h 72"/>
                <a:gd name="T18" fmla="*/ 28 w 98"/>
                <a:gd name="T19" fmla="*/ 68 h 72"/>
                <a:gd name="T20" fmla="*/ 35 w 98"/>
                <a:gd name="T21" fmla="*/ 72 h 72"/>
                <a:gd name="T22" fmla="*/ 63 w 98"/>
                <a:gd name="T23" fmla="*/ 72 h 72"/>
                <a:gd name="T24" fmla="*/ 70 w 98"/>
                <a:gd name="T25" fmla="*/ 68 h 72"/>
                <a:gd name="T26" fmla="*/ 75 w 98"/>
                <a:gd name="T27" fmla="*/ 56 h 72"/>
                <a:gd name="T28" fmla="*/ 78 w 98"/>
                <a:gd name="T29" fmla="*/ 56 h 72"/>
                <a:gd name="T30" fmla="*/ 82 w 98"/>
                <a:gd name="T31" fmla="*/ 56 h 72"/>
                <a:gd name="T32" fmla="*/ 94 w 98"/>
                <a:gd name="T33" fmla="*/ 56 h 72"/>
                <a:gd name="T34" fmla="*/ 97 w 98"/>
                <a:gd name="T35" fmla="*/ 54 h 72"/>
                <a:gd name="T36" fmla="*/ 98 w 98"/>
                <a:gd name="T37" fmla="*/ 51 h 72"/>
                <a:gd name="T38" fmla="*/ 84 w 98"/>
                <a:gd name="T39" fmla="*/ 3 h 72"/>
                <a:gd name="T40" fmla="*/ 80 w 98"/>
                <a:gd name="T41" fmla="*/ 0 h 72"/>
                <a:gd name="T42" fmla="*/ 82 w 98"/>
                <a:gd name="T43" fmla="*/ 48 h 72"/>
                <a:gd name="T44" fmla="*/ 75 w 98"/>
                <a:gd name="T45" fmla="*/ 48 h 72"/>
                <a:gd name="T46" fmla="*/ 68 w 98"/>
                <a:gd name="T47" fmla="*/ 52 h 72"/>
                <a:gd name="T48" fmla="*/ 63 w 98"/>
                <a:gd name="T49" fmla="*/ 64 h 72"/>
                <a:gd name="T50" fmla="*/ 35 w 98"/>
                <a:gd name="T51" fmla="*/ 64 h 72"/>
                <a:gd name="T52" fmla="*/ 30 w 98"/>
                <a:gd name="T53" fmla="*/ 52 h 72"/>
                <a:gd name="T54" fmla="*/ 23 w 98"/>
                <a:gd name="T55" fmla="*/ 48 h 72"/>
                <a:gd name="T56" fmla="*/ 16 w 98"/>
                <a:gd name="T57" fmla="*/ 48 h 72"/>
                <a:gd name="T58" fmla="*/ 6 w 98"/>
                <a:gd name="T59" fmla="*/ 48 h 72"/>
                <a:gd name="T60" fmla="*/ 18 w 98"/>
                <a:gd name="T61" fmla="*/ 4 h 72"/>
                <a:gd name="T62" fmla="*/ 80 w 98"/>
                <a:gd name="T63" fmla="*/ 4 h 72"/>
                <a:gd name="T64" fmla="*/ 92 w 98"/>
                <a:gd name="T65" fmla="*/ 48 h 72"/>
                <a:gd name="T66" fmla="*/ 82 w 98"/>
                <a:gd name="T67" fmla="*/ 4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" h="72">
                  <a:moveTo>
                    <a:pt x="8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5" y="1"/>
                    <a:pt x="14" y="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2"/>
                    <a:pt x="0" y="53"/>
                    <a:pt x="1" y="54"/>
                  </a:cubicBezTo>
                  <a:cubicBezTo>
                    <a:pt x="2" y="55"/>
                    <a:pt x="3" y="56"/>
                    <a:pt x="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30" y="70"/>
                    <a:pt x="32" y="72"/>
                    <a:pt x="35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6" y="72"/>
                    <a:pt x="68" y="70"/>
                    <a:pt x="70" y="68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6"/>
                    <a:pt x="96" y="55"/>
                    <a:pt x="97" y="54"/>
                  </a:cubicBezTo>
                  <a:cubicBezTo>
                    <a:pt x="98" y="53"/>
                    <a:pt x="98" y="52"/>
                    <a:pt x="98" y="51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3" y="1"/>
                    <a:pt x="82" y="0"/>
                    <a:pt x="80" y="0"/>
                  </a:cubicBezTo>
                  <a:close/>
                  <a:moveTo>
                    <a:pt x="82" y="48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2" y="48"/>
                    <a:pt x="70" y="50"/>
                    <a:pt x="68" y="5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8" y="50"/>
                    <a:pt x="26" y="48"/>
                    <a:pt x="2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92" y="48"/>
                    <a:pt x="92" y="48"/>
                    <a:pt x="92" y="48"/>
                  </a:cubicBezTo>
                  <a:lnTo>
                    <a:pt x="82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j-ea"/>
                <a:ea typeface="+mj-ea"/>
              </a:endParaRPr>
            </a:p>
          </p:txBody>
        </p:sp>
      </p:grpSp>
      <p:sp>
        <p:nvSpPr>
          <p:cNvPr id="21" name="TextBox 19"/>
          <p:cNvSpPr txBox="1">
            <a:spLocks noChangeArrowheads="1"/>
          </p:cNvSpPr>
          <p:nvPr/>
        </p:nvSpPr>
        <p:spPr bwMode="auto">
          <a:xfrm>
            <a:off x="617480" y="2182251"/>
            <a:ext cx="14791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 smtClean="0">
                <a:solidFill>
                  <a:srgbClr val="1F217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添加</a:t>
            </a:r>
            <a:r>
              <a:rPr lang="zh-CN" altLang="en-US" sz="2000" dirty="0">
                <a:solidFill>
                  <a:srgbClr val="1F217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标题</a:t>
            </a:r>
            <a:endParaRPr lang="en-US" altLang="zh-CN" sz="2000" dirty="0">
              <a:solidFill>
                <a:srgbClr val="1F217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2" name="Rectangle 24"/>
          <p:cNvSpPr>
            <a:spLocks noChangeArrowheads="1"/>
          </p:cNvSpPr>
          <p:nvPr/>
        </p:nvSpPr>
        <p:spPr bwMode="auto">
          <a:xfrm>
            <a:off x="707731" y="2589537"/>
            <a:ext cx="3669034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never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one to patiently pick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up broken fragments and new What is broken and rather</a:t>
            </a:r>
            <a:endParaRPr kumimoji="0" lang="zh-CN" altLang="zh-CN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711199" y="5080526"/>
            <a:ext cx="3669034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never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one to patiently pick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up broken fragments and new What is broken and rather</a:t>
            </a:r>
            <a:endParaRPr kumimoji="0" lang="zh-CN" altLang="zh-CN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8366079" y="2589537"/>
            <a:ext cx="3669034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never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one to patiently pick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up broken fragments and new What is broken and rather</a:t>
            </a:r>
            <a:endParaRPr kumimoji="0" lang="zh-CN" altLang="zh-CN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8384768" y="5039842"/>
            <a:ext cx="3669034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Was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never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one to patiently pick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up broken fragments and new What is broken and rather</a:t>
            </a:r>
            <a:endParaRPr kumimoji="0" lang="zh-CN" altLang="zh-CN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9" name="TextBox 19"/>
          <p:cNvSpPr txBox="1">
            <a:spLocks noChangeArrowheads="1"/>
          </p:cNvSpPr>
          <p:nvPr/>
        </p:nvSpPr>
        <p:spPr bwMode="auto">
          <a:xfrm>
            <a:off x="608743" y="4634190"/>
            <a:ext cx="14791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 smtClean="0">
                <a:solidFill>
                  <a:srgbClr val="1F217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添加</a:t>
            </a:r>
            <a:r>
              <a:rPr lang="zh-CN" altLang="en-US" sz="2000" dirty="0">
                <a:solidFill>
                  <a:srgbClr val="1F217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标题</a:t>
            </a:r>
            <a:endParaRPr lang="en-US" altLang="zh-CN" sz="2000" dirty="0">
              <a:solidFill>
                <a:srgbClr val="1F217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0" name="TextBox 19"/>
          <p:cNvSpPr txBox="1">
            <a:spLocks noChangeArrowheads="1"/>
          </p:cNvSpPr>
          <p:nvPr/>
        </p:nvSpPr>
        <p:spPr bwMode="auto">
          <a:xfrm>
            <a:off x="8214854" y="2189427"/>
            <a:ext cx="14791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 smtClean="0">
                <a:solidFill>
                  <a:srgbClr val="1F217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添加</a:t>
            </a:r>
            <a:r>
              <a:rPr lang="zh-CN" altLang="en-US" sz="2000" dirty="0">
                <a:solidFill>
                  <a:srgbClr val="1F217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标题</a:t>
            </a:r>
            <a:endParaRPr lang="en-US" altLang="zh-CN" sz="2000" dirty="0">
              <a:solidFill>
                <a:srgbClr val="1F217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1" name="TextBox 19"/>
          <p:cNvSpPr txBox="1">
            <a:spLocks noChangeArrowheads="1"/>
          </p:cNvSpPr>
          <p:nvPr/>
        </p:nvSpPr>
        <p:spPr bwMode="auto">
          <a:xfrm>
            <a:off x="8305728" y="4630284"/>
            <a:ext cx="14791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 smtClean="0">
                <a:solidFill>
                  <a:srgbClr val="1F217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添加</a:t>
            </a:r>
            <a:r>
              <a:rPr lang="zh-CN" altLang="en-US" sz="2000" dirty="0">
                <a:solidFill>
                  <a:srgbClr val="1F217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标题</a:t>
            </a:r>
            <a:endParaRPr lang="en-US" altLang="zh-CN" sz="2000" dirty="0">
              <a:solidFill>
                <a:srgbClr val="1F217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000">
        <p:circle/>
      </p:transition>
    </mc:Choice>
    <mc:Fallback>
      <p:transition spd="slow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5598</Words>
  <Application>WPS 演示</Application>
  <PresentationFormat>宽屏</PresentationFormat>
  <Paragraphs>232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2" baseType="lpstr">
      <vt:lpstr>Arial</vt:lpstr>
      <vt:lpstr>宋体</vt:lpstr>
      <vt:lpstr>Wingdings</vt:lpstr>
      <vt:lpstr>华文楷体</vt:lpstr>
      <vt:lpstr>微软雅黑</vt:lpstr>
      <vt:lpstr>Ebrima</vt:lpstr>
      <vt:lpstr>Calibri</vt:lpstr>
      <vt:lpstr>Source Sans Pro</vt:lpstr>
      <vt:lpstr>Segoe UI</vt:lpstr>
      <vt:lpstr>华文新魏</vt:lpstr>
      <vt:lpstr>Calibri Light</vt:lpstr>
      <vt:lpstr>Malgun Gothic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一颗苹果</cp:lastModifiedBy>
  <cp:revision>2</cp:revision>
  <dcterms:created xsi:type="dcterms:W3CDTF">2018-04-12T04:06:00Z</dcterms:created>
  <dcterms:modified xsi:type="dcterms:W3CDTF">2021-09-13T03:18:17Z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6AF060175A184343A5B1709F9918CFCD</vt:lpwstr>
  </property>
  <property fmtid="{D5CDD505-2E9C-101B-9397-08002B2CF9AE}" pid="3" name="KSOProductBuildVer">
    <vt:lpwstr>2052-11.1.0.10463</vt:lpwstr>
  </property>
</Properties>
</file>