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handoutMasterIdLst>
    <p:handoutMasterId r:id="rId32"/>
  </p:handoutMasterIdLst>
  <p:sldIdLst>
    <p:sldId id="307" r:id="rId3"/>
    <p:sldId id="308" r:id="rId5"/>
    <p:sldId id="309" r:id="rId6"/>
    <p:sldId id="305" r:id="rId7"/>
    <p:sldId id="284" r:id="rId8"/>
    <p:sldId id="286" r:id="rId9"/>
    <p:sldId id="293" r:id="rId10"/>
    <p:sldId id="285" r:id="rId11"/>
    <p:sldId id="310" r:id="rId12"/>
    <p:sldId id="290" r:id="rId13"/>
    <p:sldId id="288" r:id="rId14"/>
    <p:sldId id="289" r:id="rId15"/>
    <p:sldId id="291" r:id="rId16"/>
    <p:sldId id="311" r:id="rId17"/>
    <p:sldId id="296" r:id="rId18"/>
    <p:sldId id="298" r:id="rId19"/>
    <p:sldId id="300" r:id="rId20"/>
    <p:sldId id="312" r:id="rId21"/>
    <p:sldId id="303" r:id="rId22"/>
    <p:sldId id="299" r:id="rId23"/>
    <p:sldId id="295" r:id="rId24"/>
    <p:sldId id="304" r:id="rId25"/>
    <p:sldId id="313" r:id="rId26"/>
    <p:sldId id="263" r:id="rId27"/>
    <p:sldId id="306" r:id="rId28"/>
    <p:sldId id="301" r:id="rId29"/>
    <p:sldId id="294" r:id="rId30"/>
    <p:sldId id="314" r:id="rId31"/>
  </p:sldIdLst>
  <p:sldSz cx="12192000" cy="6858000"/>
  <p:notesSz cx="6858000" cy="9144000"/>
  <p:embeddedFontLst>
    <p:embeddedFont>
      <p:font typeface="微软雅黑" panose="020B0503020204020204" pitchFamily="34" charset="-122"/>
      <p:regular r:id="rId36"/>
    </p:embeddedFont>
    <p:embeddedFont>
      <p:font typeface="Calibri" panose="020F0502020204030204" charset="0"/>
      <p:regular r:id="rId37"/>
      <p:bold r:id="rId38"/>
      <p:italic r:id="rId39"/>
      <p:boldItalic r:id="rId4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4A6A"/>
    <a:srgbClr val="1F6B96"/>
    <a:srgbClr val="192F58"/>
    <a:srgbClr val="317A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45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19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0" Type="http://schemas.openxmlformats.org/officeDocument/2006/relationships/font" Target="fonts/font5.fntdata"/><Relationship Id="rId4" Type="http://schemas.openxmlformats.org/officeDocument/2006/relationships/notesMaster" Target="notesMasters/notesMaster1.xml"/><Relationship Id="rId39" Type="http://schemas.openxmlformats.org/officeDocument/2006/relationships/font" Target="fonts/font4.fntdata"/><Relationship Id="rId38" Type="http://schemas.openxmlformats.org/officeDocument/2006/relationships/font" Target="fonts/font3.fntdata"/><Relationship Id="rId37" Type="http://schemas.openxmlformats.org/officeDocument/2006/relationships/font" Target="fonts/font2.fntdata"/><Relationship Id="rId36" Type="http://schemas.openxmlformats.org/officeDocument/2006/relationships/font" Target="fonts/font1.fntdata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handoutMaster" Target="handoutMasters/handoutMaster1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8F3E3C-FBCD-46C1-BA32-1D7590B6F1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E4A17-252F-4AA7-BDE4-ECC957CC3CE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00691-BC26-4A87-A8FA-24BEF44534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7384D0-E8C0-4FB2-93D8-B1A58490B2C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F3EAB-7849-4D1F-BC45-C2032C6F8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F3EAB-7849-4D1F-BC45-C2032C6F8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F3EAB-7849-4D1F-BC45-C2032C6F8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F3EAB-7849-4D1F-BC45-C2032C6F8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F3EAB-7849-4D1F-BC45-C2032C6F8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F3EAB-7849-4D1F-BC45-C2032C6F8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F3EAB-7849-4D1F-BC45-C2032C6F8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F3EAB-7849-4D1F-BC45-C2032C6F8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7D22-9896-4CDC-AC41-67924EE0DE7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4B3FB-6FDD-43B6-ACB1-4F3BF8EFAC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7D22-9896-4CDC-AC41-67924EE0DE7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4B3FB-6FDD-43B6-ACB1-4F3BF8EFAC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7D22-9896-4CDC-AC41-67924EE0DE7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4B3FB-6FDD-43B6-ACB1-4F3BF8EFAC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未标题-7-01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r="1196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wip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未标题-7-01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r="1196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wip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未标题-7-01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r="1196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wip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未标题-7-01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r="1196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wip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未标题-7-01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r="1196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wip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未标题-7-01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r="1196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占位符 14"/>
          <p:cNvSpPr>
            <a:spLocks noGrp="1"/>
          </p:cNvSpPr>
          <p:nvPr>
            <p:ph type="body" sz="quarter" idx="13" hasCustomPrompt="1"/>
          </p:nvPr>
        </p:nvSpPr>
        <p:spPr>
          <a:xfrm>
            <a:off x="4005668" y="1592832"/>
            <a:ext cx="1415772" cy="461665"/>
          </a:xfrm>
        </p:spPr>
        <p:txBody>
          <a:bodyPr wrap="none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 smtClean="0"/>
              <a:t>文本样式</a:t>
            </a:r>
            <a:endParaRPr lang="zh-CN" altLang="en-US" dirty="0"/>
          </a:p>
        </p:txBody>
      </p:sp>
      <p:sp>
        <p:nvSpPr>
          <p:cNvPr id="9" name="文本占位符 20"/>
          <p:cNvSpPr>
            <a:spLocks noGrp="1"/>
          </p:cNvSpPr>
          <p:nvPr>
            <p:ph type="body" sz="quarter" idx="15" hasCustomPrompt="1"/>
          </p:nvPr>
        </p:nvSpPr>
        <p:spPr>
          <a:xfrm>
            <a:off x="5971645" y="1584351"/>
            <a:ext cx="1415772" cy="461665"/>
          </a:xfrm>
        </p:spPr>
        <p:txBody>
          <a:bodyPr vert="horz" wrap="none" lIns="91440" tIns="45720" rIns="91440" bIns="45720" rtlCol="0" anchor="ctr" anchorCtr="0">
            <a:noAutofit/>
          </a:bodyPr>
          <a:lstStyle>
            <a:lvl1pPr>
              <a:defRPr lang="zh-CN" altLang="en-US" sz="2400" dirty="0" smtClean="0">
                <a:solidFill>
                  <a:schemeClr val="bg1"/>
                </a:solidFill>
              </a:defRPr>
            </a:lvl1pPr>
            <a:lvl2pPr>
              <a:defRPr lang="zh-CN" altLang="en-US" dirty="0" smtClean="0"/>
            </a:lvl2pPr>
            <a:lvl3pPr>
              <a:defRPr lang="zh-CN" altLang="en-US" dirty="0" smtClean="0"/>
            </a:lvl3pPr>
            <a:lvl4pPr>
              <a:defRPr lang="zh-CN" altLang="en-US" dirty="0" smtClean="0"/>
            </a:lvl4pPr>
            <a:lvl5pPr>
              <a:defRPr lang="zh-CN" altLang="en-US" dirty="0"/>
            </a:lvl5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dirty="0" smtClean="0"/>
              <a:t>文本样式</a:t>
            </a:r>
            <a:endParaRPr lang="zh-CN" altLang="en-US" dirty="0"/>
          </a:p>
        </p:txBody>
      </p:sp>
      <p:sp>
        <p:nvSpPr>
          <p:cNvPr id="11" name="文本占位符 25"/>
          <p:cNvSpPr>
            <a:spLocks noGrp="1"/>
          </p:cNvSpPr>
          <p:nvPr>
            <p:ph type="body" sz="quarter" idx="17" hasCustomPrompt="1"/>
          </p:nvPr>
        </p:nvSpPr>
        <p:spPr>
          <a:xfrm>
            <a:off x="4005668" y="2177607"/>
            <a:ext cx="1415772" cy="461665"/>
          </a:xfrm>
        </p:spPr>
        <p:txBody>
          <a:bodyPr vert="horz" wrap="none" lIns="91440" tIns="45720" rIns="91440" bIns="45720" rtlCol="0" anchor="ctr" anchorCtr="0">
            <a:noAutofit/>
          </a:bodyPr>
          <a:lstStyle>
            <a:lvl1pPr>
              <a:defRPr lang="zh-CN" altLang="en-US" sz="2400" smtClean="0">
                <a:solidFill>
                  <a:schemeClr val="bg1"/>
                </a:solidFill>
              </a:defRPr>
            </a:lvl1pPr>
            <a:lvl2pPr>
              <a:defRPr lang="zh-CN" altLang="en-US" smtClean="0"/>
            </a:lvl2pPr>
            <a:lvl3pPr>
              <a:defRPr lang="zh-CN" altLang="en-US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dirty="0" smtClean="0"/>
              <a:t>文本样式</a:t>
            </a:r>
            <a:endParaRPr lang="zh-CN" altLang="en-US" dirty="0"/>
          </a:p>
        </p:txBody>
      </p:sp>
      <p:sp>
        <p:nvSpPr>
          <p:cNvPr id="13" name="文本占位符 29"/>
          <p:cNvSpPr>
            <a:spLocks noGrp="1"/>
          </p:cNvSpPr>
          <p:nvPr>
            <p:ph type="body" sz="quarter" idx="19" hasCustomPrompt="1"/>
          </p:nvPr>
        </p:nvSpPr>
        <p:spPr>
          <a:xfrm>
            <a:off x="5971645" y="2177607"/>
            <a:ext cx="1415772" cy="461665"/>
          </a:xfrm>
        </p:spPr>
        <p:txBody>
          <a:bodyPr vert="horz" wrap="none" lIns="91440" tIns="45720" rIns="91440" bIns="45720" rtlCol="0" anchor="ctr" anchorCtr="0">
            <a:noAutofit/>
          </a:bodyPr>
          <a:lstStyle>
            <a:lvl1pPr>
              <a:defRPr lang="zh-CN" altLang="en-US" sz="2400" smtClean="0">
                <a:solidFill>
                  <a:schemeClr val="bg1"/>
                </a:solidFill>
              </a:defRPr>
            </a:lvl1pPr>
            <a:lvl2pPr>
              <a:defRPr lang="zh-CN" altLang="en-US" smtClean="0"/>
            </a:lvl2pPr>
            <a:lvl3pPr>
              <a:defRPr lang="zh-CN" altLang="en-US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dirty="0" smtClean="0"/>
              <a:t>文本样式</a:t>
            </a:r>
            <a:endParaRPr lang="zh-CN" altLang="en-US" dirty="0"/>
          </a:p>
        </p:txBody>
      </p:sp>
      <p:sp>
        <p:nvSpPr>
          <p:cNvPr id="17" name="文本占位符 14"/>
          <p:cNvSpPr>
            <a:spLocks noGrp="1"/>
          </p:cNvSpPr>
          <p:nvPr>
            <p:ph type="body" sz="quarter" idx="20" hasCustomPrompt="1"/>
          </p:nvPr>
        </p:nvSpPr>
        <p:spPr>
          <a:xfrm>
            <a:off x="983823" y="1687591"/>
            <a:ext cx="2310428" cy="584775"/>
          </a:xfrm>
        </p:spPr>
        <p:txBody>
          <a:bodyPr wrap="none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 smtClean="0"/>
              <a:t>文本样式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14" hasCustomPrompt="1"/>
          </p:nvPr>
        </p:nvSpPr>
        <p:spPr>
          <a:xfrm>
            <a:off x="983824" y="2218632"/>
            <a:ext cx="2310427" cy="381516"/>
          </a:xfrm>
        </p:spPr>
        <p:txBody>
          <a:bodyPr wrap="none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zh-CN" dirty="0" smtClean="0"/>
              <a:t>WENBENYANGSHI</a:t>
            </a:r>
            <a:endParaRPr lang="zh-CN" altLang="en-US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018384" y="0"/>
            <a:ext cx="4155232" cy="6466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+mn-ea"/>
              <a:ea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528457" y="81164"/>
            <a:ext cx="3135086" cy="480131"/>
          </a:xfrm>
        </p:spPr>
        <p:txBody>
          <a:bodyPr wrap="none">
            <a:noAutofit/>
          </a:bodyPr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输入标题</a:t>
            </a:r>
            <a:endParaRPr lang="zh-CN" altLang="en-US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7D22-9896-4CDC-AC41-67924EE0DE7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4B3FB-6FDD-43B6-ACB1-4F3BF8EFAC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7D22-9896-4CDC-AC41-67924EE0DE7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4B3FB-6FDD-43B6-ACB1-4F3BF8EFAC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7D22-9896-4CDC-AC41-67924EE0DE7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4B3FB-6FDD-43B6-ACB1-4F3BF8EFAC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7D22-9896-4CDC-AC41-67924EE0DE7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4B3FB-6FDD-43B6-ACB1-4F3BF8EFAC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7D22-9896-4CDC-AC41-67924EE0DE7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4B3FB-6FDD-43B6-ACB1-4F3BF8EFAC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47D22-9896-4CDC-AC41-67924EE0DE7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4B3FB-6FDD-43B6-ACB1-4F3BF8EFAC8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2.xml"/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124988" y="1789473"/>
            <a:ext cx="7785494" cy="1999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kern="17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20XX</a:t>
            </a:r>
            <a:endParaRPr lang="en-US" altLang="zh-CN" sz="8000" b="1" kern="1700" dirty="0" smtClean="0">
              <a:solidFill>
                <a:srgbClr val="007E7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b="1" kern="17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工作计划年终总结商务汇报</a:t>
            </a:r>
            <a:endParaRPr lang="zh-CN" altLang="en-US" sz="4400" b="1" kern="17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38496" y="6068724"/>
            <a:ext cx="4224263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汇报人：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XXX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日   期：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20XX.XX.XX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reeform 60"/>
          <p:cNvSpPr/>
          <p:nvPr/>
        </p:nvSpPr>
        <p:spPr bwMode="auto">
          <a:xfrm>
            <a:off x="105096" y="6154363"/>
            <a:ext cx="328304" cy="351942"/>
          </a:xfrm>
          <a:custGeom>
            <a:avLst/>
            <a:gdLst>
              <a:gd name="T0" fmla="*/ 415 w 437"/>
              <a:gd name="T1" fmla="*/ 364 h 470"/>
              <a:gd name="T2" fmla="*/ 388 w 437"/>
              <a:gd name="T3" fmla="*/ 335 h 470"/>
              <a:gd name="T4" fmla="*/ 307 w 437"/>
              <a:gd name="T5" fmla="*/ 291 h 470"/>
              <a:gd name="T6" fmla="*/ 273 w 437"/>
              <a:gd name="T7" fmla="*/ 257 h 470"/>
              <a:gd name="T8" fmla="*/ 262 w 437"/>
              <a:gd name="T9" fmla="*/ 240 h 470"/>
              <a:gd name="T10" fmla="*/ 288 w 437"/>
              <a:gd name="T11" fmla="*/ 199 h 470"/>
              <a:gd name="T12" fmla="*/ 294 w 437"/>
              <a:gd name="T13" fmla="*/ 185 h 470"/>
              <a:gd name="T14" fmla="*/ 298 w 437"/>
              <a:gd name="T15" fmla="*/ 147 h 470"/>
              <a:gd name="T16" fmla="*/ 285 w 437"/>
              <a:gd name="T17" fmla="*/ 57 h 470"/>
              <a:gd name="T18" fmla="*/ 280 w 437"/>
              <a:gd name="T19" fmla="*/ 52 h 470"/>
              <a:gd name="T20" fmla="*/ 262 w 437"/>
              <a:gd name="T21" fmla="*/ 37 h 470"/>
              <a:gd name="T22" fmla="*/ 155 w 437"/>
              <a:gd name="T23" fmla="*/ 50 h 470"/>
              <a:gd name="T24" fmla="*/ 140 w 437"/>
              <a:gd name="T25" fmla="*/ 140 h 470"/>
              <a:gd name="T26" fmla="*/ 142 w 437"/>
              <a:gd name="T27" fmla="*/ 179 h 470"/>
              <a:gd name="T28" fmla="*/ 150 w 437"/>
              <a:gd name="T29" fmla="*/ 195 h 470"/>
              <a:gd name="T30" fmla="*/ 153 w 437"/>
              <a:gd name="T31" fmla="*/ 202 h 470"/>
              <a:gd name="T32" fmla="*/ 155 w 437"/>
              <a:gd name="T33" fmla="*/ 201 h 470"/>
              <a:gd name="T34" fmla="*/ 178 w 437"/>
              <a:gd name="T35" fmla="*/ 239 h 470"/>
              <a:gd name="T36" fmla="*/ 159 w 437"/>
              <a:gd name="T37" fmla="*/ 256 h 470"/>
              <a:gd name="T38" fmla="*/ 129 w 437"/>
              <a:gd name="T39" fmla="*/ 291 h 470"/>
              <a:gd name="T40" fmla="*/ 48 w 437"/>
              <a:gd name="T41" fmla="*/ 335 h 470"/>
              <a:gd name="T42" fmla="*/ 21 w 437"/>
              <a:gd name="T43" fmla="*/ 364 h 470"/>
              <a:gd name="T44" fmla="*/ 0 w 437"/>
              <a:gd name="T45" fmla="*/ 451 h 470"/>
              <a:gd name="T46" fmla="*/ 0 w 437"/>
              <a:gd name="T47" fmla="*/ 470 h 470"/>
              <a:gd name="T48" fmla="*/ 437 w 437"/>
              <a:gd name="T49" fmla="*/ 470 h 470"/>
              <a:gd name="T50" fmla="*/ 437 w 437"/>
              <a:gd name="T51" fmla="*/ 451 h 470"/>
              <a:gd name="T52" fmla="*/ 415 w 437"/>
              <a:gd name="T53" fmla="*/ 364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37" h="470">
                <a:moveTo>
                  <a:pt x="415" y="364"/>
                </a:moveTo>
                <a:cubicBezTo>
                  <a:pt x="415" y="364"/>
                  <a:pt x="422" y="351"/>
                  <a:pt x="388" y="335"/>
                </a:cubicBezTo>
                <a:cubicBezTo>
                  <a:pt x="307" y="291"/>
                  <a:pt x="307" y="291"/>
                  <a:pt x="307" y="291"/>
                </a:cubicBezTo>
                <a:cubicBezTo>
                  <a:pt x="273" y="257"/>
                  <a:pt x="273" y="257"/>
                  <a:pt x="273" y="257"/>
                </a:cubicBezTo>
                <a:cubicBezTo>
                  <a:pt x="256" y="248"/>
                  <a:pt x="246" y="251"/>
                  <a:pt x="262" y="240"/>
                </a:cubicBezTo>
                <a:cubicBezTo>
                  <a:pt x="274" y="230"/>
                  <a:pt x="282" y="216"/>
                  <a:pt x="288" y="199"/>
                </a:cubicBezTo>
                <a:cubicBezTo>
                  <a:pt x="289" y="198"/>
                  <a:pt x="292" y="194"/>
                  <a:pt x="294" y="185"/>
                </a:cubicBezTo>
                <a:cubicBezTo>
                  <a:pt x="294" y="185"/>
                  <a:pt x="325" y="148"/>
                  <a:pt x="298" y="147"/>
                </a:cubicBezTo>
                <a:cubicBezTo>
                  <a:pt x="298" y="147"/>
                  <a:pt x="326" y="96"/>
                  <a:pt x="285" y="57"/>
                </a:cubicBezTo>
                <a:cubicBezTo>
                  <a:pt x="285" y="57"/>
                  <a:pt x="283" y="55"/>
                  <a:pt x="280" y="52"/>
                </a:cubicBezTo>
                <a:cubicBezTo>
                  <a:pt x="271" y="42"/>
                  <a:pt x="262" y="37"/>
                  <a:pt x="262" y="37"/>
                </a:cubicBezTo>
                <a:cubicBezTo>
                  <a:pt x="203" y="0"/>
                  <a:pt x="155" y="50"/>
                  <a:pt x="155" y="50"/>
                </a:cubicBezTo>
                <a:cubicBezTo>
                  <a:pt x="113" y="88"/>
                  <a:pt x="140" y="140"/>
                  <a:pt x="140" y="140"/>
                </a:cubicBezTo>
                <a:cubicBezTo>
                  <a:pt x="112" y="140"/>
                  <a:pt x="142" y="179"/>
                  <a:pt x="142" y="179"/>
                </a:cubicBezTo>
                <a:cubicBezTo>
                  <a:pt x="146" y="197"/>
                  <a:pt x="150" y="195"/>
                  <a:pt x="150" y="195"/>
                </a:cubicBezTo>
                <a:cubicBezTo>
                  <a:pt x="152" y="195"/>
                  <a:pt x="152" y="198"/>
                  <a:pt x="153" y="202"/>
                </a:cubicBezTo>
                <a:cubicBezTo>
                  <a:pt x="154" y="201"/>
                  <a:pt x="154" y="201"/>
                  <a:pt x="155" y="201"/>
                </a:cubicBezTo>
                <a:cubicBezTo>
                  <a:pt x="160" y="216"/>
                  <a:pt x="168" y="229"/>
                  <a:pt x="178" y="239"/>
                </a:cubicBezTo>
                <a:cubicBezTo>
                  <a:pt x="187" y="251"/>
                  <a:pt x="163" y="251"/>
                  <a:pt x="159" y="256"/>
                </a:cubicBezTo>
                <a:cubicBezTo>
                  <a:pt x="157" y="259"/>
                  <a:pt x="129" y="291"/>
                  <a:pt x="129" y="291"/>
                </a:cubicBezTo>
                <a:cubicBezTo>
                  <a:pt x="48" y="335"/>
                  <a:pt x="48" y="335"/>
                  <a:pt x="48" y="335"/>
                </a:cubicBezTo>
                <a:cubicBezTo>
                  <a:pt x="15" y="351"/>
                  <a:pt x="21" y="364"/>
                  <a:pt x="21" y="364"/>
                </a:cubicBezTo>
                <a:cubicBezTo>
                  <a:pt x="0" y="451"/>
                  <a:pt x="0" y="451"/>
                  <a:pt x="0" y="451"/>
                </a:cubicBezTo>
                <a:cubicBezTo>
                  <a:pt x="0" y="470"/>
                  <a:pt x="0" y="470"/>
                  <a:pt x="0" y="470"/>
                </a:cubicBezTo>
                <a:cubicBezTo>
                  <a:pt x="437" y="470"/>
                  <a:pt x="437" y="470"/>
                  <a:pt x="437" y="470"/>
                </a:cubicBezTo>
                <a:cubicBezTo>
                  <a:pt x="437" y="451"/>
                  <a:pt x="437" y="451"/>
                  <a:pt x="437" y="451"/>
                </a:cubicBezTo>
                <a:lnTo>
                  <a:pt x="415" y="364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920351" y="2442303"/>
            <a:ext cx="450835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THE WORK PLAN BUSINESS REPORT</a:t>
            </a:r>
            <a:endParaRPr lang="zh-CN" altLang="en-US" sz="1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24988" y="3789005"/>
            <a:ext cx="5929801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工作汇报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工作总结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年中总结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商务汇演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述职演讲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5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6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7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8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2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24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5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6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7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615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164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37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8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9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0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 animBg="1"/>
      <p:bldP spid="7" grpId="0"/>
      <p:bldP spid="7" grpId="1"/>
      <p:bldP spid="8" grpId="0"/>
      <p:bldP spid="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行业地位</a:t>
            </a:r>
            <a:endParaRPr lang="zh-CN" altLang="en-US" dirty="0"/>
          </a:p>
        </p:txBody>
      </p:sp>
      <p:sp>
        <p:nvSpPr>
          <p:cNvPr id="21" name="文本框 20"/>
          <p:cNvSpPr txBox="1"/>
          <p:nvPr/>
        </p:nvSpPr>
        <p:spPr>
          <a:xfrm>
            <a:off x="435220" y="1306669"/>
            <a:ext cx="1121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点击此处输入与此小标题或图形相关的文字描述内容或数据分析。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点击此处输入与此小标题或者与此图形相关的内容介绍、数据统计、事件分析、总结概述等文字描述内容。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494012" y="2390190"/>
            <a:ext cx="11160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494012" y="2717021"/>
            <a:ext cx="2168425" cy="14353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en-US" altLang="zh-CN" sz="4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在此输入文字内容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94012" y="4591429"/>
            <a:ext cx="2168425" cy="7210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输入相关的数据分析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94012" y="4222397"/>
            <a:ext cx="2168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输入小标题</a:t>
            </a:r>
            <a:endParaRPr lang="zh-CN" altLang="en-US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491204" y="2717021"/>
            <a:ext cx="2168425" cy="14353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en-US" altLang="zh-CN" sz="4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在此输入文字内容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491204" y="4591429"/>
            <a:ext cx="2168425" cy="7210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点击此处输入相关的数据分析。</a:t>
            </a: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491204" y="4222397"/>
            <a:ext cx="2168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输入小标题</a:t>
            </a:r>
            <a:endParaRPr lang="zh-CN" altLang="en-US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488396" y="2717021"/>
            <a:ext cx="2168425" cy="14353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en-US" altLang="zh-CN" sz="4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在此输入文字内容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488396" y="4591429"/>
            <a:ext cx="2168425" cy="7210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点击此处输入相关的数据分析。</a:t>
            </a: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488396" y="4222397"/>
            <a:ext cx="2168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输入小标题</a:t>
            </a:r>
            <a:endParaRPr lang="zh-CN" altLang="en-US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9485587" y="2717021"/>
            <a:ext cx="2168425" cy="14353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en-US" altLang="zh-CN" sz="4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在此输入文字内容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9485587" y="4591429"/>
            <a:ext cx="2168425" cy="7210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点击此处输入相关的数据分析。</a:t>
            </a: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9485587" y="4222397"/>
            <a:ext cx="2168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输入小标题</a:t>
            </a:r>
            <a:endParaRPr lang="zh-CN" altLang="en-US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-263440" y="5449961"/>
            <a:ext cx="1733550" cy="70485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zh-CN" altLang="en-US" sz="8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endParaRPr lang="zh-CN" altLang="en-US" sz="8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803360" y="5533364"/>
            <a:ext cx="10974818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点击此处输入与此小标题或图形相关的文字描述内容或数据分析。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点击此处输入与此小标题或者与此图形相关的内容介绍、数据统计、事件分析、总结概述等文字描述内容。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2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2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2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2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2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2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2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25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animBg="1"/>
      <p:bldP spid="24" grpId="0"/>
      <p:bldP spid="25" grpId="0"/>
      <p:bldP spid="26" grpId="0" animBg="1"/>
      <p:bldP spid="27" grpId="0"/>
      <p:bldP spid="28" grpId="0"/>
      <p:bldP spid="29" grpId="0" animBg="1"/>
      <p:bldP spid="30" grpId="0"/>
      <p:bldP spid="31" grpId="0"/>
      <p:bldP spid="32" grpId="0" animBg="1"/>
      <p:bldP spid="33" grpId="0"/>
      <p:bldP spid="34" grpId="0"/>
      <p:bldP spid="35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业务介绍</a:t>
            </a:r>
            <a:endParaRPr lang="zh-CN" altLang="en-US" dirty="0"/>
          </a:p>
        </p:txBody>
      </p:sp>
      <p:sp>
        <p:nvSpPr>
          <p:cNvPr id="35" name="任意多边形 34"/>
          <p:cNvSpPr/>
          <p:nvPr/>
        </p:nvSpPr>
        <p:spPr>
          <a:xfrm>
            <a:off x="6166583" y="2260547"/>
            <a:ext cx="1317875" cy="1317875"/>
          </a:xfrm>
          <a:custGeom>
            <a:avLst/>
            <a:gdLst>
              <a:gd name="connsiteX0" fmla="*/ 0 w 1098645"/>
              <a:gd name="connsiteY0" fmla="*/ 0 h 1098645"/>
              <a:gd name="connsiteX1" fmla="*/ 1092973 w 1098645"/>
              <a:gd name="connsiteY1" fmla="*/ 986315 h 1098645"/>
              <a:gd name="connsiteX2" fmla="*/ 1098645 w 1098645"/>
              <a:gd name="connsiteY2" fmla="*/ 1098644 h 1098645"/>
              <a:gd name="connsiteX3" fmla="*/ 1098635 w 1098645"/>
              <a:gd name="connsiteY3" fmla="*/ 1098645 h 1098645"/>
              <a:gd name="connsiteX4" fmla="*/ 986315 w 1098645"/>
              <a:gd name="connsiteY4" fmla="*/ 1092973 h 1098645"/>
              <a:gd name="connsiteX5" fmla="*/ 0 w 1098645"/>
              <a:gd name="connsiteY5" fmla="*/ 0 h 109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8645" h="1098645">
                <a:moveTo>
                  <a:pt x="0" y="0"/>
                </a:moveTo>
                <a:cubicBezTo>
                  <a:pt x="568842" y="0"/>
                  <a:pt x="1036711" y="432317"/>
                  <a:pt x="1092973" y="986315"/>
                </a:cubicBezTo>
                <a:lnTo>
                  <a:pt x="1098645" y="1098644"/>
                </a:lnTo>
                <a:lnTo>
                  <a:pt x="1098635" y="1098645"/>
                </a:lnTo>
                <a:lnTo>
                  <a:pt x="986315" y="1092973"/>
                </a:lnTo>
                <a:cubicBezTo>
                  <a:pt x="432317" y="1036711"/>
                  <a:pt x="0" y="568842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任意多边形 35"/>
          <p:cNvSpPr/>
          <p:nvPr/>
        </p:nvSpPr>
        <p:spPr>
          <a:xfrm>
            <a:off x="4848708" y="2260547"/>
            <a:ext cx="1317875" cy="1317875"/>
          </a:xfrm>
          <a:custGeom>
            <a:avLst/>
            <a:gdLst>
              <a:gd name="connsiteX0" fmla="*/ 1098645 w 1098645"/>
              <a:gd name="connsiteY0" fmla="*/ 0 h 1098645"/>
              <a:gd name="connsiteX1" fmla="*/ 112330 w 1098645"/>
              <a:gd name="connsiteY1" fmla="*/ 1092973 h 1098645"/>
              <a:gd name="connsiteX2" fmla="*/ 10 w 1098645"/>
              <a:gd name="connsiteY2" fmla="*/ 1098645 h 1098645"/>
              <a:gd name="connsiteX3" fmla="*/ 0 w 1098645"/>
              <a:gd name="connsiteY3" fmla="*/ 1098644 h 1098645"/>
              <a:gd name="connsiteX4" fmla="*/ 5672 w 1098645"/>
              <a:gd name="connsiteY4" fmla="*/ 986315 h 1098645"/>
              <a:gd name="connsiteX5" fmla="*/ 1098645 w 1098645"/>
              <a:gd name="connsiteY5" fmla="*/ 0 h 109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8645" h="1098645">
                <a:moveTo>
                  <a:pt x="1098645" y="0"/>
                </a:moveTo>
                <a:cubicBezTo>
                  <a:pt x="1098645" y="568842"/>
                  <a:pt x="666328" y="1036711"/>
                  <a:pt x="112330" y="1092973"/>
                </a:cubicBezTo>
                <a:lnTo>
                  <a:pt x="10" y="1098645"/>
                </a:lnTo>
                <a:lnTo>
                  <a:pt x="0" y="1098644"/>
                </a:lnTo>
                <a:lnTo>
                  <a:pt x="5672" y="986315"/>
                </a:lnTo>
                <a:cubicBezTo>
                  <a:pt x="61934" y="432317"/>
                  <a:pt x="529803" y="0"/>
                  <a:pt x="109864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任意多边形 36"/>
          <p:cNvSpPr/>
          <p:nvPr/>
        </p:nvSpPr>
        <p:spPr>
          <a:xfrm>
            <a:off x="4848708" y="3578422"/>
            <a:ext cx="1317875" cy="1317875"/>
          </a:xfrm>
          <a:custGeom>
            <a:avLst/>
            <a:gdLst>
              <a:gd name="connsiteX0" fmla="*/ 10 w 1098645"/>
              <a:gd name="connsiteY0" fmla="*/ 0 h 1098645"/>
              <a:gd name="connsiteX1" fmla="*/ 112330 w 1098645"/>
              <a:gd name="connsiteY1" fmla="*/ 5671 h 1098645"/>
              <a:gd name="connsiteX2" fmla="*/ 1098645 w 1098645"/>
              <a:gd name="connsiteY2" fmla="*/ 1098644 h 1098645"/>
              <a:gd name="connsiteX3" fmla="*/ 1098645 w 1098645"/>
              <a:gd name="connsiteY3" fmla="*/ 1098645 h 1098645"/>
              <a:gd name="connsiteX4" fmla="*/ 986315 w 1098645"/>
              <a:gd name="connsiteY4" fmla="*/ 1092973 h 1098645"/>
              <a:gd name="connsiteX5" fmla="*/ 0 w 1098645"/>
              <a:gd name="connsiteY5" fmla="*/ 0 h 1098645"/>
              <a:gd name="connsiteX6" fmla="*/ 10 w 1098645"/>
              <a:gd name="connsiteY6" fmla="*/ 0 h 109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8645" h="1098645">
                <a:moveTo>
                  <a:pt x="10" y="0"/>
                </a:moveTo>
                <a:lnTo>
                  <a:pt x="112330" y="5671"/>
                </a:lnTo>
                <a:cubicBezTo>
                  <a:pt x="666328" y="61933"/>
                  <a:pt x="1098645" y="529802"/>
                  <a:pt x="1098645" y="1098644"/>
                </a:cubicBezTo>
                <a:lnTo>
                  <a:pt x="1098645" y="1098645"/>
                </a:lnTo>
                <a:lnTo>
                  <a:pt x="986315" y="1092973"/>
                </a:lnTo>
                <a:cubicBezTo>
                  <a:pt x="432316" y="1036711"/>
                  <a:pt x="0" y="568842"/>
                  <a:pt x="0" y="0"/>
                </a:cubicBezTo>
                <a:lnTo>
                  <a:pt x="1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任意多边形 37"/>
          <p:cNvSpPr/>
          <p:nvPr/>
        </p:nvSpPr>
        <p:spPr>
          <a:xfrm>
            <a:off x="6166583" y="3578422"/>
            <a:ext cx="1317875" cy="1317875"/>
          </a:xfrm>
          <a:custGeom>
            <a:avLst/>
            <a:gdLst>
              <a:gd name="connsiteX0" fmla="*/ 1098635 w 1098645"/>
              <a:gd name="connsiteY0" fmla="*/ 0 h 1098645"/>
              <a:gd name="connsiteX1" fmla="*/ 1098645 w 1098645"/>
              <a:gd name="connsiteY1" fmla="*/ 0 h 1098645"/>
              <a:gd name="connsiteX2" fmla="*/ 112330 w 1098645"/>
              <a:gd name="connsiteY2" fmla="*/ 1092973 h 1098645"/>
              <a:gd name="connsiteX3" fmla="*/ 0 w 1098645"/>
              <a:gd name="connsiteY3" fmla="*/ 1098645 h 1098645"/>
              <a:gd name="connsiteX4" fmla="*/ 0 w 1098645"/>
              <a:gd name="connsiteY4" fmla="*/ 1098644 h 1098645"/>
              <a:gd name="connsiteX5" fmla="*/ 986315 w 1098645"/>
              <a:gd name="connsiteY5" fmla="*/ 5671 h 1098645"/>
              <a:gd name="connsiteX6" fmla="*/ 1098635 w 1098645"/>
              <a:gd name="connsiteY6" fmla="*/ 0 h 109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8645" h="1098645">
                <a:moveTo>
                  <a:pt x="1098635" y="0"/>
                </a:moveTo>
                <a:lnTo>
                  <a:pt x="1098645" y="0"/>
                </a:lnTo>
                <a:cubicBezTo>
                  <a:pt x="1098645" y="568842"/>
                  <a:pt x="666329" y="1036711"/>
                  <a:pt x="112330" y="1092973"/>
                </a:cubicBezTo>
                <a:lnTo>
                  <a:pt x="0" y="1098645"/>
                </a:lnTo>
                <a:lnTo>
                  <a:pt x="0" y="1098644"/>
                </a:lnTo>
                <a:cubicBezTo>
                  <a:pt x="0" y="529802"/>
                  <a:pt x="432317" y="61933"/>
                  <a:pt x="986315" y="5671"/>
                </a:cubicBezTo>
                <a:lnTo>
                  <a:pt x="109863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4983396" y="2627097"/>
            <a:ext cx="1048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en-US" altLang="zh-CN" sz="1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关键字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6301271" y="2627097"/>
            <a:ext cx="1048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en-US" altLang="zh-CN" sz="1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关键字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4983396" y="3936953"/>
            <a:ext cx="1048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en-US" altLang="zh-CN" sz="1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关键字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6301271" y="3936953"/>
            <a:ext cx="1048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en-US" altLang="zh-CN" sz="1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关键字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685115" y="2689172"/>
            <a:ext cx="4028904" cy="7848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lnSpc>
                <a:spcPct val="125000"/>
              </a:lnSpc>
            </a:pPr>
            <a:r>
              <a:rPr lang="zh-CN" altLang="en-US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点击此处输入与此小标题或图形相关的文字描述内容或数据分析。</a:t>
            </a:r>
            <a:endParaRPr lang="zh-CN" altLang="en-US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685115" y="2260547"/>
            <a:ext cx="4028906" cy="4770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lnSpc>
                <a:spcPct val="125000"/>
              </a:lnSpc>
            </a:pPr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在此输入小标题</a:t>
            </a:r>
            <a:endParaRPr lang="zh-CN" altLang="en-US" sz="2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7619145" y="2689172"/>
            <a:ext cx="4028904" cy="7848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点击此处输入与此小标题或图形相关的文字描述内容或数据分析。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7619145" y="2260547"/>
            <a:ext cx="4028906" cy="4770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在此输入小标题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685115" y="4124835"/>
            <a:ext cx="4028904" cy="7848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lnSpc>
                <a:spcPct val="125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点击此处输入与此小标题或图形相关的文字描述内容或数据分析。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685115" y="3696210"/>
            <a:ext cx="4028906" cy="4770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lnSpc>
                <a:spcPct val="125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在此输入小标题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7619145" y="4124835"/>
            <a:ext cx="4028904" cy="7848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点击此处输入与此小标题或图形相关的文字描述内容或数据分析。</a:t>
            </a:r>
            <a:endParaRPr lang="zh-CN" altLang="en-US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7619145" y="3696210"/>
            <a:ext cx="4028906" cy="4770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在此输入小标题</a:t>
            </a:r>
            <a:endParaRPr lang="zh-CN" altLang="en-US" sz="2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49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4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4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9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9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4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3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3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9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产品介绍</a:t>
            </a:r>
            <a:endParaRPr lang="zh-CN" altLang="en-US" dirty="0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78" y="3886331"/>
            <a:ext cx="1944937" cy="194493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79" y="1873354"/>
            <a:ext cx="1944937" cy="194493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349" y="1873353"/>
            <a:ext cx="1944937" cy="1944936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938349" y="3886331"/>
            <a:ext cx="8520834" cy="1944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dirty="0" smtClean="0">
                <a:cs typeface="+mn-ea"/>
                <a:sym typeface="+mn-lt"/>
              </a:rPr>
              <a:t>在此输入小标题</a:t>
            </a:r>
            <a:endParaRPr lang="en-US" altLang="zh-CN" sz="2400" b="1" dirty="0" smtClean="0">
              <a:cs typeface="+mn-ea"/>
              <a:sym typeface="+mn-lt"/>
            </a:endParaRPr>
          </a:p>
          <a:p>
            <a:endParaRPr lang="en-US" altLang="zh-CN" sz="2200" dirty="0" smtClean="0">
              <a:cs typeface="+mn-ea"/>
              <a:sym typeface="+mn-lt"/>
            </a:endParaRPr>
          </a:p>
          <a:p>
            <a:r>
              <a:rPr lang="zh-CN" altLang="en-US" dirty="0" smtClean="0">
                <a:cs typeface="+mn-ea"/>
                <a:sym typeface="+mn-lt"/>
              </a:rPr>
              <a:t>在此输入关于此标题或图形的文字描述内容或者相关的数据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129720" y="1879350"/>
            <a:ext cx="64980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cs typeface="+mn-ea"/>
                <a:sym typeface="+mn-lt"/>
              </a:rPr>
              <a:t>在此输入小标题</a:t>
            </a:r>
            <a:endParaRPr lang="en-US" altLang="zh-CN" sz="2400" b="1" dirty="0" smtClean="0"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129720" y="2588857"/>
            <a:ext cx="69131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cs typeface="+mn-ea"/>
                <a:sym typeface="+mn-lt"/>
              </a:rPr>
              <a:t>在此输入关于此标题或图形的文字描述内容或者相关的数据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129720" y="3082110"/>
            <a:ext cx="69131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cs typeface="+mn-ea"/>
                <a:sym typeface="+mn-lt"/>
              </a:rPr>
              <a:t>在此输入关于此标题或图形的文字描述内容或者相关的数据</a:t>
            </a:r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成绩数据</a:t>
            </a:r>
            <a:endParaRPr lang="zh-CN" altLang="en-US" dirty="0"/>
          </a:p>
        </p:txBody>
      </p:sp>
      <p:sp>
        <p:nvSpPr>
          <p:cNvPr id="27" name="任意多边形 26"/>
          <p:cNvSpPr/>
          <p:nvPr/>
        </p:nvSpPr>
        <p:spPr>
          <a:xfrm flipH="1">
            <a:off x="3876868" y="2115815"/>
            <a:ext cx="2908473" cy="3575714"/>
          </a:xfrm>
          <a:custGeom>
            <a:avLst/>
            <a:gdLst>
              <a:gd name="connsiteX0" fmla="*/ 2669636 w 2908473"/>
              <a:gd name="connsiteY0" fmla="*/ 2906974 h 3575714"/>
              <a:gd name="connsiteX1" fmla="*/ 2744699 w 2908473"/>
              <a:gd name="connsiteY1" fmla="*/ 2982037 h 3575714"/>
              <a:gd name="connsiteX2" fmla="*/ 2669636 w 2908473"/>
              <a:gd name="connsiteY2" fmla="*/ 3057100 h 3575714"/>
              <a:gd name="connsiteX3" fmla="*/ 2594573 w 2908473"/>
              <a:gd name="connsiteY3" fmla="*/ 2982037 h 3575714"/>
              <a:gd name="connsiteX4" fmla="*/ 2669636 w 2908473"/>
              <a:gd name="connsiteY4" fmla="*/ 2906974 h 3575714"/>
              <a:gd name="connsiteX5" fmla="*/ 2669636 w 2908473"/>
              <a:gd name="connsiteY5" fmla="*/ 2119953 h 3575714"/>
              <a:gd name="connsiteX6" fmla="*/ 2744699 w 2908473"/>
              <a:gd name="connsiteY6" fmla="*/ 2195016 h 3575714"/>
              <a:gd name="connsiteX7" fmla="*/ 2669636 w 2908473"/>
              <a:gd name="connsiteY7" fmla="*/ 2270079 h 3575714"/>
              <a:gd name="connsiteX8" fmla="*/ 2594573 w 2908473"/>
              <a:gd name="connsiteY8" fmla="*/ 2195016 h 3575714"/>
              <a:gd name="connsiteX9" fmla="*/ 2669636 w 2908473"/>
              <a:gd name="connsiteY9" fmla="*/ 2119953 h 3575714"/>
              <a:gd name="connsiteX10" fmla="*/ 2669636 w 2908473"/>
              <a:gd name="connsiteY10" fmla="*/ 1332932 h 3575714"/>
              <a:gd name="connsiteX11" fmla="*/ 2744699 w 2908473"/>
              <a:gd name="connsiteY11" fmla="*/ 1407995 h 3575714"/>
              <a:gd name="connsiteX12" fmla="*/ 2669636 w 2908473"/>
              <a:gd name="connsiteY12" fmla="*/ 1483058 h 3575714"/>
              <a:gd name="connsiteX13" fmla="*/ 2594573 w 2908473"/>
              <a:gd name="connsiteY13" fmla="*/ 1407995 h 3575714"/>
              <a:gd name="connsiteX14" fmla="*/ 2669636 w 2908473"/>
              <a:gd name="connsiteY14" fmla="*/ 1332932 h 3575714"/>
              <a:gd name="connsiteX15" fmla="*/ 2669636 w 2908473"/>
              <a:gd name="connsiteY15" fmla="*/ 545911 h 3575714"/>
              <a:gd name="connsiteX16" fmla="*/ 2744699 w 2908473"/>
              <a:gd name="connsiteY16" fmla="*/ 620974 h 3575714"/>
              <a:gd name="connsiteX17" fmla="*/ 2669636 w 2908473"/>
              <a:gd name="connsiteY17" fmla="*/ 696037 h 3575714"/>
              <a:gd name="connsiteX18" fmla="*/ 2594573 w 2908473"/>
              <a:gd name="connsiteY18" fmla="*/ 620974 h 3575714"/>
              <a:gd name="connsiteX19" fmla="*/ 2669636 w 2908473"/>
              <a:gd name="connsiteY19" fmla="*/ 545911 h 3575714"/>
              <a:gd name="connsiteX20" fmla="*/ 0 w 2908473"/>
              <a:gd name="connsiteY20" fmla="*/ 0 h 3575714"/>
              <a:gd name="connsiteX21" fmla="*/ 2908473 w 2908473"/>
              <a:gd name="connsiteY21" fmla="*/ 0 h 3575714"/>
              <a:gd name="connsiteX22" fmla="*/ 2908473 w 2908473"/>
              <a:gd name="connsiteY22" fmla="*/ 504968 h 3575714"/>
              <a:gd name="connsiteX23" fmla="*/ 2645900 w 2908473"/>
              <a:gd name="connsiteY23" fmla="*/ 504968 h 3575714"/>
              <a:gd name="connsiteX24" fmla="*/ 2539982 w 2908473"/>
              <a:gd name="connsiteY24" fmla="*/ 610886 h 3575714"/>
              <a:gd name="connsiteX25" fmla="*/ 2539982 w 2908473"/>
              <a:gd name="connsiteY25" fmla="*/ 631062 h 3575714"/>
              <a:gd name="connsiteX26" fmla="*/ 2645900 w 2908473"/>
              <a:gd name="connsiteY26" fmla="*/ 736980 h 3575714"/>
              <a:gd name="connsiteX27" fmla="*/ 2908473 w 2908473"/>
              <a:gd name="connsiteY27" fmla="*/ 736980 h 3575714"/>
              <a:gd name="connsiteX28" fmla="*/ 2908473 w 2908473"/>
              <a:gd name="connsiteY28" fmla="*/ 1291989 h 3575714"/>
              <a:gd name="connsiteX29" fmla="*/ 2645900 w 2908473"/>
              <a:gd name="connsiteY29" fmla="*/ 1291989 h 3575714"/>
              <a:gd name="connsiteX30" fmla="*/ 2539982 w 2908473"/>
              <a:gd name="connsiteY30" fmla="*/ 1397907 h 3575714"/>
              <a:gd name="connsiteX31" fmla="*/ 2539982 w 2908473"/>
              <a:gd name="connsiteY31" fmla="*/ 1418083 h 3575714"/>
              <a:gd name="connsiteX32" fmla="*/ 2645900 w 2908473"/>
              <a:gd name="connsiteY32" fmla="*/ 1524001 h 3575714"/>
              <a:gd name="connsiteX33" fmla="*/ 2908473 w 2908473"/>
              <a:gd name="connsiteY33" fmla="*/ 1524001 h 3575714"/>
              <a:gd name="connsiteX34" fmla="*/ 2908473 w 2908473"/>
              <a:gd name="connsiteY34" fmla="*/ 2079010 h 3575714"/>
              <a:gd name="connsiteX35" fmla="*/ 2645900 w 2908473"/>
              <a:gd name="connsiteY35" fmla="*/ 2079010 h 3575714"/>
              <a:gd name="connsiteX36" fmla="*/ 2539982 w 2908473"/>
              <a:gd name="connsiteY36" fmla="*/ 2184928 h 3575714"/>
              <a:gd name="connsiteX37" fmla="*/ 2539982 w 2908473"/>
              <a:gd name="connsiteY37" fmla="*/ 2205104 h 3575714"/>
              <a:gd name="connsiteX38" fmla="*/ 2645900 w 2908473"/>
              <a:gd name="connsiteY38" fmla="*/ 2311022 h 3575714"/>
              <a:gd name="connsiteX39" fmla="*/ 2908473 w 2908473"/>
              <a:gd name="connsiteY39" fmla="*/ 2311022 h 3575714"/>
              <a:gd name="connsiteX40" fmla="*/ 2908473 w 2908473"/>
              <a:gd name="connsiteY40" fmla="*/ 2866030 h 3575714"/>
              <a:gd name="connsiteX41" fmla="*/ 2645900 w 2908473"/>
              <a:gd name="connsiteY41" fmla="*/ 2866030 h 3575714"/>
              <a:gd name="connsiteX42" fmla="*/ 2539982 w 2908473"/>
              <a:gd name="connsiteY42" fmla="*/ 2971948 h 3575714"/>
              <a:gd name="connsiteX43" fmla="*/ 2539982 w 2908473"/>
              <a:gd name="connsiteY43" fmla="*/ 2992124 h 3575714"/>
              <a:gd name="connsiteX44" fmla="*/ 2645900 w 2908473"/>
              <a:gd name="connsiteY44" fmla="*/ 3098042 h 3575714"/>
              <a:gd name="connsiteX45" fmla="*/ 2908473 w 2908473"/>
              <a:gd name="connsiteY45" fmla="*/ 3098042 h 3575714"/>
              <a:gd name="connsiteX46" fmla="*/ 2908473 w 2908473"/>
              <a:gd name="connsiteY46" fmla="*/ 3575714 h 3575714"/>
              <a:gd name="connsiteX47" fmla="*/ 0 w 2908473"/>
              <a:gd name="connsiteY47" fmla="*/ 3575714 h 3575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08473" h="3575714">
                <a:moveTo>
                  <a:pt x="2669636" y="2906974"/>
                </a:moveTo>
                <a:cubicBezTo>
                  <a:pt x="2711092" y="2906974"/>
                  <a:pt x="2744699" y="2940581"/>
                  <a:pt x="2744699" y="2982037"/>
                </a:cubicBezTo>
                <a:cubicBezTo>
                  <a:pt x="2744699" y="3023493"/>
                  <a:pt x="2711092" y="3057100"/>
                  <a:pt x="2669636" y="3057100"/>
                </a:cubicBezTo>
                <a:cubicBezTo>
                  <a:pt x="2628180" y="3057100"/>
                  <a:pt x="2594573" y="3023493"/>
                  <a:pt x="2594573" y="2982037"/>
                </a:cubicBezTo>
                <a:cubicBezTo>
                  <a:pt x="2594573" y="2940581"/>
                  <a:pt x="2628180" y="2906974"/>
                  <a:pt x="2669636" y="2906974"/>
                </a:cubicBezTo>
                <a:close/>
                <a:moveTo>
                  <a:pt x="2669636" y="2119953"/>
                </a:moveTo>
                <a:cubicBezTo>
                  <a:pt x="2711092" y="2119953"/>
                  <a:pt x="2744699" y="2153560"/>
                  <a:pt x="2744699" y="2195016"/>
                </a:cubicBezTo>
                <a:cubicBezTo>
                  <a:pt x="2744699" y="2236472"/>
                  <a:pt x="2711092" y="2270079"/>
                  <a:pt x="2669636" y="2270079"/>
                </a:cubicBezTo>
                <a:cubicBezTo>
                  <a:pt x="2628180" y="2270079"/>
                  <a:pt x="2594573" y="2236472"/>
                  <a:pt x="2594573" y="2195016"/>
                </a:cubicBezTo>
                <a:cubicBezTo>
                  <a:pt x="2594573" y="2153560"/>
                  <a:pt x="2628180" y="2119953"/>
                  <a:pt x="2669636" y="2119953"/>
                </a:cubicBezTo>
                <a:close/>
                <a:moveTo>
                  <a:pt x="2669636" y="1332932"/>
                </a:moveTo>
                <a:cubicBezTo>
                  <a:pt x="2711092" y="1332932"/>
                  <a:pt x="2744699" y="1366539"/>
                  <a:pt x="2744699" y="1407995"/>
                </a:cubicBezTo>
                <a:cubicBezTo>
                  <a:pt x="2744699" y="1449451"/>
                  <a:pt x="2711092" y="1483058"/>
                  <a:pt x="2669636" y="1483058"/>
                </a:cubicBezTo>
                <a:cubicBezTo>
                  <a:pt x="2628180" y="1483058"/>
                  <a:pt x="2594573" y="1449451"/>
                  <a:pt x="2594573" y="1407995"/>
                </a:cubicBezTo>
                <a:cubicBezTo>
                  <a:pt x="2594573" y="1366539"/>
                  <a:pt x="2628180" y="1332932"/>
                  <a:pt x="2669636" y="1332932"/>
                </a:cubicBezTo>
                <a:close/>
                <a:moveTo>
                  <a:pt x="2669636" y="545911"/>
                </a:moveTo>
                <a:cubicBezTo>
                  <a:pt x="2711092" y="545911"/>
                  <a:pt x="2744699" y="579518"/>
                  <a:pt x="2744699" y="620974"/>
                </a:cubicBezTo>
                <a:cubicBezTo>
                  <a:pt x="2744699" y="662430"/>
                  <a:pt x="2711092" y="696037"/>
                  <a:pt x="2669636" y="696037"/>
                </a:cubicBezTo>
                <a:cubicBezTo>
                  <a:pt x="2628180" y="696037"/>
                  <a:pt x="2594573" y="662430"/>
                  <a:pt x="2594573" y="620974"/>
                </a:cubicBezTo>
                <a:cubicBezTo>
                  <a:pt x="2594573" y="579518"/>
                  <a:pt x="2628180" y="545911"/>
                  <a:pt x="2669636" y="545911"/>
                </a:cubicBezTo>
                <a:close/>
                <a:moveTo>
                  <a:pt x="0" y="0"/>
                </a:moveTo>
                <a:lnTo>
                  <a:pt x="2908473" y="0"/>
                </a:lnTo>
                <a:lnTo>
                  <a:pt x="2908473" y="504968"/>
                </a:lnTo>
                <a:lnTo>
                  <a:pt x="2645900" y="504968"/>
                </a:lnTo>
                <a:cubicBezTo>
                  <a:pt x="2587403" y="504968"/>
                  <a:pt x="2539982" y="552389"/>
                  <a:pt x="2539982" y="610886"/>
                </a:cubicBezTo>
                <a:lnTo>
                  <a:pt x="2539982" y="631062"/>
                </a:lnTo>
                <a:cubicBezTo>
                  <a:pt x="2539982" y="689559"/>
                  <a:pt x="2587403" y="736980"/>
                  <a:pt x="2645900" y="736980"/>
                </a:cubicBezTo>
                <a:lnTo>
                  <a:pt x="2908473" y="736980"/>
                </a:lnTo>
                <a:lnTo>
                  <a:pt x="2908473" y="1291989"/>
                </a:lnTo>
                <a:lnTo>
                  <a:pt x="2645900" y="1291989"/>
                </a:lnTo>
                <a:cubicBezTo>
                  <a:pt x="2587403" y="1291989"/>
                  <a:pt x="2539982" y="1339410"/>
                  <a:pt x="2539982" y="1397907"/>
                </a:cubicBezTo>
                <a:lnTo>
                  <a:pt x="2539982" y="1418083"/>
                </a:lnTo>
                <a:cubicBezTo>
                  <a:pt x="2539982" y="1476580"/>
                  <a:pt x="2587403" y="1524001"/>
                  <a:pt x="2645900" y="1524001"/>
                </a:cubicBezTo>
                <a:lnTo>
                  <a:pt x="2908473" y="1524001"/>
                </a:lnTo>
                <a:lnTo>
                  <a:pt x="2908473" y="2079010"/>
                </a:lnTo>
                <a:lnTo>
                  <a:pt x="2645900" y="2079010"/>
                </a:lnTo>
                <a:cubicBezTo>
                  <a:pt x="2587403" y="2079010"/>
                  <a:pt x="2539982" y="2126431"/>
                  <a:pt x="2539982" y="2184928"/>
                </a:cubicBezTo>
                <a:lnTo>
                  <a:pt x="2539982" y="2205104"/>
                </a:lnTo>
                <a:cubicBezTo>
                  <a:pt x="2539982" y="2263601"/>
                  <a:pt x="2587403" y="2311022"/>
                  <a:pt x="2645900" y="2311022"/>
                </a:cubicBezTo>
                <a:lnTo>
                  <a:pt x="2908473" y="2311022"/>
                </a:lnTo>
                <a:lnTo>
                  <a:pt x="2908473" y="2866030"/>
                </a:lnTo>
                <a:lnTo>
                  <a:pt x="2645900" y="2866030"/>
                </a:lnTo>
                <a:cubicBezTo>
                  <a:pt x="2587403" y="2866030"/>
                  <a:pt x="2539982" y="2913451"/>
                  <a:pt x="2539982" y="2971948"/>
                </a:cubicBezTo>
                <a:lnTo>
                  <a:pt x="2539982" y="2992124"/>
                </a:lnTo>
                <a:cubicBezTo>
                  <a:pt x="2539982" y="3050621"/>
                  <a:pt x="2587403" y="3098042"/>
                  <a:pt x="2645900" y="3098042"/>
                </a:cubicBezTo>
                <a:lnTo>
                  <a:pt x="2908473" y="3098042"/>
                </a:lnTo>
                <a:lnTo>
                  <a:pt x="2908473" y="3575714"/>
                </a:lnTo>
                <a:lnTo>
                  <a:pt x="0" y="357571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任意多边形 27"/>
          <p:cNvSpPr/>
          <p:nvPr/>
        </p:nvSpPr>
        <p:spPr>
          <a:xfrm>
            <a:off x="819770" y="2115815"/>
            <a:ext cx="2908473" cy="3575714"/>
          </a:xfrm>
          <a:custGeom>
            <a:avLst/>
            <a:gdLst>
              <a:gd name="connsiteX0" fmla="*/ 2669636 w 2908473"/>
              <a:gd name="connsiteY0" fmla="*/ 2906974 h 3575714"/>
              <a:gd name="connsiteX1" fmla="*/ 2744699 w 2908473"/>
              <a:gd name="connsiteY1" fmla="*/ 2982037 h 3575714"/>
              <a:gd name="connsiteX2" fmla="*/ 2669636 w 2908473"/>
              <a:gd name="connsiteY2" fmla="*/ 3057100 h 3575714"/>
              <a:gd name="connsiteX3" fmla="*/ 2594573 w 2908473"/>
              <a:gd name="connsiteY3" fmla="*/ 2982037 h 3575714"/>
              <a:gd name="connsiteX4" fmla="*/ 2669636 w 2908473"/>
              <a:gd name="connsiteY4" fmla="*/ 2906974 h 3575714"/>
              <a:gd name="connsiteX5" fmla="*/ 2669636 w 2908473"/>
              <a:gd name="connsiteY5" fmla="*/ 2119953 h 3575714"/>
              <a:gd name="connsiteX6" fmla="*/ 2744699 w 2908473"/>
              <a:gd name="connsiteY6" fmla="*/ 2195016 h 3575714"/>
              <a:gd name="connsiteX7" fmla="*/ 2669636 w 2908473"/>
              <a:gd name="connsiteY7" fmla="*/ 2270079 h 3575714"/>
              <a:gd name="connsiteX8" fmla="*/ 2594573 w 2908473"/>
              <a:gd name="connsiteY8" fmla="*/ 2195016 h 3575714"/>
              <a:gd name="connsiteX9" fmla="*/ 2669636 w 2908473"/>
              <a:gd name="connsiteY9" fmla="*/ 2119953 h 3575714"/>
              <a:gd name="connsiteX10" fmla="*/ 2669636 w 2908473"/>
              <a:gd name="connsiteY10" fmla="*/ 1332932 h 3575714"/>
              <a:gd name="connsiteX11" fmla="*/ 2744699 w 2908473"/>
              <a:gd name="connsiteY11" fmla="*/ 1407995 h 3575714"/>
              <a:gd name="connsiteX12" fmla="*/ 2669636 w 2908473"/>
              <a:gd name="connsiteY12" fmla="*/ 1483058 h 3575714"/>
              <a:gd name="connsiteX13" fmla="*/ 2594573 w 2908473"/>
              <a:gd name="connsiteY13" fmla="*/ 1407995 h 3575714"/>
              <a:gd name="connsiteX14" fmla="*/ 2669636 w 2908473"/>
              <a:gd name="connsiteY14" fmla="*/ 1332932 h 3575714"/>
              <a:gd name="connsiteX15" fmla="*/ 2669636 w 2908473"/>
              <a:gd name="connsiteY15" fmla="*/ 545911 h 3575714"/>
              <a:gd name="connsiteX16" fmla="*/ 2744699 w 2908473"/>
              <a:gd name="connsiteY16" fmla="*/ 620974 h 3575714"/>
              <a:gd name="connsiteX17" fmla="*/ 2669636 w 2908473"/>
              <a:gd name="connsiteY17" fmla="*/ 696037 h 3575714"/>
              <a:gd name="connsiteX18" fmla="*/ 2594573 w 2908473"/>
              <a:gd name="connsiteY18" fmla="*/ 620974 h 3575714"/>
              <a:gd name="connsiteX19" fmla="*/ 2669636 w 2908473"/>
              <a:gd name="connsiteY19" fmla="*/ 545911 h 3575714"/>
              <a:gd name="connsiteX20" fmla="*/ 0 w 2908473"/>
              <a:gd name="connsiteY20" fmla="*/ 0 h 3575714"/>
              <a:gd name="connsiteX21" fmla="*/ 2908473 w 2908473"/>
              <a:gd name="connsiteY21" fmla="*/ 0 h 3575714"/>
              <a:gd name="connsiteX22" fmla="*/ 2908473 w 2908473"/>
              <a:gd name="connsiteY22" fmla="*/ 504968 h 3575714"/>
              <a:gd name="connsiteX23" fmla="*/ 2645900 w 2908473"/>
              <a:gd name="connsiteY23" fmla="*/ 504968 h 3575714"/>
              <a:gd name="connsiteX24" fmla="*/ 2539982 w 2908473"/>
              <a:gd name="connsiteY24" fmla="*/ 610886 h 3575714"/>
              <a:gd name="connsiteX25" fmla="*/ 2539982 w 2908473"/>
              <a:gd name="connsiteY25" fmla="*/ 631062 h 3575714"/>
              <a:gd name="connsiteX26" fmla="*/ 2645900 w 2908473"/>
              <a:gd name="connsiteY26" fmla="*/ 736980 h 3575714"/>
              <a:gd name="connsiteX27" fmla="*/ 2908473 w 2908473"/>
              <a:gd name="connsiteY27" fmla="*/ 736980 h 3575714"/>
              <a:gd name="connsiteX28" fmla="*/ 2908473 w 2908473"/>
              <a:gd name="connsiteY28" fmla="*/ 1291989 h 3575714"/>
              <a:gd name="connsiteX29" fmla="*/ 2645900 w 2908473"/>
              <a:gd name="connsiteY29" fmla="*/ 1291989 h 3575714"/>
              <a:gd name="connsiteX30" fmla="*/ 2539982 w 2908473"/>
              <a:gd name="connsiteY30" fmla="*/ 1397907 h 3575714"/>
              <a:gd name="connsiteX31" fmla="*/ 2539982 w 2908473"/>
              <a:gd name="connsiteY31" fmla="*/ 1418083 h 3575714"/>
              <a:gd name="connsiteX32" fmla="*/ 2645900 w 2908473"/>
              <a:gd name="connsiteY32" fmla="*/ 1524001 h 3575714"/>
              <a:gd name="connsiteX33" fmla="*/ 2908473 w 2908473"/>
              <a:gd name="connsiteY33" fmla="*/ 1524001 h 3575714"/>
              <a:gd name="connsiteX34" fmla="*/ 2908473 w 2908473"/>
              <a:gd name="connsiteY34" fmla="*/ 2079010 h 3575714"/>
              <a:gd name="connsiteX35" fmla="*/ 2645900 w 2908473"/>
              <a:gd name="connsiteY35" fmla="*/ 2079010 h 3575714"/>
              <a:gd name="connsiteX36" fmla="*/ 2539982 w 2908473"/>
              <a:gd name="connsiteY36" fmla="*/ 2184928 h 3575714"/>
              <a:gd name="connsiteX37" fmla="*/ 2539982 w 2908473"/>
              <a:gd name="connsiteY37" fmla="*/ 2205104 h 3575714"/>
              <a:gd name="connsiteX38" fmla="*/ 2645900 w 2908473"/>
              <a:gd name="connsiteY38" fmla="*/ 2311022 h 3575714"/>
              <a:gd name="connsiteX39" fmla="*/ 2908473 w 2908473"/>
              <a:gd name="connsiteY39" fmla="*/ 2311022 h 3575714"/>
              <a:gd name="connsiteX40" fmla="*/ 2908473 w 2908473"/>
              <a:gd name="connsiteY40" fmla="*/ 2866030 h 3575714"/>
              <a:gd name="connsiteX41" fmla="*/ 2645900 w 2908473"/>
              <a:gd name="connsiteY41" fmla="*/ 2866030 h 3575714"/>
              <a:gd name="connsiteX42" fmla="*/ 2539982 w 2908473"/>
              <a:gd name="connsiteY42" fmla="*/ 2971948 h 3575714"/>
              <a:gd name="connsiteX43" fmla="*/ 2539982 w 2908473"/>
              <a:gd name="connsiteY43" fmla="*/ 2992124 h 3575714"/>
              <a:gd name="connsiteX44" fmla="*/ 2645900 w 2908473"/>
              <a:gd name="connsiteY44" fmla="*/ 3098042 h 3575714"/>
              <a:gd name="connsiteX45" fmla="*/ 2908473 w 2908473"/>
              <a:gd name="connsiteY45" fmla="*/ 3098042 h 3575714"/>
              <a:gd name="connsiteX46" fmla="*/ 2908473 w 2908473"/>
              <a:gd name="connsiteY46" fmla="*/ 3575714 h 3575714"/>
              <a:gd name="connsiteX47" fmla="*/ 0 w 2908473"/>
              <a:gd name="connsiteY47" fmla="*/ 3575714 h 3575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08473" h="3575714">
                <a:moveTo>
                  <a:pt x="2669636" y="2906974"/>
                </a:moveTo>
                <a:cubicBezTo>
                  <a:pt x="2711092" y="2906974"/>
                  <a:pt x="2744699" y="2940581"/>
                  <a:pt x="2744699" y="2982037"/>
                </a:cubicBezTo>
                <a:cubicBezTo>
                  <a:pt x="2744699" y="3023493"/>
                  <a:pt x="2711092" y="3057100"/>
                  <a:pt x="2669636" y="3057100"/>
                </a:cubicBezTo>
                <a:cubicBezTo>
                  <a:pt x="2628180" y="3057100"/>
                  <a:pt x="2594573" y="3023493"/>
                  <a:pt x="2594573" y="2982037"/>
                </a:cubicBezTo>
                <a:cubicBezTo>
                  <a:pt x="2594573" y="2940581"/>
                  <a:pt x="2628180" y="2906974"/>
                  <a:pt x="2669636" y="2906974"/>
                </a:cubicBezTo>
                <a:close/>
                <a:moveTo>
                  <a:pt x="2669636" y="2119953"/>
                </a:moveTo>
                <a:cubicBezTo>
                  <a:pt x="2711092" y="2119953"/>
                  <a:pt x="2744699" y="2153560"/>
                  <a:pt x="2744699" y="2195016"/>
                </a:cubicBezTo>
                <a:cubicBezTo>
                  <a:pt x="2744699" y="2236472"/>
                  <a:pt x="2711092" y="2270079"/>
                  <a:pt x="2669636" y="2270079"/>
                </a:cubicBezTo>
                <a:cubicBezTo>
                  <a:pt x="2628180" y="2270079"/>
                  <a:pt x="2594573" y="2236472"/>
                  <a:pt x="2594573" y="2195016"/>
                </a:cubicBezTo>
                <a:cubicBezTo>
                  <a:pt x="2594573" y="2153560"/>
                  <a:pt x="2628180" y="2119953"/>
                  <a:pt x="2669636" y="2119953"/>
                </a:cubicBezTo>
                <a:close/>
                <a:moveTo>
                  <a:pt x="2669636" y="1332932"/>
                </a:moveTo>
                <a:cubicBezTo>
                  <a:pt x="2711092" y="1332932"/>
                  <a:pt x="2744699" y="1366539"/>
                  <a:pt x="2744699" y="1407995"/>
                </a:cubicBezTo>
                <a:cubicBezTo>
                  <a:pt x="2744699" y="1449451"/>
                  <a:pt x="2711092" y="1483058"/>
                  <a:pt x="2669636" y="1483058"/>
                </a:cubicBezTo>
                <a:cubicBezTo>
                  <a:pt x="2628180" y="1483058"/>
                  <a:pt x="2594573" y="1449451"/>
                  <a:pt x="2594573" y="1407995"/>
                </a:cubicBezTo>
                <a:cubicBezTo>
                  <a:pt x="2594573" y="1366539"/>
                  <a:pt x="2628180" y="1332932"/>
                  <a:pt x="2669636" y="1332932"/>
                </a:cubicBezTo>
                <a:close/>
                <a:moveTo>
                  <a:pt x="2669636" y="545911"/>
                </a:moveTo>
                <a:cubicBezTo>
                  <a:pt x="2711092" y="545911"/>
                  <a:pt x="2744699" y="579518"/>
                  <a:pt x="2744699" y="620974"/>
                </a:cubicBezTo>
                <a:cubicBezTo>
                  <a:pt x="2744699" y="662430"/>
                  <a:pt x="2711092" y="696037"/>
                  <a:pt x="2669636" y="696037"/>
                </a:cubicBezTo>
                <a:cubicBezTo>
                  <a:pt x="2628180" y="696037"/>
                  <a:pt x="2594573" y="662430"/>
                  <a:pt x="2594573" y="620974"/>
                </a:cubicBezTo>
                <a:cubicBezTo>
                  <a:pt x="2594573" y="579518"/>
                  <a:pt x="2628180" y="545911"/>
                  <a:pt x="2669636" y="545911"/>
                </a:cubicBezTo>
                <a:close/>
                <a:moveTo>
                  <a:pt x="0" y="0"/>
                </a:moveTo>
                <a:lnTo>
                  <a:pt x="2908473" y="0"/>
                </a:lnTo>
                <a:lnTo>
                  <a:pt x="2908473" y="504968"/>
                </a:lnTo>
                <a:lnTo>
                  <a:pt x="2645900" y="504968"/>
                </a:lnTo>
                <a:cubicBezTo>
                  <a:pt x="2587403" y="504968"/>
                  <a:pt x="2539982" y="552389"/>
                  <a:pt x="2539982" y="610886"/>
                </a:cubicBezTo>
                <a:lnTo>
                  <a:pt x="2539982" y="631062"/>
                </a:lnTo>
                <a:cubicBezTo>
                  <a:pt x="2539982" y="689559"/>
                  <a:pt x="2587403" y="736980"/>
                  <a:pt x="2645900" y="736980"/>
                </a:cubicBezTo>
                <a:lnTo>
                  <a:pt x="2908473" y="736980"/>
                </a:lnTo>
                <a:lnTo>
                  <a:pt x="2908473" y="1291989"/>
                </a:lnTo>
                <a:lnTo>
                  <a:pt x="2645900" y="1291989"/>
                </a:lnTo>
                <a:cubicBezTo>
                  <a:pt x="2587403" y="1291989"/>
                  <a:pt x="2539982" y="1339410"/>
                  <a:pt x="2539982" y="1397907"/>
                </a:cubicBezTo>
                <a:lnTo>
                  <a:pt x="2539982" y="1418083"/>
                </a:lnTo>
                <a:cubicBezTo>
                  <a:pt x="2539982" y="1476580"/>
                  <a:pt x="2587403" y="1524001"/>
                  <a:pt x="2645900" y="1524001"/>
                </a:cubicBezTo>
                <a:lnTo>
                  <a:pt x="2908473" y="1524001"/>
                </a:lnTo>
                <a:lnTo>
                  <a:pt x="2908473" y="2079010"/>
                </a:lnTo>
                <a:lnTo>
                  <a:pt x="2645900" y="2079010"/>
                </a:lnTo>
                <a:cubicBezTo>
                  <a:pt x="2587403" y="2079010"/>
                  <a:pt x="2539982" y="2126431"/>
                  <a:pt x="2539982" y="2184928"/>
                </a:cubicBezTo>
                <a:lnTo>
                  <a:pt x="2539982" y="2205104"/>
                </a:lnTo>
                <a:cubicBezTo>
                  <a:pt x="2539982" y="2263601"/>
                  <a:pt x="2587403" y="2311022"/>
                  <a:pt x="2645900" y="2311022"/>
                </a:cubicBezTo>
                <a:lnTo>
                  <a:pt x="2908473" y="2311022"/>
                </a:lnTo>
                <a:lnTo>
                  <a:pt x="2908473" y="2866030"/>
                </a:lnTo>
                <a:lnTo>
                  <a:pt x="2645900" y="2866030"/>
                </a:lnTo>
                <a:cubicBezTo>
                  <a:pt x="2587403" y="2866030"/>
                  <a:pt x="2539982" y="2913451"/>
                  <a:pt x="2539982" y="2971948"/>
                </a:cubicBezTo>
                <a:lnTo>
                  <a:pt x="2539982" y="2992124"/>
                </a:lnTo>
                <a:cubicBezTo>
                  <a:pt x="2539982" y="3050621"/>
                  <a:pt x="2587403" y="3098042"/>
                  <a:pt x="2645900" y="3098042"/>
                </a:cubicBezTo>
                <a:lnTo>
                  <a:pt x="2908473" y="3098042"/>
                </a:lnTo>
                <a:lnTo>
                  <a:pt x="2908473" y="3575714"/>
                </a:lnTo>
                <a:lnTo>
                  <a:pt x="0" y="357571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1052006" y="2497954"/>
            <a:ext cx="2103031" cy="4094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052005" y="3145296"/>
            <a:ext cx="2226973" cy="230832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在此输入文字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在此输入文字内容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在此输入文字内容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在此输入文字内容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在此输入文字内容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在此输入文字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409355" y="2497954"/>
            <a:ext cx="2103031" cy="4094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  <a:endParaRPr lang="zh-CN" altLang="en-US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409354" y="3145296"/>
            <a:ext cx="2226973" cy="230832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在此输入文字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en-US" altLang="zh-CN" sz="1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在此输入文字内容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在此输入文字内容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在此输入文字内容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在此输入文字内容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在此输入文字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7044871" y="2783960"/>
            <a:ext cx="3506927" cy="441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0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在此输入小标题</a:t>
            </a:r>
            <a:endParaRPr lang="zh-CN" altLang="en-US" sz="2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7044871" y="3521704"/>
            <a:ext cx="446998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点击此处输入与此小标题或图形相关的文字描述内容或数据分析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此处输入与此小标题或者与此图形相关的内容介绍、数据统计、事件分析、总结概述等文字描述内容。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99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build="p"/>
      <p:bldP spid="31" grpId="0" animBg="1"/>
      <p:bldP spid="32" grpId="0" build="p"/>
      <p:bldP spid="33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2913913" y="2499964"/>
            <a:ext cx="1944216" cy="1944216"/>
            <a:chOff x="4840752" y="1682588"/>
            <a:chExt cx="1944216" cy="1944216"/>
          </a:xfrm>
        </p:grpSpPr>
        <p:sp>
          <p:nvSpPr>
            <p:cNvPr id="32" name="圆角矩形 31"/>
            <p:cNvSpPr/>
            <p:nvPr/>
          </p:nvSpPr>
          <p:spPr>
            <a:xfrm rot="19460361">
              <a:off x="4840752" y="1682588"/>
              <a:ext cx="1944216" cy="1944216"/>
            </a:xfrm>
            <a:prstGeom prst="roundRect">
              <a:avLst/>
            </a:prstGeom>
            <a:gradFill flip="none" rotWithShape="1">
              <a:gsLst>
                <a:gs pos="0">
                  <a:srgbClr val="C9CBC8"/>
                </a:gs>
                <a:gs pos="100000">
                  <a:srgbClr val="FCFCFC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rgbClr val="FCFDFD"/>
                  </a:gs>
                  <a:gs pos="100000">
                    <a:srgbClr val="CFD4D0"/>
                  </a:gs>
                </a:gsLst>
                <a:lin ang="8100000" scaled="1"/>
                <a:tileRect/>
              </a:gradFill>
            </a:ln>
            <a:effectLst>
              <a:outerShdw blurRad="342900" dist="1524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3" name="Freeform 15"/>
            <p:cNvSpPr>
              <a:spLocks noEditPoints="1"/>
            </p:cNvSpPr>
            <p:nvPr/>
          </p:nvSpPr>
          <p:spPr bwMode="auto">
            <a:xfrm>
              <a:off x="5272466" y="2111480"/>
              <a:ext cx="1080788" cy="1086432"/>
            </a:xfrm>
            <a:custGeom>
              <a:avLst/>
              <a:gdLst>
                <a:gd name="T0" fmla="*/ 192 w 383"/>
                <a:gd name="T1" fmla="*/ 64 h 385"/>
                <a:gd name="T2" fmla="*/ 336 w 383"/>
                <a:gd name="T3" fmla="*/ 224 h 385"/>
                <a:gd name="T4" fmla="*/ 336 w 383"/>
                <a:gd name="T5" fmla="*/ 385 h 385"/>
                <a:gd name="T6" fmla="*/ 239 w 383"/>
                <a:gd name="T7" fmla="*/ 385 h 385"/>
                <a:gd name="T8" fmla="*/ 239 w 383"/>
                <a:gd name="T9" fmla="*/ 264 h 385"/>
                <a:gd name="T10" fmla="*/ 236 w 383"/>
                <a:gd name="T11" fmla="*/ 253 h 385"/>
                <a:gd name="T12" fmla="*/ 227 w 383"/>
                <a:gd name="T13" fmla="*/ 244 h 385"/>
                <a:gd name="T14" fmla="*/ 215 w 383"/>
                <a:gd name="T15" fmla="*/ 241 h 385"/>
                <a:gd name="T16" fmla="*/ 168 w 383"/>
                <a:gd name="T17" fmla="*/ 241 h 385"/>
                <a:gd name="T18" fmla="*/ 156 w 383"/>
                <a:gd name="T19" fmla="*/ 244 h 385"/>
                <a:gd name="T20" fmla="*/ 146 w 383"/>
                <a:gd name="T21" fmla="*/ 253 h 385"/>
                <a:gd name="T22" fmla="*/ 144 w 383"/>
                <a:gd name="T23" fmla="*/ 264 h 385"/>
                <a:gd name="T24" fmla="*/ 144 w 383"/>
                <a:gd name="T25" fmla="*/ 385 h 385"/>
                <a:gd name="T26" fmla="*/ 48 w 383"/>
                <a:gd name="T27" fmla="*/ 385 h 385"/>
                <a:gd name="T28" fmla="*/ 48 w 383"/>
                <a:gd name="T29" fmla="*/ 224 h 385"/>
                <a:gd name="T30" fmla="*/ 192 w 383"/>
                <a:gd name="T31" fmla="*/ 64 h 385"/>
                <a:gd name="T32" fmla="*/ 312 w 383"/>
                <a:gd name="T33" fmla="*/ 24 h 385"/>
                <a:gd name="T34" fmla="*/ 360 w 383"/>
                <a:gd name="T35" fmla="*/ 24 h 385"/>
                <a:gd name="T36" fmla="*/ 360 w 383"/>
                <a:gd name="T37" fmla="*/ 129 h 385"/>
                <a:gd name="T38" fmla="*/ 312 w 383"/>
                <a:gd name="T39" fmla="*/ 74 h 385"/>
                <a:gd name="T40" fmla="*/ 312 w 383"/>
                <a:gd name="T41" fmla="*/ 24 h 385"/>
                <a:gd name="T42" fmla="*/ 168 w 383"/>
                <a:gd name="T43" fmla="*/ 0 h 385"/>
                <a:gd name="T44" fmla="*/ 215 w 383"/>
                <a:gd name="T45" fmla="*/ 0 h 385"/>
                <a:gd name="T46" fmla="*/ 383 w 383"/>
                <a:gd name="T47" fmla="*/ 193 h 385"/>
                <a:gd name="T48" fmla="*/ 336 w 383"/>
                <a:gd name="T49" fmla="*/ 193 h 385"/>
                <a:gd name="T50" fmla="*/ 192 w 383"/>
                <a:gd name="T51" fmla="*/ 27 h 385"/>
                <a:gd name="T52" fmla="*/ 48 w 383"/>
                <a:gd name="T53" fmla="*/ 193 h 385"/>
                <a:gd name="T54" fmla="*/ 0 w 383"/>
                <a:gd name="T55" fmla="*/ 193 h 385"/>
                <a:gd name="T56" fmla="*/ 168 w 383"/>
                <a:gd name="T57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83" h="385">
                  <a:moveTo>
                    <a:pt x="192" y="64"/>
                  </a:moveTo>
                  <a:lnTo>
                    <a:pt x="336" y="224"/>
                  </a:lnTo>
                  <a:lnTo>
                    <a:pt x="336" y="385"/>
                  </a:lnTo>
                  <a:lnTo>
                    <a:pt x="239" y="385"/>
                  </a:lnTo>
                  <a:lnTo>
                    <a:pt x="239" y="264"/>
                  </a:lnTo>
                  <a:lnTo>
                    <a:pt x="236" y="253"/>
                  </a:lnTo>
                  <a:lnTo>
                    <a:pt x="227" y="244"/>
                  </a:lnTo>
                  <a:lnTo>
                    <a:pt x="215" y="241"/>
                  </a:lnTo>
                  <a:lnTo>
                    <a:pt x="168" y="241"/>
                  </a:lnTo>
                  <a:lnTo>
                    <a:pt x="156" y="244"/>
                  </a:lnTo>
                  <a:lnTo>
                    <a:pt x="146" y="253"/>
                  </a:lnTo>
                  <a:lnTo>
                    <a:pt x="144" y="264"/>
                  </a:lnTo>
                  <a:lnTo>
                    <a:pt x="144" y="385"/>
                  </a:lnTo>
                  <a:lnTo>
                    <a:pt x="48" y="385"/>
                  </a:lnTo>
                  <a:lnTo>
                    <a:pt x="48" y="224"/>
                  </a:lnTo>
                  <a:lnTo>
                    <a:pt x="192" y="64"/>
                  </a:lnTo>
                  <a:close/>
                  <a:moveTo>
                    <a:pt x="312" y="24"/>
                  </a:moveTo>
                  <a:lnTo>
                    <a:pt x="360" y="24"/>
                  </a:lnTo>
                  <a:lnTo>
                    <a:pt x="360" y="129"/>
                  </a:lnTo>
                  <a:lnTo>
                    <a:pt x="312" y="74"/>
                  </a:lnTo>
                  <a:lnTo>
                    <a:pt x="312" y="24"/>
                  </a:lnTo>
                  <a:close/>
                  <a:moveTo>
                    <a:pt x="168" y="0"/>
                  </a:moveTo>
                  <a:lnTo>
                    <a:pt x="215" y="0"/>
                  </a:lnTo>
                  <a:lnTo>
                    <a:pt x="383" y="193"/>
                  </a:lnTo>
                  <a:lnTo>
                    <a:pt x="336" y="193"/>
                  </a:lnTo>
                  <a:lnTo>
                    <a:pt x="192" y="27"/>
                  </a:lnTo>
                  <a:lnTo>
                    <a:pt x="48" y="193"/>
                  </a:lnTo>
                  <a:lnTo>
                    <a:pt x="0" y="193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gradFill flip="none" rotWithShape="1">
                <a:gsLst>
                  <a:gs pos="0">
                    <a:srgbClr val="FCFDFD"/>
                  </a:gs>
                  <a:gs pos="100000">
                    <a:srgbClr val="CFD4D0"/>
                  </a:gs>
                </a:gsLst>
                <a:lin ang="8100000" scaled="1"/>
                <a:tileRect/>
              </a:gradFill>
            </a:ln>
            <a:effectLst>
              <a:outerShdw blurRad="342900" dist="1524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34" name="TextBox 4"/>
          <p:cNvSpPr txBox="1"/>
          <p:nvPr/>
        </p:nvSpPr>
        <p:spPr>
          <a:xfrm>
            <a:off x="4873908" y="2925882"/>
            <a:ext cx="4968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03.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成功项目展示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2" name="直接连接符 41"/>
          <p:cNvCxnSpPr/>
          <p:nvPr/>
        </p:nvCxnSpPr>
        <p:spPr>
          <a:xfrm flipV="1">
            <a:off x="5584270" y="1788459"/>
            <a:ext cx="0" cy="319817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文本框 55"/>
          <p:cNvSpPr txBox="1"/>
          <p:nvPr/>
        </p:nvSpPr>
        <p:spPr>
          <a:xfrm>
            <a:off x="6709395" y="3553878"/>
            <a:ext cx="200794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6709395" y="3978197"/>
            <a:ext cx="200794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6709395" y="4431306"/>
            <a:ext cx="200794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56" grpId="0"/>
      <p:bldP spid="57" grpId="0"/>
      <p:bldP spid="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合作伙伴</a:t>
            </a:r>
            <a:endParaRPr lang="zh-CN" altLang="en-US" dirty="0"/>
          </a:p>
        </p:txBody>
      </p:sp>
      <p:sp>
        <p:nvSpPr>
          <p:cNvPr id="21" name="弧形 20"/>
          <p:cNvSpPr/>
          <p:nvPr/>
        </p:nvSpPr>
        <p:spPr>
          <a:xfrm>
            <a:off x="4309768" y="3179929"/>
            <a:ext cx="3398293" cy="3398293"/>
          </a:xfrm>
          <a:prstGeom prst="arc">
            <a:avLst>
              <a:gd name="adj1" fmla="val 10885078"/>
              <a:gd name="adj2" fmla="val 0"/>
            </a:avLst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4180115" y="4326341"/>
            <a:ext cx="341194" cy="34119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23" name="椭圆 22"/>
          <p:cNvSpPr/>
          <p:nvPr/>
        </p:nvSpPr>
        <p:spPr>
          <a:xfrm>
            <a:off x="4827002" y="3388063"/>
            <a:ext cx="341194" cy="34119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2</a:t>
            </a:r>
            <a:endParaRPr lang="zh-CN" altLang="en-US" dirty="0"/>
          </a:p>
        </p:txBody>
      </p:sp>
      <p:sp>
        <p:nvSpPr>
          <p:cNvPr id="24" name="椭圆 23"/>
          <p:cNvSpPr/>
          <p:nvPr/>
        </p:nvSpPr>
        <p:spPr>
          <a:xfrm>
            <a:off x="5838317" y="3009332"/>
            <a:ext cx="341194" cy="34119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3</a:t>
            </a:r>
            <a:endParaRPr lang="zh-CN" altLang="en-US" dirty="0"/>
          </a:p>
        </p:txBody>
      </p:sp>
      <p:sp>
        <p:nvSpPr>
          <p:cNvPr id="25" name="椭圆 24"/>
          <p:cNvSpPr/>
          <p:nvPr/>
        </p:nvSpPr>
        <p:spPr>
          <a:xfrm>
            <a:off x="6874166" y="3388063"/>
            <a:ext cx="341194" cy="34119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4</a:t>
            </a:r>
            <a:endParaRPr lang="zh-CN" altLang="en-US" dirty="0"/>
          </a:p>
        </p:txBody>
      </p:sp>
      <p:sp>
        <p:nvSpPr>
          <p:cNvPr id="26" name="椭圆 25"/>
          <p:cNvSpPr/>
          <p:nvPr/>
        </p:nvSpPr>
        <p:spPr>
          <a:xfrm>
            <a:off x="7476048" y="4326341"/>
            <a:ext cx="341194" cy="34119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5</a:t>
            </a:r>
            <a:endParaRPr lang="zh-CN" altLang="en-US" dirty="0"/>
          </a:p>
        </p:txBody>
      </p:sp>
      <p:sp>
        <p:nvSpPr>
          <p:cNvPr id="27" name="文本框 26"/>
          <p:cNvSpPr txBox="1"/>
          <p:nvPr/>
        </p:nvSpPr>
        <p:spPr>
          <a:xfrm>
            <a:off x="295421" y="4468584"/>
            <a:ext cx="3884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点击此处输入与此小标题或图形相关的文字描述内容或数据分析。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559745" y="4182262"/>
            <a:ext cx="2620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在此输入小标题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26301" y="3141247"/>
            <a:ext cx="3884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点击此处输入与此小标题或图形相关的文字描述内容或数据分析。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090625" y="2854925"/>
            <a:ext cx="2620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在此输入小标题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384492" y="2039163"/>
            <a:ext cx="5199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点击此处输入与此小标题或图形相关的文字描述内容或数据分析。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674142" y="1752841"/>
            <a:ext cx="2620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在此输入小标题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7422649" y="3141247"/>
            <a:ext cx="4046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点击此处输入与此小标题或图形相关的文字描述内容或数据分析。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7418724" y="2854925"/>
            <a:ext cx="2620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在此输入小标题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7837713" y="4468584"/>
            <a:ext cx="4046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点击此处输入与此小标题或图形相关的文字描述内容或数据分析。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7837713" y="4182262"/>
            <a:ext cx="2620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在此输入小标题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5465738" y="4134991"/>
            <a:ext cx="1086354" cy="1747194"/>
            <a:chOff x="4028823" y="4134991"/>
            <a:chExt cx="1086354" cy="1747194"/>
          </a:xfrm>
        </p:grpSpPr>
        <p:sp>
          <p:nvSpPr>
            <p:cNvPr id="38" name="任意多边形 37"/>
            <p:cNvSpPr>
              <a:spLocks noChangeAspect="1"/>
            </p:cNvSpPr>
            <p:nvPr/>
          </p:nvSpPr>
          <p:spPr>
            <a:xfrm>
              <a:off x="4028823" y="4134991"/>
              <a:ext cx="1086354" cy="1747194"/>
            </a:xfrm>
            <a:custGeom>
              <a:avLst/>
              <a:gdLst>
                <a:gd name="connsiteX0" fmla="*/ 677901 w 2374831"/>
                <a:gd name="connsiteY0" fmla="*/ 3412116 h 3819479"/>
                <a:gd name="connsiteX1" fmla="*/ 1644059 w 2374831"/>
                <a:gd name="connsiteY1" fmla="*/ 3412116 h 3819479"/>
                <a:gd name="connsiteX2" fmla="*/ 1644059 w 2374831"/>
                <a:gd name="connsiteY2" fmla="*/ 3636403 h 3819479"/>
                <a:gd name="connsiteX3" fmla="*/ 1452135 w 2374831"/>
                <a:gd name="connsiteY3" fmla="*/ 3636403 h 3819479"/>
                <a:gd name="connsiteX4" fmla="*/ 1406366 w 2374831"/>
                <a:gd name="connsiteY4" fmla="*/ 3819479 h 3819479"/>
                <a:gd name="connsiteX5" fmla="*/ 904644 w 2374831"/>
                <a:gd name="connsiteY5" fmla="*/ 3819479 h 3819479"/>
                <a:gd name="connsiteX6" fmla="*/ 858875 w 2374831"/>
                <a:gd name="connsiteY6" fmla="*/ 3636403 h 3819479"/>
                <a:gd name="connsiteX7" fmla="*/ 677901 w 2374831"/>
                <a:gd name="connsiteY7" fmla="*/ 3636403 h 3819479"/>
                <a:gd name="connsiteX8" fmla="*/ 1210563 w 2374831"/>
                <a:gd name="connsiteY8" fmla="*/ 214813 h 3819479"/>
                <a:gd name="connsiteX9" fmla="*/ 234135 w 2374831"/>
                <a:gd name="connsiteY9" fmla="*/ 1200968 h 3819479"/>
                <a:gd name="connsiteX10" fmla="*/ 530439 w 2374831"/>
                <a:gd name="connsiteY10" fmla="*/ 2356594 h 3819479"/>
                <a:gd name="connsiteX11" fmla="*/ 629422 w 2374831"/>
                <a:gd name="connsiteY11" fmla="*/ 2455121 h 3819479"/>
                <a:gd name="connsiteX12" fmla="*/ 632955 w 2374831"/>
                <a:gd name="connsiteY12" fmla="*/ 2454082 h 3819479"/>
                <a:gd name="connsiteX13" fmla="*/ 634850 w 2374831"/>
                <a:gd name="connsiteY13" fmla="*/ 2460524 h 3819479"/>
                <a:gd name="connsiteX14" fmla="*/ 645415 w 2374831"/>
                <a:gd name="connsiteY14" fmla="*/ 2471041 h 3819479"/>
                <a:gd name="connsiteX15" fmla="*/ 640611 w 2374831"/>
                <a:gd name="connsiteY15" fmla="*/ 2480115 h 3819479"/>
                <a:gd name="connsiteX16" fmla="*/ 825141 w 2374831"/>
                <a:gd name="connsiteY16" fmla="*/ 3107541 h 3819479"/>
                <a:gd name="connsiteX17" fmla="*/ 1520487 w 2374831"/>
                <a:gd name="connsiteY17" fmla="*/ 3107541 h 3819479"/>
                <a:gd name="connsiteX18" fmla="*/ 1697625 w 2374831"/>
                <a:gd name="connsiteY18" fmla="*/ 2505248 h 3819479"/>
                <a:gd name="connsiteX19" fmla="*/ 1694714 w 2374831"/>
                <a:gd name="connsiteY19" fmla="*/ 2499211 h 3819479"/>
                <a:gd name="connsiteX20" fmla="*/ 1701121 w 2374831"/>
                <a:gd name="connsiteY20" fmla="*/ 2493362 h 3819479"/>
                <a:gd name="connsiteX21" fmla="*/ 1703057 w 2374831"/>
                <a:gd name="connsiteY21" fmla="*/ 2486779 h 3819479"/>
                <a:gd name="connsiteX22" fmla="*/ 1707047 w 2374831"/>
                <a:gd name="connsiteY22" fmla="*/ 2487952 h 3819479"/>
                <a:gd name="connsiteX23" fmla="*/ 1814604 w 2374831"/>
                <a:gd name="connsiteY23" fmla="*/ 2389768 h 3819479"/>
                <a:gd name="connsiteX24" fmla="*/ 2146142 w 2374831"/>
                <a:gd name="connsiteY24" fmla="*/ 1237621 h 3819479"/>
                <a:gd name="connsiteX25" fmla="*/ 1210563 w 2374831"/>
                <a:gd name="connsiteY25" fmla="*/ 214813 h 3819479"/>
                <a:gd name="connsiteX26" fmla="*/ 1214591 w 2374831"/>
                <a:gd name="connsiteY26" fmla="*/ 383 h 3819479"/>
                <a:gd name="connsiteX27" fmla="*/ 2356115 w 2374831"/>
                <a:gd name="connsiteY27" fmla="*/ 1191705 h 3819479"/>
                <a:gd name="connsiteX28" fmla="*/ 1940101 w 2374831"/>
                <a:gd name="connsiteY28" fmla="*/ 2566662 h 3819479"/>
                <a:gd name="connsiteX29" fmla="*/ 1858280 w 2374831"/>
                <a:gd name="connsiteY29" fmla="*/ 2636176 h 3819479"/>
                <a:gd name="connsiteX30" fmla="*/ 1662374 w 2374831"/>
                <a:gd name="connsiteY30" fmla="*/ 3302282 h 3819479"/>
                <a:gd name="connsiteX31" fmla="*/ 1642818 w 2374831"/>
                <a:gd name="connsiteY31" fmla="*/ 3296530 h 3819479"/>
                <a:gd name="connsiteX32" fmla="*/ 1642365 w 2374831"/>
                <a:gd name="connsiteY32" fmla="*/ 3298341 h 3819479"/>
                <a:gd name="connsiteX33" fmla="*/ 668645 w 2374831"/>
                <a:gd name="connsiteY33" fmla="*/ 3298341 h 3819479"/>
                <a:gd name="connsiteX34" fmla="*/ 620945 w 2374831"/>
                <a:gd name="connsiteY34" fmla="*/ 3107541 h 3819479"/>
                <a:gd name="connsiteX35" fmla="*/ 625980 w 2374831"/>
                <a:gd name="connsiteY35" fmla="*/ 3107541 h 3819479"/>
                <a:gd name="connsiteX36" fmla="*/ 477257 w 2374831"/>
                <a:gd name="connsiteY36" fmla="*/ 2601865 h 3819479"/>
                <a:gd name="connsiteX37" fmla="*/ 398351 w 2374831"/>
                <a:gd name="connsiteY37" fmla="*/ 2528795 h 3819479"/>
                <a:gd name="connsiteX38" fmla="*/ 25870 w 2374831"/>
                <a:gd name="connsiteY38" fmla="*/ 1147159 h 3819479"/>
                <a:gd name="connsiteX39" fmla="*/ 1214591 w 2374831"/>
                <a:gd name="connsiteY39" fmla="*/ 383 h 3819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374831" h="3819479">
                  <a:moveTo>
                    <a:pt x="677901" y="3412116"/>
                  </a:moveTo>
                  <a:lnTo>
                    <a:pt x="1644059" y="3412116"/>
                  </a:lnTo>
                  <a:lnTo>
                    <a:pt x="1644059" y="3636403"/>
                  </a:lnTo>
                  <a:lnTo>
                    <a:pt x="1452135" y="3636403"/>
                  </a:lnTo>
                  <a:lnTo>
                    <a:pt x="1406366" y="3819479"/>
                  </a:lnTo>
                  <a:lnTo>
                    <a:pt x="904644" y="3819479"/>
                  </a:lnTo>
                  <a:lnTo>
                    <a:pt x="858875" y="3636403"/>
                  </a:lnTo>
                  <a:lnTo>
                    <a:pt x="677901" y="3636403"/>
                  </a:lnTo>
                  <a:close/>
                  <a:moveTo>
                    <a:pt x="1210563" y="214813"/>
                  </a:moveTo>
                  <a:cubicBezTo>
                    <a:pt x="739590" y="200611"/>
                    <a:pt x="328256" y="616042"/>
                    <a:pt x="234135" y="1200968"/>
                  </a:cubicBezTo>
                  <a:cubicBezTo>
                    <a:pt x="165163" y="1629602"/>
                    <a:pt x="280924" y="2067284"/>
                    <a:pt x="530439" y="2356594"/>
                  </a:cubicBezTo>
                  <a:lnTo>
                    <a:pt x="629422" y="2455121"/>
                  </a:lnTo>
                  <a:lnTo>
                    <a:pt x="632955" y="2454082"/>
                  </a:lnTo>
                  <a:lnTo>
                    <a:pt x="634850" y="2460524"/>
                  </a:lnTo>
                  <a:lnTo>
                    <a:pt x="645415" y="2471041"/>
                  </a:lnTo>
                  <a:lnTo>
                    <a:pt x="640611" y="2480115"/>
                  </a:lnTo>
                  <a:lnTo>
                    <a:pt x="825141" y="3107541"/>
                  </a:lnTo>
                  <a:lnTo>
                    <a:pt x="1520487" y="3107541"/>
                  </a:lnTo>
                  <a:lnTo>
                    <a:pt x="1697625" y="2505248"/>
                  </a:lnTo>
                  <a:lnTo>
                    <a:pt x="1694714" y="2499211"/>
                  </a:lnTo>
                  <a:lnTo>
                    <a:pt x="1701121" y="2493362"/>
                  </a:lnTo>
                  <a:lnTo>
                    <a:pt x="1703057" y="2486779"/>
                  </a:lnTo>
                  <a:lnTo>
                    <a:pt x="1707047" y="2487952"/>
                  </a:lnTo>
                  <a:lnTo>
                    <a:pt x="1814604" y="2389768"/>
                  </a:lnTo>
                  <a:cubicBezTo>
                    <a:pt x="2075917" y="2110708"/>
                    <a:pt x="2205489" y="1673395"/>
                    <a:pt x="2146142" y="1237621"/>
                  </a:cubicBezTo>
                  <a:cubicBezTo>
                    <a:pt x="2067107" y="657287"/>
                    <a:pt x="1675186" y="228824"/>
                    <a:pt x="1210563" y="214813"/>
                  </a:cubicBezTo>
                  <a:close/>
                  <a:moveTo>
                    <a:pt x="1214591" y="383"/>
                  </a:moveTo>
                  <a:cubicBezTo>
                    <a:pt x="1779092" y="16134"/>
                    <a:pt x="2256408" y="514273"/>
                    <a:pt x="2356115" y="1191705"/>
                  </a:cubicBezTo>
                  <a:cubicBezTo>
                    <a:pt x="2432917" y="1713508"/>
                    <a:pt x="2269282" y="2238010"/>
                    <a:pt x="1940101" y="2566662"/>
                  </a:cubicBezTo>
                  <a:lnTo>
                    <a:pt x="1858280" y="2636176"/>
                  </a:lnTo>
                  <a:lnTo>
                    <a:pt x="1662374" y="3302282"/>
                  </a:lnTo>
                  <a:lnTo>
                    <a:pt x="1642818" y="3296530"/>
                  </a:lnTo>
                  <a:lnTo>
                    <a:pt x="1642365" y="3298341"/>
                  </a:lnTo>
                  <a:lnTo>
                    <a:pt x="668645" y="3298341"/>
                  </a:lnTo>
                  <a:lnTo>
                    <a:pt x="620945" y="3107541"/>
                  </a:lnTo>
                  <a:lnTo>
                    <a:pt x="625980" y="3107541"/>
                  </a:lnTo>
                  <a:lnTo>
                    <a:pt x="477257" y="2601865"/>
                  </a:lnTo>
                  <a:lnTo>
                    <a:pt x="398351" y="2528795"/>
                  </a:lnTo>
                  <a:cubicBezTo>
                    <a:pt x="83040" y="2187205"/>
                    <a:pt x="-63507" y="1661104"/>
                    <a:pt x="25870" y="1147159"/>
                  </a:cubicBezTo>
                  <a:cubicBezTo>
                    <a:pt x="144292" y="466195"/>
                    <a:pt x="643655" y="-15547"/>
                    <a:pt x="1214591" y="3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4028823" y="4531057"/>
              <a:ext cx="10863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20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99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699"/>
                            </p:stCondLst>
                            <p:childTnLst>
                              <p:par>
                                <p:cTn id="3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199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900"/>
                            </p:stCondLst>
                            <p:childTnLst>
                              <p:par>
                                <p:cTn id="4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4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2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100"/>
                            </p:stCondLst>
                            <p:childTnLst>
                              <p:par>
                                <p:cTn id="6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6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24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4300"/>
                            </p:stCondLst>
                            <p:childTnLst>
                              <p:par>
                                <p:cTn id="7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48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6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工作环境</a:t>
            </a:r>
            <a:endParaRPr lang="zh-CN" altLang="en-US" dirty="0"/>
          </a:p>
        </p:txBody>
      </p:sp>
      <p:sp>
        <p:nvSpPr>
          <p:cNvPr id="15" name="燕尾形 14"/>
          <p:cNvSpPr/>
          <p:nvPr/>
        </p:nvSpPr>
        <p:spPr>
          <a:xfrm rot="16200000">
            <a:off x="5713776" y="3231517"/>
            <a:ext cx="815912" cy="1730326"/>
          </a:xfrm>
          <a:prstGeom prst="chevron">
            <a:avLst>
              <a:gd name="adj" fmla="val 6319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燕尾形 15"/>
          <p:cNvSpPr/>
          <p:nvPr/>
        </p:nvSpPr>
        <p:spPr>
          <a:xfrm rot="1812939">
            <a:off x="5278516" y="2473540"/>
            <a:ext cx="815912" cy="1730326"/>
          </a:xfrm>
          <a:prstGeom prst="chevron">
            <a:avLst>
              <a:gd name="adj" fmla="val 6319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7" name="燕尾形 16"/>
          <p:cNvSpPr/>
          <p:nvPr/>
        </p:nvSpPr>
        <p:spPr>
          <a:xfrm rot="19787061" flipH="1">
            <a:off x="6149036" y="2473540"/>
            <a:ext cx="815912" cy="1730326"/>
          </a:xfrm>
          <a:prstGeom prst="chevron">
            <a:avLst>
              <a:gd name="adj" fmla="val 6319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210795" y="2493260"/>
            <a:ext cx="4045774" cy="109946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点击此处输入与此小标题或者与此图形相关的内容介绍、数据统计、事件分析、总结概述等文字描述内容。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909707" y="1953798"/>
            <a:ext cx="3346862" cy="44191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lnSpc>
                <a:spcPct val="125000"/>
              </a:lnSpc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在此输入小标题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862940" y="2493260"/>
            <a:ext cx="4045774" cy="109946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点击此处输入与此小标题或者与此图形相关的内容介绍、数据统计、事件分析、总结概述等文字描述内容。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862940" y="1953798"/>
            <a:ext cx="3346862" cy="44191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在此输入小标题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016400" y="5106354"/>
            <a:ext cx="6124304" cy="75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点击此处输入与此小标题或者与此图形相关的内容介绍、数据统计、事件分析、总结概述等文字描述内容。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405121" y="4566892"/>
            <a:ext cx="3346862" cy="44191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在此输入小标题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699"/>
                            </p:stCondLst>
                            <p:childTnLst>
                              <p:par>
                                <p:cTn id="18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699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699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399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399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399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旅游度假</a:t>
            </a:r>
            <a:endParaRPr lang="zh-CN" altLang="en-US" dirty="0"/>
          </a:p>
        </p:txBody>
      </p:sp>
      <p:sp>
        <p:nvSpPr>
          <p:cNvPr id="19" name="任意多边形 18"/>
          <p:cNvSpPr/>
          <p:nvPr/>
        </p:nvSpPr>
        <p:spPr>
          <a:xfrm>
            <a:off x="438150" y="1885950"/>
            <a:ext cx="859500" cy="419100"/>
          </a:xfrm>
          <a:custGeom>
            <a:avLst/>
            <a:gdLst>
              <a:gd name="connsiteX0" fmla="*/ 0 w 859500"/>
              <a:gd name="connsiteY0" fmla="*/ 0 h 419100"/>
              <a:gd name="connsiteX1" fmla="*/ 571500 w 859500"/>
              <a:gd name="connsiteY1" fmla="*/ 0 h 419100"/>
              <a:gd name="connsiteX2" fmla="*/ 859500 w 859500"/>
              <a:gd name="connsiteY2" fmla="*/ 419100 h 419100"/>
              <a:gd name="connsiteX3" fmla="*/ 571500 w 859500"/>
              <a:gd name="connsiteY3" fmla="*/ 419100 h 419100"/>
              <a:gd name="connsiteX4" fmla="*/ 0 w 859500"/>
              <a:gd name="connsiteY4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9500" h="419100">
                <a:moveTo>
                  <a:pt x="0" y="0"/>
                </a:moveTo>
                <a:lnTo>
                  <a:pt x="571500" y="0"/>
                </a:lnTo>
                <a:lnTo>
                  <a:pt x="859500" y="419100"/>
                </a:lnTo>
                <a:lnTo>
                  <a:pt x="571500" y="419100"/>
                </a:lnTo>
                <a:lnTo>
                  <a:pt x="0" y="4191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 19"/>
          <p:cNvSpPr/>
          <p:nvPr/>
        </p:nvSpPr>
        <p:spPr>
          <a:xfrm flipH="1">
            <a:off x="1009650" y="1885950"/>
            <a:ext cx="4610100" cy="419100"/>
          </a:xfrm>
          <a:custGeom>
            <a:avLst/>
            <a:gdLst>
              <a:gd name="connsiteX0" fmla="*/ 4610100 w 4610100"/>
              <a:gd name="connsiteY0" fmla="*/ 0 h 419100"/>
              <a:gd name="connsiteX1" fmla="*/ 4322100 w 4610100"/>
              <a:gd name="connsiteY1" fmla="*/ 0 h 419100"/>
              <a:gd name="connsiteX2" fmla="*/ 0 w 4610100"/>
              <a:gd name="connsiteY2" fmla="*/ 0 h 419100"/>
              <a:gd name="connsiteX3" fmla="*/ 0 w 4610100"/>
              <a:gd name="connsiteY3" fmla="*/ 419100 h 419100"/>
              <a:gd name="connsiteX4" fmla="*/ 4322100 w 4610100"/>
              <a:gd name="connsiteY4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0100" h="419100">
                <a:moveTo>
                  <a:pt x="4610100" y="0"/>
                </a:moveTo>
                <a:lnTo>
                  <a:pt x="4322100" y="0"/>
                </a:lnTo>
                <a:lnTo>
                  <a:pt x="0" y="0"/>
                </a:lnTo>
                <a:lnTo>
                  <a:pt x="0" y="419100"/>
                </a:lnTo>
                <a:lnTo>
                  <a:pt x="4322100" y="4191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r>
              <a:rPr lang="zh-CN" altLang="en-US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点击此处输入小标题或关键词</a:t>
            </a:r>
            <a:endParaRPr lang="zh-CN" altLang="en-US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38151" y="2305050"/>
            <a:ext cx="5181600" cy="128990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此处输入与此小标题或者与此图形相关的内容介绍、数据统计、事件分析、总结概述等文字描述内容。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任意多边形 21"/>
          <p:cNvSpPr/>
          <p:nvPr/>
        </p:nvSpPr>
        <p:spPr>
          <a:xfrm>
            <a:off x="6388099" y="1885950"/>
            <a:ext cx="859500" cy="419100"/>
          </a:xfrm>
          <a:custGeom>
            <a:avLst/>
            <a:gdLst>
              <a:gd name="connsiteX0" fmla="*/ 0 w 859500"/>
              <a:gd name="connsiteY0" fmla="*/ 0 h 419100"/>
              <a:gd name="connsiteX1" fmla="*/ 571500 w 859500"/>
              <a:gd name="connsiteY1" fmla="*/ 0 h 419100"/>
              <a:gd name="connsiteX2" fmla="*/ 859500 w 859500"/>
              <a:gd name="connsiteY2" fmla="*/ 419100 h 419100"/>
              <a:gd name="connsiteX3" fmla="*/ 571500 w 859500"/>
              <a:gd name="connsiteY3" fmla="*/ 419100 h 419100"/>
              <a:gd name="connsiteX4" fmla="*/ 0 w 859500"/>
              <a:gd name="connsiteY4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9500" h="419100">
                <a:moveTo>
                  <a:pt x="0" y="0"/>
                </a:moveTo>
                <a:lnTo>
                  <a:pt x="571500" y="0"/>
                </a:lnTo>
                <a:lnTo>
                  <a:pt x="859500" y="419100"/>
                </a:lnTo>
                <a:lnTo>
                  <a:pt x="571500" y="419100"/>
                </a:lnTo>
                <a:lnTo>
                  <a:pt x="0" y="4191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任意多边形 22"/>
          <p:cNvSpPr/>
          <p:nvPr/>
        </p:nvSpPr>
        <p:spPr>
          <a:xfrm flipH="1">
            <a:off x="6959599" y="1885950"/>
            <a:ext cx="4610100" cy="419100"/>
          </a:xfrm>
          <a:custGeom>
            <a:avLst/>
            <a:gdLst>
              <a:gd name="connsiteX0" fmla="*/ 4610100 w 4610100"/>
              <a:gd name="connsiteY0" fmla="*/ 0 h 419100"/>
              <a:gd name="connsiteX1" fmla="*/ 4322100 w 4610100"/>
              <a:gd name="connsiteY1" fmla="*/ 0 h 419100"/>
              <a:gd name="connsiteX2" fmla="*/ 0 w 4610100"/>
              <a:gd name="connsiteY2" fmla="*/ 0 h 419100"/>
              <a:gd name="connsiteX3" fmla="*/ 0 w 4610100"/>
              <a:gd name="connsiteY3" fmla="*/ 419100 h 419100"/>
              <a:gd name="connsiteX4" fmla="*/ 4322100 w 4610100"/>
              <a:gd name="connsiteY4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0100" h="419100">
                <a:moveTo>
                  <a:pt x="4610100" y="0"/>
                </a:moveTo>
                <a:lnTo>
                  <a:pt x="4322100" y="0"/>
                </a:lnTo>
                <a:lnTo>
                  <a:pt x="0" y="0"/>
                </a:lnTo>
                <a:lnTo>
                  <a:pt x="0" y="419100"/>
                </a:lnTo>
                <a:lnTo>
                  <a:pt x="4322100" y="4191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r>
              <a:rPr lang="zh-CN" altLang="en-US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点击此处输入小标题或关键词</a:t>
            </a:r>
            <a:endParaRPr lang="zh-CN" altLang="en-US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388100" y="2305050"/>
            <a:ext cx="5181600" cy="128990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点击此处输入与此小标题或者与此图形相关的内容介绍、数据统计、事件分析、总结概述等文字描述内容。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任意多边形 24"/>
          <p:cNvSpPr/>
          <p:nvPr/>
        </p:nvSpPr>
        <p:spPr>
          <a:xfrm>
            <a:off x="438150" y="3924479"/>
            <a:ext cx="859500" cy="419100"/>
          </a:xfrm>
          <a:custGeom>
            <a:avLst/>
            <a:gdLst>
              <a:gd name="connsiteX0" fmla="*/ 0 w 859500"/>
              <a:gd name="connsiteY0" fmla="*/ 0 h 419100"/>
              <a:gd name="connsiteX1" fmla="*/ 571500 w 859500"/>
              <a:gd name="connsiteY1" fmla="*/ 0 h 419100"/>
              <a:gd name="connsiteX2" fmla="*/ 859500 w 859500"/>
              <a:gd name="connsiteY2" fmla="*/ 419100 h 419100"/>
              <a:gd name="connsiteX3" fmla="*/ 571500 w 859500"/>
              <a:gd name="connsiteY3" fmla="*/ 419100 h 419100"/>
              <a:gd name="connsiteX4" fmla="*/ 0 w 859500"/>
              <a:gd name="connsiteY4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9500" h="419100">
                <a:moveTo>
                  <a:pt x="0" y="0"/>
                </a:moveTo>
                <a:lnTo>
                  <a:pt x="571500" y="0"/>
                </a:lnTo>
                <a:lnTo>
                  <a:pt x="859500" y="419100"/>
                </a:lnTo>
                <a:lnTo>
                  <a:pt x="571500" y="419100"/>
                </a:lnTo>
                <a:lnTo>
                  <a:pt x="0" y="4191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任意多边形 25"/>
          <p:cNvSpPr/>
          <p:nvPr/>
        </p:nvSpPr>
        <p:spPr>
          <a:xfrm flipH="1">
            <a:off x="1009650" y="3924479"/>
            <a:ext cx="4610100" cy="419100"/>
          </a:xfrm>
          <a:custGeom>
            <a:avLst/>
            <a:gdLst>
              <a:gd name="connsiteX0" fmla="*/ 4610100 w 4610100"/>
              <a:gd name="connsiteY0" fmla="*/ 0 h 419100"/>
              <a:gd name="connsiteX1" fmla="*/ 4322100 w 4610100"/>
              <a:gd name="connsiteY1" fmla="*/ 0 h 419100"/>
              <a:gd name="connsiteX2" fmla="*/ 0 w 4610100"/>
              <a:gd name="connsiteY2" fmla="*/ 0 h 419100"/>
              <a:gd name="connsiteX3" fmla="*/ 0 w 4610100"/>
              <a:gd name="connsiteY3" fmla="*/ 419100 h 419100"/>
              <a:gd name="connsiteX4" fmla="*/ 4322100 w 4610100"/>
              <a:gd name="connsiteY4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0100" h="419100">
                <a:moveTo>
                  <a:pt x="4610100" y="0"/>
                </a:moveTo>
                <a:lnTo>
                  <a:pt x="4322100" y="0"/>
                </a:lnTo>
                <a:lnTo>
                  <a:pt x="0" y="0"/>
                </a:lnTo>
                <a:lnTo>
                  <a:pt x="0" y="419100"/>
                </a:lnTo>
                <a:lnTo>
                  <a:pt x="4322100" y="4191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r>
              <a:rPr lang="zh-CN" altLang="en-US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点击此处输入小标题或关键词</a:t>
            </a:r>
            <a:endParaRPr lang="zh-CN" altLang="en-US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38151" y="4343579"/>
            <a:ext cx="5181600" cy="128990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点击此处输入与此小标题或者与此图形相关的内容介绍、数据统计、事件分析、总结概述等文字描述内容。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任意多边形 27"/>
          <p:cNvSpPr/>
          <p:nvPr/>
        </p:nvSpPr>
        <p:spPr>
          <a:xfrm>
            <a:off x="6388099" y="3924479"/>
            <a:ext cx="859500" cy="419100"/>
          </a:xfrm>
          <a:custGeom>
            <a:avLst/>
            <a:gdLst>
              <a:gd name="connsiteX0" fmla="*/ 0 w 859500"/>
              <a:gd name="connsiteY0" fmla="*/ 0 h 419100"/>
              <a:gd name="connsiteX1" fmla="*/ 571500 w 859500"/>
              <a:gd name="connsiteY1" fmla="*/ 0 h 419100"/>
              <a:gd name="connsiteX2" fmla="*/ 859500 w 859500"/>
              <a:gd name="connsiteY2" fmla="*/ 419100 h 419100"/>
              <a:gd name="connsiteX3" fmla="*/ 571500 w 859500"/>
              <a:gd name="connsiteY3" fmla="*/ 419100 h 419100"/>
              <a:gd name="connsiteX4" fmla="*/ 0 w 859500"/>
              <a:gd name="connsiteY4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9500" h="419100">
                <a:moveTo>
                  <a:pt x="0" y="0"/>
                </a:moveTo>
                <a:lnTo>
                  <a:pt x="571500" y="0"/>
                </a:lnTo>
                <a:lnTo>
                  <a:pt x="859500" y="419100"/>
                </a:lnTo>
                <a:lnTo>
                  <a:pt x="571500" y="419100"/>
                </a:lnTo>
                <a:lnTo>
                  <a:pt x="0" y="4191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任意多边形 28"/>
          <p:cNvSpPr/>
          <p:nvPr/>
        </p:nvSpPr>
        <p:spPr>
          <a:xfrm flipH="1">
            <a:off x="6959599" y="3924479"/>
            <a:ext cx="4610100" cy="419100"/>
          </a:xfrm>
          <a:custGeom>
            <a:avLst/>
            <a:gdLst>
              <a:gd name="connsiteX0" fmla="*/ 4610100 w 4610100"/>
              <a:gd name="connsiteY0" fmla="*/ 0 h 419100"/>
              <a:gd name="connsiteX1" fmla="*/ 4322100 w 4610100"/>
              <a:gd name="connsiteY1" fmla="*/ 0 h 419100"/>
              <a:gd name="connsiteX2" fmla="*/ 0 w 4610100"/>
              <a:gd name="connsiteY2" fmla="*/ 0 h 419100"/>
              <a:gd name="connsiteX3" fmla="*/ 0 w 4610100"/>
              <a:gd name="connsiteY3" fmla="*/ 419100 h 419100"/>
              <a:gd name="connsiteX4" fmla="*/ 4322100 w 4610100"/>
              <a:gd name="connsiteY4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0100" h="419100">
                <a:moveTo>
                  <a:pt x="4610100" y="0"/>
                </a:moveTo>
                <a:lnTo>
                  <a:pt x="4322100" y="0"/>
                </a:lnTo>
                <a:lnTo>
                  <a:pt x="0" y="0"/>
                </a:lnTo>
                <a:lnTo>
                  <a:pt x="0" y="419100"/>
                </a:lnTo>
                <a:lnTo>
                  <a:pt x="4322100" y="4191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r>
              <a:rPr lang="zh-CN" altLang="en-US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点击此处输入小标题或关键词</a:t>
            </a:r>
            <a:endParaRPr lang="zh-CN" altLang="en-US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388100" y="4343579"/>
            <a:ext cx="5181600" cy="128990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点击此处输入与此小标题或者与此图形相关的内容介绍、数据统计、事件分析、总结概述等文字描述内容。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任意多边形 30"/>
          <p:cNvSpPr>
            <a:spLocks noChangeAspect="1"/>
          </p:cNvSpPr>
          <p:nvPr/>
        </p:nvSpPr>
        <p:spPr>
          <a:xfrm>
            <a:off x="6591198" y="1939842"/>
            <a:ext cx="288000" cy="288000"/>
          </a:xfrm>
          <a:custGeom>
            <a:avLst/>
            <a:gdLst>
              <a:gd name="connsiteX0" fmla="*/ 2822419 w 5595582"/>
              <a:gd name="connsiteY0" fmla="*/ 2670465 h 5595582"/>
              <a:gd name="connsiteX1" fmla="*/ 2924632 w 5595582"/>
              <a:gd name="connsiteY1" fmla="*/ 2770939 h 5595582"/>
              <a:gd name="connsiteX2" fmla="*/ 2824643 w 5595582"/>
              <a:gd name="connsiteY2" fmla="*/ 2924635 h 5595582"/>
              <a:gd name="connsiteX3" fmla="*/ 2670947 w 5595582"/>
              <a:gd name="connsiteY3" fmla="*/ 2824646 h 5595582"/>
              <a:gd name="connsiteX4" fmla="*/ 2770935 w 5595582"/>
              <a:gd name="connsiteY4" fmla="*/ 2670950 h 5595582"/>
              <a:gd name="connsiteX5" fmla="*/ 2822419 w 5595582"/>
              <a:gd name="connsiteY5" fmla="*/ 2670465 h 5595582"/>
              <a:gd name="connsiteX6" fmla="*/ 2796143 w 5595582"/>
              <a:gd name="connsiteY6" fmla="*/ 2511137 h 5595582"/>
              <a:gd name="connsiteX7" fmla="*/ 2738429 w 5595582"/>
              <a:gd name="connsiteY7" fmla="*/ 2517404 h 5595582"/>
              <a:gd name="connsiteX8" fmla="*/ 2517400 w 5595582"/>
              <a:gd name="connsiteY8" fmla="*/ 2857153 h 5595582"/>
              <a:gd name="connsiteX9" fmla="*/ 2857150 w 5595582"/>
              <a:gd name="connsiteY9" fmla="*/ 3078182 h 5595582"/>
              <a:gd name="connsiteX10" fmla="*/ 3078179 w 5595582"/>
              <a:gd name="connsiteY10" fmla="*/ 2738431 h 5595582"/>
              <a:gd name="connsiteX11" fmla="*/ 2796143 w 5595582"/>
              <a:gd name="connsiteY11" fmla="*/ 2511137 h 5595582"/>
              <a:gd name="connsiteX12" fmla="*/ 4374868 w 5595582"/>
              <a:gd name="connsiteY12" fmla="*/ 1380099 h 5595582"/>
              <a:gd name="connsiteX13" fmla="*/ 3091830 w 5595582"/>
              <a:gd name="connsiteY13" fmla="*/ 3124889 h 5595582"/>
              <a:gd name="connsiteX14" fmla="*/ 1220710 w 5595582"/>
              <a:gd name="connsiteY14" fmla="*/ 4215483 h 5595582"/>
              <a:gd name="connsiteX15" fmla="*/ 2503749 w 5595582"/>
              <a:gd name="connsiteY15" fmla="*/ 2470693 h 5595582"/>
              <a:gd name="connsiteX16" fmla="*/ 2797791 w 5595582"/>
              <a:gd name="connsiteY16" fmla="*/ 424257 h 5595582"/>
              <a:gd name="connsiteX17" fmla="*/ 424257 w 5595582"/>
              <a:gd name="connsiteY17" fmla="*/ 2797791 h 5595582"/>
              <a:gd name="connsiteX18" fmla="*/ 2797791 w 5595582"/>
              <a:gd name="connsiteY18" fmla="*/ 5171325 h 5595582"/>
              <a:gd name="connsiteX19" fmla="*/ 5171325 w 5595582"/>
              <a:gd name="connsiteY19" fmla="*/ 2797791 h 5595582"/>
              <a:gd name="connsiteX20" fmla="*/ 2797791 w 5595582"/>
              <a:gd name="connsiteY20" fmla="*/ 424257 h 5595582"/>
              <a:gd name="connsiteX21" fmla="*/ 2797791 w 5595582"/>
              <a:gd name="connsiteY21" fmla="*/ 0 h 5595582"/>
              <a:gd name="connsiteX22" fmla="*/ 5595582 w 5595582"/>
              <a:gd name="connsiteY22" fmla="*/ 2797791 h 5595582"/>
              <a:gd name="connsiteX23" fmla="*/ 2797791 w 5595582"/>
              <a:gd name="connsiteY23" fmla="*/ 5595582 h 5595582"/>
              <a:gd name="connsiteX24" fmla="*/ 0 w 5595582"/>
              <a:gd name="connsiteY24" fmla="*/ 2797791 h 5595582"/>
              <a:gd name="connsiteX25" fmla="*/ 2797791 w 5595582"/>
              <a:gd name="connsiteY25" fmla="*/ 0 h 5595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595582" h="5595582">
                <a:moveTo>
                  <a:pt x="2822419" y="2670465"/>
                </a:moveTo>
                <a:cubicBezTo>
                  <a:pt x="2872021" y="2680082"/>
                  <a:pt x="2913509" y="2718399"/>
                  <a:pt x="2924632" y="2770939"/>
                </a:cubicBezTo>
                <a:cubicBezTo>
                  <a:pt x="2939463" y="2840992"/>
                  <a:pt x="2894697" y="2909804"/>
                  <a:pt x="2824643" y="2924635"/>
                </a:cubicBezTo>
                <a:cubicBezTo>
                  <a:pt x="2754590" y="2939466"/>
                  <a:pt x="2685778" y="2894699"/>
                  <a:pt x="2670947" y="2824646"/>
                </a:cubicBezTo>
                <a:cubicBezTo>
                  <a:pt x="2656116" y="2754592"/>
                  <a:pt x="2700882" y="2685780"/>
                  <a:pt x="2770935" y="2670950"/>
                </a:cubicBezTo>
                <a:cubicBezTo>
                  <a:pt x="2788449" y="2667242"/>
                  <a:pt x="2805884" y="2667259"/>
                  <a:pt x="2822419" y="2670465"/>
                </a:cubicBezTo>
                <a:close/>
                <a:moveTo>
                  <a:pt x="2796143" y="2511137"/>
                </a:moveTo>
                <a:cubicBezTo>
                  <a:pt x="2777100" y="2511266"/>
                  <a:pt x="2757786" y="2513306"/>
                  <a:pt x="2738429" y="2517404"/>
                </a:cubicBezTo>
                <a:cubicBezTo>
                  <a:pt x="2583574" y="2550187"/>
                  <a:pt x="2484616" y="2702298"/>
                  <a:pt x="2517400" y="2857153"/>
                </a:cubicBezTo>
                <a:cubicBezTo>
                  <a:pt x="2550184" y="3012007"/>
                  <a:pt x="2702296" y="3110966"/>
                  <a:pt x="2857150" y="3078182"/>
                </a:cubicBezTo>
                <a:cubicBezTo>
                  <a:pt x="3012005" y="3045398"/>
                  <a:pt x="3110962" y="2893286"/>
                  <a:pt x="3078179" y="2738431"/>
                </a:cubicBezTo>
                <a:cubicBezTo>
                  <a:pt x="3049492" y="2602933"/>
                  <a:pt x="2929447" y="2510232"/>
                  <a:pt x="2796143" y="2511137"/>
                </a:cubicBezTo>
                <a:close/>
                <a:moveTo>
                  <a:pt x="4374868" y="1380099"/>
                </a:moveTo>
                <a:lnTo>
                  <a:pt x="3091830" y="3124889"/>
                </a:lnTo>
                <a:lnTo>
                  <a:pt x="1220710" y="4215483"/>
                </a:lnTo>
                <a:lnTo>
                  <a:pt x="2503749" y="2470693"/>
                </a:lnTo>
                <a:close/>
                <a:moveTo>
                  <a:pt x="2797791" y="424257"/>
                </a:moveTo>
                <a:cubicBezTo>
                  <a:pt x="1486924" y="424257"/>
                  <a:pt x="424257" y="1486924"/>
                  <a:pt x="424257" y="2797791"/>
                </a:cubicBezTo>
                <a:cubicBezTo>
                  <a:pt x="424257" y="4108658"/>
                  <a:pt x="1486924" y="5171325"/>
                  <a:pt x="2797791" y="5171325"/>
                </a:cubicBezTo>
                <a:cubicBezTo>
                  <a:pt x="4108658" y="5171325"/>
                  <a:pt x="5171325" y="4108658"/>
                  <a:pt x="5171325" y="2797791"/>
                </a:cubicBezTo>
                <a:cubicBezTo>
                  <a:pt x="5171325" y="1486924"/>
                  <a:pt x="4108658" y="424257"/>
                  <a:pt x="2797791" y="424257"/>
                </a:cubicBezTo>
                <a:close/>
                <a:moveTo>
                  <a:pt x="2797791" y="0"/>
                </a:moveTo>
                <a:cubicBezTo>
                  <a:pt x="4342968" y="0"/>
                  <a:pt x="5595582" y="1252614"/>
                  <a:pt x="5595582" y="2797791"/>
                </a:cubicBezTo>
                <a:cubicBezTo>
                  <a:pt x="5595582" y="4342968"/>
                  <a:pt x="4342968" y="5595582"/>
                  <a:pt x="2797791" y="5595582"/>
                </a:cubicBezTo>
                <a:cubicBezTo>
                  <a:pt x="1252614" y="5595582"/>
                  <a:pt x="0" y="4342968"/>
                  <a:pt x="0" y="2797791"/>
                </a:cubicBezTo>
                <a:cubicBezTo>
                  <a:pt x="0" y="1252614"/>
                  <a:pt x="1252614" y="0"/>
                  <a:pt x="279779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2" name="任意多边形 31"/>
          <p:cNvSpPr>
            <a:spLocks noChangeAspect="1"/>
          </p:cNvSpPr>
          <p:nvPr/>
        </p:nvSpPr>
        <p:spPr>
          <a:xfrm>
            <a:off x="686664" y="1945080"/>
            <a:ext cx="224025" cy="288000"/>
          </a:xfrm>
          <a:custGeom>
            <a:avLst/>
            <a:gdLst>
              <a:gd name="connsiteX0" fmla="*/ 2053988 w 4790420"/>
              <a:gd name="connsiteY0" fmla="*/ 847831 h 6158425"/>
              <a:gd name="connsiteX1" fmla="*/ 330076 w 4790420"/>
              <a:gd name="connsiteY1" fmla="*/ 2571743 h 6158425"/>
              <a:gd name="connsiteX2" fmla="*/ 2053988 w 4790420"/>
              <a:gd name="connsiteY2" fmla="*/ 4295655 h 6158425"/>
              <a:gd name="connsiteX3" fmla="*/ 3777900 w 4790420"/>
              <a:gd name="connsiteY3" fmla="*/ 2571743 h 6158425"/>
              <a:gd name="connsiteX4" fmla="*/ 2053988 w 4790420"/>
              <a:gd name="connsiteY4" fmla="*/ 847831 h 6158425"/>
              <a:gd name="connsiteX5" fmla="*/ 2053988 w 4790420"/>
              <a:gd name="connsiteY5" fmla="*/ 517755 h 6158425"/>
              <a:gd name="connsiteX6" fmla="*/ 4107976 w 4790420"/>
              <a:gd name="connsiteY6" fmla="*/ 2571743 h 6158425"/>
              <a:gd name="connsiteX7" fmla="*/ 2053988 w 4790420"/>
              <a:gd name="connsiteY7" fmla="*/ 4625731 h 6158425"/>
              <a:gd name="connsiteX8" fmla="*/ 0 w 4790420"/>
              <a:gd name="connsiteY8" fmla="*/ 2571743 h 6158425"/>
              <a:gd name="connsiteX9" fmla="*/ 2053988 w 4790420"/>
              <a:gd name="connsiteY9" fmla="*/ 517755 h 6158425"/>
              <a:gd name="connsiteX10" fmla="*/ 2988811 w 4790420"/>
              <a:gd name="connsiteY10" fmla="*/ 0 h 6158425"/>
              <a:gd name="connsiteX11" fmla="*/ 4768061 w 4790420"/>
              <a:gd name="connsiteY11" fmla="*/ 2223084 h 6158425"/>
              <a:gd name="connsiteX12" fmla="*/ 3608480 w 4790420"/>
              <a:gd name="connsiteY12" fmla="*/ 4823700 h 6158425"/>
              <a:gd name="connsiteX13" fmla="*/ 2394040 w 4790420"/>
              <a:gd name="connsiteY13" fmla="*/ 5286916 h 6158425"/>
              <a:gd name="connsiteX14" fmla="*/ 2333767 w 4790420"/>
              <a:gd name="connsiteY14" fmla="*/ 5292401 h 6158425"/>
              <a:gd name="connsiteX15" fmla="*/ 2333767 w 4790420"/>
              <a:gd name="connsiteY15" fmla="*/ 5858175 h 6158425"/>
              <a:gd name="connsiteX16" fmla="*/ 3057098 w 4790420"/>
              <a:gd name="connsiteY16" fmla="*/ 5858175 h 6158425"/>
              <a:gd name="connsiteX17" fmla="*/ 3057098 w 4790420"/>
              <a:gd name="connsiteY17" fmla="*/ 6158425 h 6158425"/>
              <a:gd name="connsiteX18" fmla="*/ 1310186 w 4790420"/>
              <a:gd name="connsiteY18" fmla="*/ 6158425 h 6158425"/>
              <a:gd name="connsiteX19" fmla="*/ 1310186 w 4790420"/>
              <a:gd name="connsiteY19" fmla="*/ 5858175 h 6158425"/>
              <a:gd name="connsiteX20" fmla="*/ 2033517 w 4790420"/>
              <a:gd name="connsiteY20" fmla="*/ 5858175 h 6158425"/>
              <a:gd name="connsiteX21" fmla="*/ 2033517 w 4790420"/>
              <a:gd name="connsiteY21" fmla="*/ 5307773 h 6158425"/>
              <a:gd name="connsiteX22" fmla="*/ 2024915 w 4790420"/>
              <a:gd name="connsiteY22" fmla="*/ 5307973 h 6158425"/>
              <a:gd name="connsiteX23" fmla="*/ 765677 w 4790420"/>
              <a:gd name="connsiteY23" fmla="*/ 4985869 h 6158425"/>
              <a:gd name="connsiteX24" fmla="*/ 928493 w 4790420"/>
              <a:gd name="connsiteY24" fmla="*/ 4680772 h 6158425"/>
              <a:gd name="connsiteX25" fmla="*/ 3412023 w 4790420"/>
              <a:gd name="connsiteY25" fmla="*/ 4539098 h 6158425"/>
              <a:gd name="connsiteX26" fmla="*/ 4425057 w 4790420"/>
              <a:gd name="connsiteY26" fmla="*/ 2267148 h 6158425"/>
              <a:gd name="connsiteX27" fmla="*/ 2870669 w 4790420"/>
              <a:gd name="connsiteY27" fmla="*/ 325018 h 615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790420" h="6158425">
                <a:moveTo>
                  <a:pt x="2053988" y="847831"/>
                </a:moveTo>
                <a:cubicBezTo>
                  <a:pt x="1101898" y="847831"/>
                  <a:pt x="330076" y="1619653"/>
                  <a:pt x="330076" y="2571743"/>
                </a:cubicBezTo>
                <a:cubicBezTo>
                  <a:pt x="330076" y="3523833"/>
                  <a:pt x="1101898" y="4295655"/>
                  <a:pt x="2053988" y="4295655"/>
                </a:cubicBezTo>
                <a:cubicBezTo>
                  <a:pt x="3006078" y="4295655"/>
                  <a:pt x="3777900" y="3523833"/>
                  <a:pt x="3777900" y="2571743"/>
                </a:cubicBezTo>
                <a:cubicBezTo>
                  <a:pt x="3777900" y="1619653"/>
                  <a:pt x="3006078" y="847831"/>
                  <a:pt x="2053988" y="847831"/>
                </a:cubicBezTo>
                <a:close/>
                <a:moveTo>
                  <a:pt x="2053988" y="517755"/>
                </a:moveTo>
                <a:cubicBezTo>
                  <a:pt x="3188374" y="517755"/>
                  <a:pt x="4107976" y="1437357"/>
                  <a:pt x="4107976" y="2571743"/>
                </a:cubicBezTo>
                <a:cubicBezTo>
                  <a:pt x="4107976" y="3706129"/>
                  <a:pt x="3188374" y="4625731"/>
                  <a:pt x="2053988" y="4625731"/>
                </a:cubicBezTo>
                <a:cubicBezTo>
                  <a:pt x="919602" y="4625731"/>
                  <a:pt x="0" y="3706129"/>
                  <a:pt x="0" y="2571743"/>
                </a:cubicBezTo>
                <a:cubicBezTo>
                  <a:pt x="0" y="1437357"/>
                  <a:pt x="919602" y="517755"/>
                  <a:pt x="2053988" y="517755"/>
                </a:cubicBezTo>
                <a:close/>
                <a:moveTo>
                  <a:pt x="2988811" y="0"/>
                </a:moveTo>
                <a:cubicBezTo>
                  <a:pt x="3951100" y="349790"/>
                  <a:pt x="4637600" y="1207537"/>
                  <a:pt x="4768061" y="2223084"/>
                </a:cubicBezTo>
                <a:cubicBezTo>
                  <a:pt x="4898521" y="3238630"/>
                  <a:pt x="4451113" y="4242043"/>
                  <a:pt x="3608480" y="4823700"/>
                </a:cubicBezTo>
                <a:cubicBezTo>
                  <a:pt x="3239828" y="5078175"/>
                  <a:pt x="2822516" y="5233293"/>
                  <a:pt x="2394040" y="5286916"/>
                </a:cubicBezTo>
                <a:lnTo>
                  <a:pt x="2333767" y="5292401"/>
                </a:lnTo>
                <a:lnTo>
                  <a:pt x="2333767" y="5858175"/>
                </a:lnTo>
                <a:lnTo>
                  <a:pt x="3057098" y="5858175"/>
                </a:lnTo>
                <a:lnTo>
                  <a:pt x="3057098" y="6158425"/>
                </a:lnTo>
                <a:lnTo>
                  <a:pt x="1310186" y="6158425"/>
                </a:lnTo>
                <a:lnTo>
                  <a:pt x="1310186" y="5858175"/>
                </a:lnTo>
                <a:lnTo>
                  <a:pt x="2033517" y="5858175"/>
                </a:lnTo>
                <a:lnTo>
                  <a:pt x="2033517" y="5307773"/>
                </a:lnTo>
                <a:lnTo>
                  <a:pt x="2024915" y="5307973"/>
                </a:lnTo>
                <a:cubicBezTo>
                  <a:pt x="1593121" y="5303425"/>
                  <a:pt x="1160876" y="5196770"/>
                  <a:pt x="765677" y="4985869"/>
                </a:cubicBezTo>
                <a:lnTo>
                  <a:pt x="928493" y="4680772"/>
                </a:lnTo>
                <a:cubicBezTo>
                  <a:pt x="1717645" y="5101908"/>
                  <a:pt x="2675882" y="5047244"/>
                  <a:pt x="3412023" y="4539098"/>
                </a:cubicBezTo>
                <a:cubicBezTo>
                  <a:pt x="4148164" y="4030951"/>
                  <a:pt x="4539029" y="3154350"/>
                  <a:pt x="4425057" y="2267148"/>
                </a:cubicBezTo>
                <a:cubicBezTo>
                  <a:pt x="4311084" y="1379947"/>
                  <a:pt x="3711344" y="630601"/>
                  <a:pt x="2870669" y="3250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3" name="任意多边形 32"/>
          <p:cNvSpPr>
            <a:spLocks noChangeAspect="1"/>
          </p:cNvSpPr>
          <p:nvPr/>
        </p:nvSpPr>
        <p:spPr>
          <a:xfrm>
            <a:off x="686664" y="3990029"/>
            <a:ext cx="289908" cy="288000"/>
          </a:xfrm>
          <a:custGeom>
            <a:avLst/>
            <a:gdLst>
              <a:gd name="connsiteX0" fmla="*/ 4107977 w 4995080"/>
              <a:gd name="connsiteY0" fmla="*/ 2332823 h 4962212"/>
              <a:gd name="connsiteX1" fmla="*/ 4107977 w 4995080"/>
              <a:gd name="connsiteY1" fmla="*/ 2333943 h 4962212"/>
              <a:gd name="connsiteX2" fmla="*/ 3712191 w 4995080"/>
              <a:gd name="connsiteY2" fmla="*/ 2333943 h 4962212"/>
              <a:gd name="connsiteX3" fmla="*/ 3712191 w 4995080"/>
              <a:gd name="connsiteY3" fmla="*/ 3537096 h 4962212"/>
              <a:gd name="connsiteX4" fmla="*/ 4107977 w 4995080"/>
              <a:gd name="connsiteY4" fmla="*/ 3537096 h 4962212"/>
              <a:gd name="connsiteX5" fmla="*/ 4107977 w 4995080"/>
              <a:gd name="connsiteY5" fmla="*/ 3537922 h 4962212"/>
              <a:gd name="connsiteX6" fmla="*/ 4154562 w 4995080"/>
              <a:gd name="connsiteY6" fmla="*/ 3535862 h 4962212"/>
              <a:gd name="connsiteX7" fmla="*/ 4606031 w 4995080"/>
              <a:gd name="connsiteY7" fmla="*/ 3245397 h 4962212"/>
              <a:gd name="connsiteX8" fmla="*/ 4612900 w 4995080"/>
              <a:gd name="connsiteY8" fmla="*/ 2637435 h 4962212"/>
              <a:gd name="connsiteX9" fmla="*/ 4168107 w 4995080"/>
              <a:gd name="connsiteY9" fmla="*/ 2336845 h 4962212"/>
              <a:gd name="connsiteX10" fmla="*/ 300250 w 4995080"/>
              <a:gd name="connsiteY10" fmla="*/ 1692720 h 4962212"/>
              <a:gd name="connsiteX11" fmla="*/ 300250 w 4995080"/>
              <a:gd name="connsiteY11" fmla="*/ 3825622 h 4962212"/>
              <a:gd name="connsiteX12" fmla="*/ 1144266 w 4995080"/>
              <a:gd name="connsiteY12" fmla="*/ 4669638 h 4962212"/>
              <a:gd name="connsiteX13" fmla="*/ 2558617 w 4995080"/>
              <a:gd name="connsiteY13" fmla="*/ 4669638 h 4962212"/>
              <a:gd name="connsiteX14" fmla="*/ 3398276 w 4995080"/>
              <a:gd name="connsiteY14" fmla="*/ 3911918 h 4962212"/>
              <a:gd name="connsiteX15" fmla="*/ 3401751 w 4995080"/>
              <a:gd name="connsiteY15" fmla="*/ 3843096 h 4962212"/>
              <a:gd name="connsiteX16" fmla="*/ 3398294 w 4995080"/>
              <a:gd name="connsiteY16" fmla="*/ 3843096 h 4962212"/>
              <a:gd name="connsiteX17" fmla="*/ 3398294 w 4995080"/>
              <a:gd name="connsiteY17" fmla="*/ 3537096 h 4962212"/>
              <a:gd name="connsiteX18" fmla="*/ 3402633 w 4995080"/>
              <a:gd name="connsiteY18" fmla="*/ 3537096 h 4962212"/>
              <a:gd name="connsiteX19" fmla="*/ 3402633 w 4995080"/>
              <a:gd name="connsiteY19" fmla="*/ 2333943 h 4962212"/>
              <a:gd name="connsiteX20" fmla="*/ 3398294 w 4995080"/>
              <a:gd name="connsiteY20" fmla="*/ 2333943 h 4962212"/>
              <a:gd name="connsiteX21" fmla="*/ 3398294 w 4995080"/>
              <a:gd name="connsiteY21" fmla="*/ 2027943 h 4962212"/>
              <a:gd name="connsiteX22" fmla="*/ 3402633 w 4995080"/>
              <a:gd name="connsiteY22" fmla="*/ 2027943 h 4962212"/>
              <a:gd name="connsiteX23" fmla="*/ 3402633 w 4995080"/>
              <a:gd name="connsiteY23" fmla="*/ 1692720 h 4962212"/>
              <a:gd name="connsiteX24" fmla="*/ 0 w 4995080"/>
              <a:gd name="connsiteY24" fmla="*/ 1400147 h 4962212"/>
              <a:gd name="connsiteX25" fmla="*/ 3712191 w 4995080"/>
              <a:gd name="connsiteY25" fmla="*/ 1400147 h 4962212"/>
              <a:gd name="connsiteX26" fmla="*/ 3712191 w 4995080"/>
              <a:gd name="connsiteY26" fmla="*/ 2027943 h 4962212"/>
              <a:gd name="connsiteX27" fmla="*/ 4087504 w 4995080"/>
              <a:gd name="connsiteY27" fmla="*/ 2027943 h 4962212"/>
              <a:gd name="connsiteX28" fmla="*/ 4107977 w 4995080"/>
              <a:gd name="connsiteY28" fmla="*/ 2027943 h 4962212"/>
              <a:gd name="connsiteX29" fmla="*/ 4107977 w 4995080"/>
              <a:gd name="connsiteY29" fmla="*/ 2029312 h 4962212"/>
              <a:gd name="connsiteX30" fmla="*/ 4208606 w 4995080"/>
              <a:gd name="connsiteY30" fmla="*/ 2036043 h 4962212"/>
              <a:gd name="connsiteX31" fmla="*/ 4876884 w 4995080"/>
              <a:gd name="connsiteY31" fmla="*/ 2487664 h 4962212"/>
              <a:gd name="connsiteX32" fmla="*/ 4866564 w 4995080"/>
              <a:gd name="connsiteY32" fmla="*/ 3401096 h 4962212"/>
              <a:gd name="connsiteX33" fmla="*/ 4188253 w 4995080"/>
              <a:gd name="connsiteY33" fmla="*/ 3837504 h 4962212"/>
              <a:gd name="connsiteX34" fmla="*/ 4107977 w 4995080"/>
              <a:gd name="connsiteY34" fmla="*/ 3841053 h 4962212"/>
              <a:gd name="connsiteX35" fmla="*/ 4107977 w 4995080"/>
              <a:gd name="connsiteY35" fmla="*/ 3843096 h 4962212"/>
              <a:gd name="connsiteX36" fmla="*/ 3712191 w 4995080"/>
              <a:gd name="connsiteY36" fmla="*/ 3843096 h 4962212"/>
              <a:gd name="connsiteX37" fmla="*/ 3712191 w 4995080"/>
              <a:gd name="connsiteY37" fmla="*/ 3952295 h 4962212"/>
              <a:gd name="connsiteX38" fmla="*/ 2702274 w 4995080"/>
              <a:gd name="connsiteY38" fmla="*/ 4962212 h 4962212"/>
              <a:gd name="connsiteX39" fmla="*/ 1009917 w 4995080"/>
              <a:gd name="connsiteY39" fmla="*/ 4962212 h 4962212"/>
              <a:gd name="connsiteX40" fmla="*/ 0 w 4995080"/>
              <a:gd name="connsiteY40" fmla="*/ 3952295 h 4962212"/>
              <a:gd name="connsiteX41" fmla="*/ 2497537 w 4995080"/>
              <a:gd name="connsiteY41" fmla="*/ 1 h 4962212"/>
              <a:gd name="connsiteX42" fmla="*/ 2893322 w 4995080"/>
              <a:gd name="connsiteY42" fmla="*/ 1 h 4962212"/>
              <a:gd name="connsiteX43" fmla="*/ 2893322 w 4995080"/>
              <a:gd name="connsiteY43" fmla="*/ 1086248 h 4962212"/>
              <a:gd name="connsiteX44" fmla="*/ 2497537 w 4995080"/>
              <a:gd name="connsiteY44" fmla="*/ 1086248 h 4962212"/>
              <a:gd name="connsiteX45" fmla="*/ 818867 w 4995080"/>
              <a:gd name="connsiteY45" fmla="*/ 0 h 4962212"/>
              <a:gd name="connsiteX46" fmla="*/ 1214652 w 4995080"/>
              <a:gd name="connsiteY46" fmla="*/ 0 h 4962212"/>
              <a:gd name="connsiteX47" fmla="*/ 1214652 w 4995080"/>
              <a:gd name="connsiteY47" fmla="*/ 1086248 h 4962212"/>
              <a:gd name="connsiteX48" fmla="*/ 818867 w 4995080"/>
              <a:gd name="connsiteY48" fmla="*/ 1086248 h 4962212"/>
              <a:gd name="connsiteX49" fmla="*/ 1658202 w 4995080"/>
              <a:gd name="connsiteY49" fmla="*/ 0 h 4962212"/>
              <a:gd name="connsiteX50" fmla="*/ 2053987 w 4995080"/>
              <a:gd name="connsiteY50" fmla="*/ 0 h 4962212"/>
              <a:gd name="connsiteX51" fmla="*/ 2053987 w 4995080"/>
              <a:gd name="connsiteY51" fmla="*/ 1086248 h 4962212"/>
              <a:gd name="connsiteX52" fmla="*/ 1658202 w 4995080"/>
              <a:gd name="connsiteY52" fmla="*/ 1086248 h 4962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4995080" h="4962212">
                <a:moveTo>
                  <a:pt x="4107977" y="2332823"/>
                </a:moveTo>
                <a:lnTo>
                  <a:pt x="4107977" y="2333943"/>
                </a:lnTo>
                <a:lnTo>
                  <a:pt x="3712191" y="2333943"/>
                </a:lnTo>
                <a:lnTo>
                  <a:pt x="3712191" y="3537096"/>
                </a:lnTo>
                <a:lnTo>
                  <a:pt x="4107977" y="3537096"/>
                </a:lnTo>
                <a:lnTo>
                  <a:pt x="4107977" y="3537922"/>
                </a:lnTo>
                <a:lnTo>
                  <a:pt x="4154562" y="3535862"/>
                </a:lnTo>
                <a:cubicBezTo>
                  <a:pt x="4340619" y="3515106"/>
                  <a:pt x="4508431" y="3408714"/>
                  <a:pt x="4606031" y="3245397"/>
                </a:cubicBezTo>
                <a:cubicBezTo>
                  <a:pt x="4717574" y="3058749"/>
                  <a:pt x="4720197" y="2826555"/>
                  <a:pt x="4612900" y="2637435"/>
                </a:cubicBezTo>
                <a:cubicBezTo>
                  <a:pt x="4519015" y="2471955"/>
                  <a:pt x="4353648" y="2361798"/>
                  <a:pt x="4168107" y="2336845"/>
                </a:cubicBezTo>
                <a:close/>
                <a:moveTo>
                  <a:pt x="300250" y="1692720"/>
                </a:moveTo>
                <a:lnTo>
                  <a:pt x="300250" y="3825622"/>
                </a:lnTo>
                <a:cubicBezTo>
                  <a:pt x="300250" y="4291759"/>
                  <a:pt x="678129" y="4669638"/>
                  <a:pt x="1144266" y="4669638"/>
                </a:cubicBezTo>
                <a:lnTo>
                  <a:pt x="2558617" y="4669638"/>
                </a:lnTo>
                <a:cubicBezTo>
                  <a:pt x="2995621" y="4669638"/>
                  <a:pt x="3355054" y="4337518"/>
                  <a:pt x="3398276" y="3911918"/>
                </a:cubicBezTo>
                <a:lnTo>
                  <a:pt x="3401751" y="3843096"/>
                </a:lnTo>
                <a:lnTo>
                  <a:pt x="3398294" y="3843096"/>
                </a:lnTo>
                <a:lnTo>
                  <a:pt x="3398294" y="3537096"/>
                </a:lnTo>
                <a:lnTo>
                  <a:pt x="3402633" y="3537096"/>
                </a:lnTo>
                <a:lnTo>
                  <a:pt x="3402633" y="2333943"/>
                </a:lnTo>
                <a:lnTo>
                  <a:pt x="3398294" y="2333943"/>
                </a:lnTo>
                <a:lnTo>
                  <a:pt x="3398294" y="2027943"/>
                </a:lnTo>
                <a:lnTo>
                  <a:pt x="3402633" y="2027943"/>
                </a:lnTo>
                <a:lnTo>
                  <a:pt x="3402633" y="1692720"/>
                </a:lnTo>
                <a:close/>
                <a:moveTo>
                  <a:pt x="0" y="1400147"/>
                </a:moveTo>
                <a:lnTo>
                  <a:pt x="3712191" y="1400147"/>
                </a:lnTo>
                <a:lnTo>
                  <a:pt x="3712191" y="2027943"/>
                </a:lnTo>
                <a:lnTo>
                  <a:pt x="4087504" y="2027943"/>
                </a:lnTo>
                <a:lnTo>
                  <a:pt x="4107977" y="2027943"/>
                </a:lnTo>
                <a:lnTo>
                  <a:pt x="4107977" y="2029312"/>
                </a:lnTo>
                <a:lnTo>
                  <a:pt x="4208606" y="2036043"/>
                </a:lnTo>
                <a:cubicBezTo>
                  <a:pt x="4487372" y="2073534"/>
                  <a:pt x="4735826" y="2239038"/>
                  <a:pt x="4876884" y="2487664"/>
                </a:cubicBezTo>
                <a:cubicBezTo>
                  <a:pt x="5038093" y="2771807"/>
                  <a:pt x="5034152" y="3120667"/>
                  <a:pt x="4866564" y="3401096"/>
                </a:cubicBezTo>
                <a:cubicBezTo>
                  <a:pt x="4719925" y="3646472"/>
                  <a:pt x="4467795" y="3806321"/>
                  <a:pt x="4188253" y="3837504"/>
                </a:cubicBezTo>
                <a:lnTo>
                  <a:pt x="4107977" y="3841053"/>
                </a:lnTo>
                <a:lnTo>
                  <a:pt x="4107977" y="3843096"/>
                </a:lnTo>
                <a:lnTo>
                  <a:pt x="3712191" y="3843096"/>
                </a:lnTo>
                <a:lnTo>
                  <a:pt x="3712191" y="3952295"/>
                </a:lnTo>
                <a:cubicBezTo>
                  <a:pt x="3712191" y="4510057"/>
                  <a:pt x="3260036" y="4962212"/>
                  <a:pt x="2702274" y="4962212"/>
                </a:cubicBezTo>
                <a:lnTo>
                  <a:pt x="1009917" y="4962212"/>
                </a:lnTo>
                <a:cubicBezTo>
                  <a:pt x="452155" y="4962212"/>
                  <a:pt x="0" y="4510057"/>
                  <a:pt x="0" y="3952295"/>
                </a:cubicBezTo>
                <a:close/>
                <a:moveTo>
                  <a:pt x="2497537" y="1"/>
                </a:moveTo>
                <a:lnTo>
                  <a:pt x="2893322" y="1"/>
                </a:lnTo>
                <a:lnTo>
                  <a:pt x="2893322" y="1086248"/>
                </a:lnTo>
                <a:lnTo>
                  <a:pt x="2497537" y="1086248"/>
                </a:lnTo>
                <a:close/>
                <a:moveTo>
                  <a:pt x="818867" y="0"/>
                </a:moveTo>
                <a:lnTo>
                  <a:pt x="1214652" y="0"/>
                </a:lnTo>
                <a:lnTo>
                  <a:pt x="1214652" y="1086248"/>
                </a:lnTo>
                <a:lnTo>
                  <a:pt x="818867" y="1086248"/>
                </a:lnTo>
                <a:close/>
                <a:moveTo>
                  <a:pt x="1658202" y="0"/>
                </a:moveTo>
                <a:lnTo>
                  <a:pt x="2053987" y="0"/>
                </a:lnTo>
                <a:lnTo>
                  <a:pt x="2053987" y="1086248"/>
                </a:lnTo>
                <a:lnTo>
                  <a:pt x="1658202" y="10862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任意多边形 33"/>
          <p:cNvSpPr>
            <a:spLocks noChangeAspect="1"/>
          </p:cNvSpPr>
          <p:nvPr/>
        </p:nvSpPr>
        <p:spPr>
          <a:xfrm>
            <a:off x="6564894" y="3990029"/>
            <a:ext cx="282644" cy="288000"/>
          </a:xfrm>
          <a:custGeom>
            <a:avLst/>
            <a:gdLst>
              <a:gd name="connsiteX0" fmla="*/ 929227 w 4874391"/>
              <a:gd name="connsiteY0" fmla="*/ 443431 h 4966770"/>
              <a:gd name="connsiteX1" fmla="*/ 341475 w 4874391"/>
              <a:gd name="connsiteY1" fmla="*/ 1026076 h 4966770"/>
              <a:gd name="connsiteX2" fmla="*/ 426014 w 4874391"/>
              <a:gd name="connsiteY2" fmla="*/ 1272245 h 4966770"/>
              <a:gd name="connsiteX3" fmla="*/ 3614543 w 4874391"/>
              <a:gd name="connsiteY3" fmla="*/ 4559603 h 4966770"/>
              <a:gd name="connsiteX4" fmla="*/ 3785689 w 4874391"/>
              <a:gd name="connsiteY4" fmla="*/ 4624281 h 4966770"/>
              <a:gd name="connsiteX5" fmla="*/ 4435435 w 4874391"/>
              <a:gd name="connsiteY5" fmla="*/ 3980182 h 4966770"/>
              <a:gd name="connsiteX6" fmla="*/ 3662650 w 4874391"/>
              <a:gd name="connsiteY6" fmla="*/ 3336067 h 4966770"/>
              <a:gd name="connsiteX7" fmla="*/ 2965780 w 4874391"/>
              <a:gd name="connsiteY7" fmla="*/ 3645712 h 4966770"/>
              <a:gd name="connsiteX8" fmla="*/ 2900344 w 4874391"/>
              <a:gd name="connsiteY8" fmla="*/ 3660270 h 4966770"/>
              <a:gd name="connsiteX9" fmla="*/ 2880024 w 4874391"/>
              <a:gd name="connsiteY9" fmla="*/ 3656676 h 4966770"/>
              <a:gd name="connsiteX10" fmla="*/ 2873963 w 4874391"/>
              <a:gd name="connsiteY10" fmla="*/ 3660290 h 4966770"/>
              <a:gd name="connsiteX11" fmla="*/ 2781765 w 4874391"/>
              <a:gd name="connsiteY11" fmla="*/ 3636886 h 4966770"/>
              <a:gd name="connsiteX12" fmla="*/ 1353953 w 4874391"/>
              <a:gd name="connsiteY12" fmla="*/ 2063212 h 4966770"/>
              <a:gd name="connsiteX13" fmla="*/ 1331734 w 4874391"/>
              <a:gd name="connsiteY13" fmla="*/ 2001216 h 4966770"/>
              <a:gd name="connsiteX14" fmla="*/ 1333531 w 4874391"/>
              <a:gd name="connsiteY14" fmla="*/ 1993896 h 4966770"/>
              <a:gd name="connsiteX15" fmla="*/ 1305102 w 4874391"/>
              <a:gd name="connsiteY15" fmla="*/ 1952040 h 4966770"/>
              <a:gd name="connsiteX16" fmla="*/ 1303586 w 4874391"/>
              <a:gd name="connsiteY16" fmla="*/ 1822844 h 4966770"/>
              <a:gd name="connsiteX17" fmla="*/ 1549931 w 4874391"/>
              <a:gd name="connsiteY17" fmla="*/ 1207795 h 4966770"/>
              <a:gd name="connsiteX18" fmla="*/ 4625473 w 4874391"/>
              <a:gd name="connsiteY18" fmla="*/ 49504 h 4966770"/>
              <a:gd name="connsiteX19" fmla="*/ 4746103 w 4874391"/>
              <a:gd name="connsiteY19" fmla="*/ 99471 h 4966770"/>
              <a:gd name="connsiteX20" fmla="*/ 4746103 w 4874391"/>
              <a:gd name="connsiteY20" fmla="*/ 340731 h 4966770"/>
              <a:gd name="connsiteX21" fmla="*/ 3669732 w 4874391"/>
              <a:gd name="connsiteY21" fmla="*/ 1417102 h 4966770"/>
              <a:gd name="connsiteX22" fmla="*/ 4283807 w 4874391"/>
              <a:gd name="connsiteY22" fmla="*/ 1417102 h 4966770"/>
              <a:gd name="connsiteX23" fmla="*/ 4454404 w 4874391"/>
              <a:gd name="connsiteY23" fmla="*/ 1587699 h 4966770"/>
              <a:gd name="connsiteX24" fmla="*/ 4283807 w 4874391"/>
              <a:gd name="connsiteY24" fmla="*/ 1758296 h 4966770"/>
              <a:gd name="connsiteX25" fmla="*/ 3260225 w 4874391"/>
              <a:gd name="connsiteY25" fmla="*/ 1758296 h 4966770"/>
              <a:gd name="connsiteX26" fmla="*/ 3089628 w 4874391"/>
              <a:gd name="connsiteY26" fmla="*/ 1587699 h 4966770"/>
              <a:gd name="connsiteX27" fmla="*/ 3089628 w 4874391"/>
              <a:gd name="connsiteY27" fmla="*/ 564117 h 4966770"/>
              <a:gd name="connsiteX28" fmla="*/ 3260225 w 4874391"/>
              <a:gd name="connsiteY28" fmla="*/ 393520 h 4966770"/>
              <a:gd name="connsiteX29" fmla="*/ 3430822 w 4874391"/>
              <a:gd name="connsiteY29" fmla="*/ 564117 h 4966770"/>
              <a:gd name="connsiteX30" fmla="*/ 3430822 w 4874391"/>
              <a:gd name="connsiteY30" fmla="*/ 1173491 h 4966770"/>
              <a:gd name="connsiteX31" fmla="*/ 4504842 w 4874391"/>
              <a:gd name="connsiteY31" fmla="*/ 99471 h 4966770"/>
              <a:gd name="connsiteX32" fmla="*/ 4625473 w 4874391"/>
              <a:gd name="connsiteY32" fmla="*/ 49504 h 4966770"/>
              <a:gd name="connsiteX33" fmla="*/ 971973 w 4874391"/>
              <a:gd name="connsiteY33" fmla="*/ 462 h 4966770"/>
              <a:gd name="connsiteX34" fmla="*/ 1029892 w 4874391"/>
              <a:gd name="connsiteY34" fmla="*/ 31807 h 4966770"/>
              <a:gd name="connsiteX35" fmla="*/ 1839436 w 4874391"/>
              <a:gd name="connsiteY35" fmla="*/ 1028718 h 4966770"/>
              <a:gd name="connsiteX36" fmla="*/ 1867044 w 4874391"/>
              <a:gd name="connsiteY36" fmla="*/ 1046812 h 4966770"/>
              <a:gd name="connsiteX37" fmla="*/ 1904920 w 4874391"/>
              <a:gd name="connsiteY37" fmla="*/ 1229543 h 4966770"/>
              <a:gd name="connsiteX38" fmla="*/ 1644152 w 4874391"/>
              <a:gd name="connsiteY38" fmla="*/ 1880602 h 4966770"/>
              <a:gd name="connsiteX39" fmla="*/ 2926344 w 4874391"/>
              <a:gd name="connsiteY39" fmla="*/ 3293779 h 4966770"/>
              <a:gd name="connsiteX40" fmla="*/ 3583151 w 4874391"/>
              <a:gd name="connsiteY40" fmla="*/ 3001937 h 4966770"/>
              <a:gd name="connsiteX41" fmla="*/ 3648586 w 4874391"/>
              <a:gd name="connsiteY41" fmla="*/ 2987379 h 4966770"/>
              <a:gd name="connsiteX42" fmla="*/ 3712313 w 4874391"/>
              <a:gd name="connsiteY42" fmla="*/ 2998651 h 4966770"/>
              <a:gd name="connsiteX43" fmla="*/ 3750577 w 4874391"/>
              <a:gd name="connsiteY43" fmla="*/ 3022611 h 4966770"/>
              <a:gd name="connsiteX44" fmla="*/ 3768346 w 4874391"/>
              <a:gd name="connsiteY44" fmla="*/ 3017449 h 4966770"/>
              <a:gd name="connsiteX45" fmla="*/ 3831220 w 4874391"/>
              <a:gd name="connsiteY45" fmla="*/ 3037046 h 4966770"/>
              <a:gd name="connsiteX46" fmla="*/ 4843435 w 4874391"/>
              <a:gd name="connsiteY46" fmla="*/ 3880726 h 4966770"/>
              <a:gd name="connsiteX47" fmla="*/ 4854441 w 4874391"/>
              <a:gd name="connsiteY47" fmla="*/ 4001916 h 4966770"/>
              <a:gd name="connsiteX48" fmla="*/ 4748458 w 4874391"/>
              <a:gd name="connsiteY48" fmla="*/ 4129070 h 4966770"/>
              <a:gd name="connsiteX49" fmla="*/ 4721819 w 4874391"/>
              <a:gd name="connsiteY49" fmla="*/ 4150468 h 4966770"/>
              <a:gd name="connsiteX50" fmla="*/ 4718444 w 4874391"/>
              <a:gd name="connsiteY50" fmla="*/ 4151449 h 4966770"/>
              <a:gd name="connsiteX51" fmla="*/ 4717226 w 4874391"/>
              <a:gd name="connsiteY51" fmla="*/ 4157563 h 4966770"/>
              <a:gd name="connsiteX52" fmla="*/ 4679899 w 4874391"/>
              <a:gd name="connsiteY52" fmla="*/ 4213245 h 4966770"/>
              <a:gd name="connsiteX53" fmla="*/ 3972554 w 4874391"/>
              <a:gd name="connsiteY53" fmla="*/ 4914446 h 4966770"/>
              <a:gd name="connsiteX54" fmla="*/ 3852970 w 4874391"/>
              <a:gd name="connsiteY54" fmla="*/ 4963369 h 4966770"/>
              <a:gd name="connsiteX55" fmla="*/ 3838309 w 4874391"/>
              <a:gd name="connsiteY55" fmla="*/ 4960450 h 4966770"/>
              <a:gd name="connsiteX56" fmla="*/ 3836133 w 4874391"/>
              <a:gd name="connsiteY56" fmla="*/ 4966770 h 4966770"/>
              <a:gd name="connsiteX57" fmla="*/ 3798357 w 4874391"/>
              <a:gd name="connsiteY57" fmla="*/ 4952495 h 4966770"/>
              <a:gd name="connsiteX58" fmla="*/ 3789500 w 4874391"/>
              <a:gd name="connsiteY58" fmla="*/ 4950731 h 4966770"/>
              <a:gd name="connsiteX59" fmla="*/ 3784086 w 4874391"/>
              <a:gd name="connsiteY59" fmla="*/ 4947102 h 4966770"/>
              <a:gd name="connsiteX60" fmla="*/ 3499149 w 4874391"/>
              <a:gd name="connsiteY60" fmla="*/ 4839421 h 4966770"/>
              <a:gd name="connsiteX61" fmla="*/ 142804 w 4874391"/>
              <a:gd name="connsiteY61" fmla="*/ 1379044 h 4966770"/>
              <a:gd name="connsiteX62" fmla="*/ 29315 w 4874391"/>
              <a:gd name="connsiteY62" fmla="*/ 1048573 h 4966770"/>
              <a:gd name="connsiteX63" fmla="*/ 12084 w 4874391"/>
              <a:gd name="connsiteY63" fmla="*/ 1022379 h 4966770"/>
              <a:gd name="connsiteX64" fmla="*/ 49965 w 4874391"/>
              <a:gd name="connsiteY64" fmla="*/ 839649 h 4966770"/>
              <a:gd name="connsiteX65" fmla="*/ 757311 w 4874391"/>
              <a:gd name="connsiteY65" fmla="*/ 138449 h 4966770"/>
              <a:gd name="connsiteX66" fmla="*/ 782355 w 4874391"/>
              <a:gd name="connsiteY66" fmla="*/ 121975 h 4966770"/>
              <a:gd name="connsiteX67" fmla="*/ 908853 w 4874391"/>
              <a:gd name="connsiteY67" fmla="*/ 19252 h 4966770"/>
              <a:gd name="connsiteX68" fmla="*/ 971973 w 4874391"/>
              <a:gd name="connsiteY68" fmla="*/ 462 h 4966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4874391" h="4966770">
                <a:moveTo>
                  <a:pt x="929227" y="443431"/>
                </a:moveTo>
                <a:lnTo>
                  <a:pt x="341475" y="1026076"/>
                </a:lnTo>
                <a:lnTo>
                  <a:pt x="426014" y="1272245"/>
                </a:lnTo>
                <a:cubicBezTo>
                  <a:pt x="987608" y="2761887"/>
                  <a:pt x="2142732" y="3952814"/>
                  <a:pt x="3614543" y="4559603"/>
                </a:cubicBezTo>
                <a:lnTo>
                  <a:pt x="3785689" y="4624281"/>
                </a:lnTo>
                <a:lnTo>
                  <a:pt x="4435435" y="3980182"/>
                </a:lnTo>
                <a:lnTo>
                  <a:pt x="3662650" y="3336067"/>
                </a:lnTo>
                <a:lnTo>
                  <a:pt x="2965780" y="3645712"/>
                </a:lnTo>
                <a:cubicBezTo>
                  <a:pt x="2944479" y="3655176"/>
                  <a:pt x="2922270" y="3659875"/>
                  <a:pt x="2900344" y="3660270"/>
                </a:cubicBezTo>
                <a:lnTo>
                  <a:pt x="2880024" y="3656676"/>
                </a:lnTo>
                <a:lnTo>
                  <a:pt x="2873963" y="3660290"/>
                </a:lnTo>
                <a:cubicBezTo>
                  <a:pt x="2842312" y="3671368"/>
                  <a:pt x="2805715" y="3663282"/>
                  <a:pt x="2781765" y="3636886"/>
                </a:cubicBezTo>
                <a:lnTo>
                  <a:pt x="1353953" y="2063212"/>
                </a:lnTo>
                <a:cubicBezTo>
                  <a:pt x="1337987" y="2045615"/>
                  <a:pt x="1330666" y="2023212"/>
                  <a:pt x="1331734" y="2001216"/>
                </a:cubicBezTo>
                <a:lnTo>
                  <a:pt x="1333531" y="1993896"/>
                </a:lnTo>
                <a:lnTo>
                  <a:pt x="1305102" y="1952040"/>
                </a:lnTo>
                <a:cubicBezTo>
                  <a:pt x="1288102" y="1912322"/>
                  <a:pt x="1286253" y="1866118"/>
                  <a:pt x="1303586" y="1822844"/>
                </a:cubicBezTo>
                <a:lnTo>
                  <a:pt x="1549931" y="1207795"/>
                </a:lnTo>
                <a:close/>
                <a:moveTo>
                  <a:pt x="4625473" y="49504"/>
                </a:moveTo>
                <a:cubicBezTo>
                  <a:pt x="4669133" y="49504"/>
                  <a:pt x="4712792" y="66160"/>
                  <a:pt x="4746103" y="99471"/>
                </a:cubicBezTo>
                <a:cubicBezTo>
                  <a:pt x="4812725" y="166093"/>
                  <a:pt x="4812725" y="274109"/>
                  <a:pt x="4746103" y="340731"/>
                </a:cubicBezTo>
                <a:lnTo>
                  <a:pt x="3669732" y="1417102"/>
                </a:lnTo>
                <a:lnTo>
                  <a:pt x="4283807" y="1417102"/>
                </a:lnTo>
                <a:cubicBezTo>
                  <a:pt x="4378025" y="1417102"/>
                  <a:pt x="4454404" y="1493481"/>
                  <a:pt x="4454404" y="1587699"/>
                </a:cubicBezTo>
                <a:cubicBezTo>
                  <a:pt x="4454404" y="1681917"/>
                  <a:pt x="4378025" y="1758296"/>
                  <a:pt x="4283807" y="1758296"/>
                </a:cubicBezTo>
                <a:lnTo>
                  <a:pt x="3260225" y="1758296"/>
                </a:lnTo>
                <a:cubicBezTo>
                  <a:pt x="3166007" y="1758296"/>
                  <a:pt x="3089628" y="1681917"/>
                  <a:pt x="3089628" y="1587699"/>
                </a:cubicBezTo>
                <a:lnTo>
                  <a:pt x="3089628" y="564117"/>
                </a:lnTo>
                <a:cubicBezTo>
                  <a:pt x="3089628" y="469899"/>
                  <a:pt x="3166007" y="393520"/>
                  <a:pt x="3260225" y="393520"/>
                </a:cubicBezTo>
                <a:cubicBezTo>
                  <a:pt x="3354443" y="393520"/>
                  <a:pt x="3430822" y="469899"/>
                  <a:pt x="3430822" y="564117"/>
                </a:cubicBezTo>
                <a:lnTo>
                  <a:pt x="3430822" y="1173491"/>
                </a:lnTo>
                <a:lnTo>
                  <a:pt x="4504842" y="99471"/>
                </a:lnTo>
                <a:cubicBezTo>
                  <a:pt x="4538154" y="66160"/>
                  <a:pt x="4581814" y="49504"/>
                  <a:pt x="4625473" y="49504"/>
                </a:cubicBezTo>
                <a:close/>
                <a:moveTo>
                  <a:pt x="971973" y="462"/>
                </a:moveTo>
                <a:cubicBezTo>
                  <a:pt x="993876" y="2733"/>
                  <a:pt x="1014914" y="13361"/>
                  <a:pt x="1029892" y="31807"/>
                </a:cubicBezTo>
                <a:lnTo>
                  <a:pt x="1839436" y="1028718"/>
                </a:lnTo>
                <a:lnTo>
                  <a:pt x="1867044" y="1046812"/>
                </a:lnTo>
                <a:cubicBezTo>
                  <a:pt x="1913760" y="1093130"/>
                  <a:pt x="1930919" y="1164630"/>
                  <a:pt x="1904920" y="1229543"/>
                </a:cubicBezTo>
                <a:lnTo>
                  <a:pt x="1644152" y="1880602"/>
                </a:lnTo>
                <a:lnTo>
                  <a:pt x="2926344" y="3293779"/>
                </a:lnTo>
                <a:lnTo>
                  <a:pt x="3583151" y="3001937"/>
                </a:lnTo>
                <a:cubicBezTo>
                  <a:pt x="3604451" y="2992473"/>
                  <a:pt x="3626661" y="2987774"/>
                  <a:pt x="3648586" y="2987379"/>
                </a:cubicBezTo>
                <a:cubicBezTo>
                  <a:pt x="3670511" y="2986984"/>
                  <a:pt x="3692152" y="2990896"/>
                  <a:pt x="3712313" y="2998651"/>
                </a:cubicBezTo>
                <a:lnTo>
                  <a:pt x="3750577" y="3022611"/>
                </a:lnTo>
                <a:lnTo>
                  <a:pt x="3768346" y="3017449"/>
                </a:lnTo>
                <a:cubicBezTo>
                  <a:pt x="3790278" y="3015457"/>
                  <a:pt x="3812968" y="3021832"/>
                  <a:pt x="3831220" y="3037046"/>
                </a:cubicBezTo>
                <a:lnTo>
                  <a:pt x="4843435" y="3880726"/>
                </a:lnTo>
                <a:cubicBezTo>
                  <a:pt x="4879939" y="3911152"/>
                  <a:pt x="4884867" y="3965412"/>
                  <a:pt x="4854441" y="4001916"/>
                </a:cubicBezTo>
                <a:lnTo>
                  <a:pt x="4748458" y="4129070"/>
                </a:lnTo>
                <a:cubicBezTo>
                  <a:pt x="4740851" y="4138196"/>
                  <a:pt x="4731755" y="4145349"/>
                  <a:pt x="4721819" y="4150468"/>
                </a:cubicBezTo>
                <a:lnTo>
                  <a:pt x="4718444" y="4151449"/>
                </a:lnTo>
                <a:lnTo>
                  <a:pt x="4717226" y="4157563"/>
                </a:lnTo>
                <a:cubicBezTo>
                  <a:pt x="4708897" y="4177848"/>
                  <a:pt x="4696453" y="4196836"/>
                  <a:pt x="4679899" y="4213245"/>
                </a:cubicBezTo>
                <a:lnTo>
                  <a:pt x="3972554" y="4914446"/>
                </a:lnTo>
                <a:cubicBezTo>
                  <a:pt x="3939448" y="4947265"/>
                  <a:pt x="3896174" y="4963558"/>
                  <a:pt x="3852970" y="4963369"/>
                </a:cubicBezTo>
                <a:lnTo>
                  <a:pt x="3838309" y="4960450"/>
                </a:lnTo>
                <a:lnTo>
                  <a:pt x="3836133" y="4966770"/>
                </a:lnTo>
                <a:lnTo>
                  <a:pt x="3798357" y="4952495"/>
                </a:lnTo>
                <a:lnTo>
                  <a:pt x="3789500" y="4950731"/>
                </a:lnTo>
                <a:lnTo>
                  <a:pt x="3784086" y="4947102"/>
                </a:lnTo>
                <a:lnTo>
                  <a:pt x="3499149" y="4839421"/>
                </a:lnTo>
                <a:cubicBezTo>
                  <a:pt x="1949876" y="4200695"/>
                  <a:pt x="733956" y="2947087"/>
                  <a:pt x="142804" y="1379044"/>
                </a:cubicBezTo>
                <a:lnTo>
                  <a:pt x="29315" y="1048573"/>
                </a:lnTo>
                <a:lnTo>
                  <a:pt x="12084" y="1022379"/>
                </a:lnTo>
                <a:cubicBezTo>
                  <a:pt x="-12371" y="961307"/>
                  <a:pt x="307" y="888878"/>
                  <a:pt x="49965" y="839649"/>
                </a:cubicBezTo>
                <a:lnTo>
                  <a:pt x="757311" y="138449"/>
                </a:lnTo>
                <a:lnTo>
                  <a:pt x="782355" y="121975"/>
                </a:lnTo>
                <a:lnTo>
                  <a:pt x="908853" y="19252"/>
                </a:lnTo>
                <a:cubicBezTo>
                  <a:pt x="927299" y="4273"/>
                  <a:pt x="950069" y="-1811"/>
                  <a:pt x="971973" y="46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8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3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8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8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6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1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6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6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4400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9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4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4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/>
      <p:bldP spid="22" grpId="0" animBg="1"/>
      <p:bldP spid="23" grpId="0" animBg="1"/>
      <p:bldP spid="24" grpId="0"/>
      <p:bldP spid="25" grpId="0" animBg="1"/>
      <p:bldP spid="26" grpId="0" animBg="1"/>
      <p:bldP spid="27" grpId="0"/>
      <p:bldP spid="28" grpId="0" animBg="1"/>
      <p:bldP spid="29" grpId="0" animBg="1"/>
      <p:bldP spid="30" grpId="0"/>
      <p:bldP spid="31" grpId="0" animBg="1"/>
      <p:bldP spid="32" grpId="0" animBg="1"/>
      <p:bldP spid="33" grpId="0" animBg="1"/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2913913" y="2499964"/>
            <a:ext cx="1944216" cy="1944216"/>
            <a:chOff x="4840752" y="1682588"/>
            <a:chExt cx="1944216" cy="1944216"/>
          </a:xfrm>
        </p:grpSpPr>
        <p:sp>
          <p:nvSpPr>
            <p:cNvPr id="32" name="圆角矩形 31"/>
            <p:cNvSpPr/>
            <p:nvPr/>
          </p:nvSpPr>
          <p:spPr>
            <a:xfrm rot="19460361">
              <a:off x="4840752" y="1682588"/>
              <a:ext cx="1944216" cy="1944216"/>
            </a:xfrm>
            <a:prstGeom prst="roundRect">
              <a:avLst/>
            </a:prstGeom>
            <a:gradFill flip="none" rotWithShape="1">
              <a:gsLst>
                <a:gs pos="0">
                  <a:srgbClr val="C9CBC8"/>
                </a:gs>
                <a:gs pos="100000">
                  <a:srgbClr val="FCFCFC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rgbClr val="FCFDFD"/>
                  </a:gs>
                  <a:gs pos="100000">
                    <a:srgbClr val="CFD4D0"/>
                  </a:gs>
                </a:gsLst>
                <a:lin ang="8100000" scaled="1"/>
                <a:tileRect/>
              </a:gradFill>
            </a:ln>
            <a:effectLst>
              <a:outerShdw blurRad="342900" dist="1524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3" name="Freeform 15"/>
            <p:cNvSpPr>
              <a:spLocks noEditPoints="1"/>
            </p:cNvSpPr>
            <p:nvPr/>
          </p:nvSpPr>
          <p:spPr bwMode="auto">
            <a:xfrm>
              <a:off x="5272466" y="2111480"/>
              <a:ext cx="1080788" cy="1086432"/>
            </a:xfrm>
            <a:custGeom>
              <a:avLst/>
              <a:gdLst>
                <a:gd name="T0" fmla="*/ 192 w 383"/>
                <a:gd name="T1" fmla="*/ 64 h 385"/>
                <a:gd name="T2" fmla="*/ 336 w 383"/>
                <a:gd name="T3" fmla="*/ 224 h 385"/>
                <a:gd name="T4" fmla="*/ 336 w 383"/>
                <a:gd name="T5" fmla="*/ 385 h 385"/>
                <a:gd name="T6" fmla="*/ 239 w 383"/>
                <a:gd name="T7" fmla="*/ 385 h 385"/>
                <a:gd name="T8" fmla="*/ 239 w 383"/>
                <a:gd name="T9" fmla="*/ 264 h 385"/>
                <a:gd name="T10" fmla="*/ 236 w 383"/>
                <a:gd name="T11" fmla="*/ 253 h 385"/>
                <a:gd name="T12" fmla="*/ 227 w 383"/>
                <a:gd name="T13" fmla="*/ 244 h 385"/>
                <a:gd name="T14" fmla="*/ 215 w 383"/>
                <a:gd name="T15" fmla="*/ 241 h 385"/>
                <a:gd name="T16" fmla="*/ 168 w 383"/>
                <a:gd name="T17" fmla="*/ 241 h 385"/>
                <a:gd name="T18" fmla="*/ 156 w 383"/>
                <a:gd name="T19" fmla="*/ 244 h 385"/>
                <a:gd name="T20" fmla="*/ 146 w 383"/>
                <a:gd name="T21" fmla="*/ 253 h 385"/>
                <a:gd name="T22" fmla="*/ 144 w 383"/>
                <a:gd name="T23" fmla="*/ 264 h 385"/>
                <a:gd name="T24" fmla="*/ 144 w 383"/>
                <a:gd name="T25" fmla="*/ 385 h 385"/>
                <a:gd name="T26" fmla="*/ 48 w 383"/>
                <a:gd name="T27" fmla="*/ 385 h 385"/>
                <a:gd name="T28" fmla="*/ 48 w 383"/>
                <a:gd name="T29" fmla="*/ 224 h 385"/>
                <a:gd name="T30" fmla="*/ 192 w 383"/>
                <a:gd name="T31" fmla="*/ 64 h 385"/>
                <a:gd name="T32" fmla="*/ 312 w 383"/>
                <a:gd name="T33" fmla="*/ 24 h 385"/>
                <a:gd name="T34" fmla="*/ 360 w 383"/>
                <a:gd name="T35" fmla="*/ 24 h 385"/>
                <a:gd name="T36" fmla="*/ 360 w 383"/>
                <a:gd name="T37" fmla="*/ 129 h 385"/>
                <a:gd name="T38" fmla="*/ 312 w 383"/>
                <a:gd name="T39" fmla="*/ 74 h 385"/>
                <a:gd name="T40" fmla="*/ 312 w 383"/>
                <a:gd name="T41" fmla="*/ 24 h 385"/>
                <a:gd name="T42" fmla="*/ 168 w 383"/>
                <a:gd name="T43" fmla="*/ 0 h 385"/>
                <a:gd name="T44" fmla="*/ 215 w 383"/>
                <a:gd name="T45" fmla="*/ 0 h 385"/>
                <a:gd name="T46" fmla="*/ 383 w 383"/>
                <a:gd name="T47" fmla="*/ 193 h 385"/>
                <a:gd name="T48" fmla="*/ 336 w 383"/>
                <a:gd name="T49" fmla="*/ 193 h 385"/>
                <a:gd name="T50" fmla="*/ 192 w 383"/>
                <a:gd name="T51" fmla="*/ 27 h 385"/>
                <a:gd name="T52" fmla="*/ 48 w 383"/>
                <a:gd name="T53" fmla="*/ 193 h 385"/>
                <a:gd name="T54" fmla="*/ 0 w 383"/>
                <a:gd name="T55" fmla="*/ 193 h 385"/>
                <a:gd name="T56" fmla="*/ 168 w 383"/>
                <a:gd name="T57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83" h="385">
                  <a:moveTo>
                    <a:pt x="192" y="64"/>
                  </a:moveTo>
                  <a:lnTo>
                    <a:pt x="336" y="224"/>
                  </a:lnTo>
                  <a:lnTo>
                    <a:pt x="336" y="385"/>
                  </a:lnTo>
                  <a:lnTo>
                    <a:pt x="239" y="385"/>
                  </a:lnTo>
                  <a:lnTo>
                    <a:pt x="239" y="264"/>
                  </a:lnTo>
                  <a:lnTo>
                    <a:pt x="236" y="253"/>
                  </a:lnTo>
                  <a:lnTo>
                    <a:pt x="227" y="244"/>
                  </a:lnTo>
                  <a:lnTo>
                    <a:pt x="215" y="241"/>
                  </a:lnTo>
                  <a:lnTo>
                    <a:pt x="168" y="241"/>
                  </a:lnTo>
                  <a:lnTo>
                    <a:pt x="156" y="244"/>
                  </a:lnTo>
                  <a:lnTo>
                    <a:pt x="146" y="253"/>
                  </a:lnTo>
                  <a:lnTo>
                    <a:pt x="144" y="264"/>
                  </a:lnTo>
                  <a:lnTo>
                    <a:pt x="144" y="385"/>
                  </a:lnTo>
                  <a:lnTo>
                    <a:pt x="48" y="385"/>
                  </a:lnTo>
                  <a:lnTo>
                    <a:pt x="48" y="224"/>
                  </a:lnTo>
                  <a:lnTo>
                    <a:pt x="192" y="64"/>
                  </a:lnTo>
                  <a:close/>
                  <a:moveTo>
                    <a:pt x="312" y="24"/>
                  </a:moveTo>
                  <a:lnTo>
                    <a:pt x="360" y="24"/>
                  </a:lnTo>
                  <a:lnTo>
                    <a:pt x="360" y="129"/>
                  </a:lnTo>
                  <a:lnTo>
                    <a:pt x="312" y="74"/>
                  </a:lnTo>
                  <a:lnTo>
                    <a:pt x="312" y="24"/>
                  </a:lnTo>
                  <a:close/>
                  <a:moveTo>
                    <a:pt x="168" y="0"/>
                  </a:moveTo>
                  <a:lnTo>
                    <a:pt x="215" y="0"/>
                  </a:lnTo>
                  <a:lnTo>
                    <a:pt x="383" y="193"/>
                  </a:lnTo>
                  <a:lnTo>
                    <a:pt x="336" y="193"/>
                  </a:lnTo>
                  <a:lnTo>
                    <a:pt x="192" y="27"/>
                  </a:lnTo>
                  <a:lnTo>
                    <a:pt x="48" y="193"/>
                  </a:lnTo>
                  <a:lnTo>
                    <a:pt x="0" y="193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gradFill flip="none" rotWithShape="1">
                <a:gsLst>
                  <a:gs pos="0">
                    <a:srgbClr val="FCFDFD"/>
                  </a:gs>
                  <a:gs pos="100000">
                    <a:srgbClr val="CFD4D0"/>
                  </a:gs>
                </a:gsLst>
                <a:lin ang="8100000" scaled="1"/>
                <a:tileRect/>
              </a:gradFill>
            </a:ln>
            <a:effectLst>
              <a:outerShdw blurRad="342900" dist="1524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34" name="TextBox 4"/>
          <p:cNvSpPr txBox="1"/>
          <p:nvPr/>
        </p:nvSpPr>
        <p:spPr>
          <a:xfrm>
            <a:off x="4873908" y="2925882"/>
            <a:ext cx="496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04.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工作中存在的不足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2" name="直接连接符 41"/>
          <p:cNvCxnSpPr/>
          <p:nvPr/>
        </p:nvCxnSpPr>
        <p:spPr>
          <a:xfrm flipV="1">
            <a:off x="5584270" y="1788459"/>
            <a:ext cx="0" cy="319817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文本框 55"/>
          <p:cNvSpPr txBox="1"/>
          <p:nvPr/>
        </p:nvSpPr>
        <p:spPr>
          <a:xfrm>
            <a:off x="6709395" y="3553878"/>
            <a:ext cx="200794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6709395" y="3978197"/>
            <a:ext cx="200794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6709395" y="4431306"/>
            <a:ext cx="200794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56" grpId="0"/>
      <p:bldP spid="57" grpId="0"/>
      <p:bldP spid="5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岗位介绍</a:t>
            </a:r>
            <a:endParaRPr lang="zh-CN" altLang="en-US" dirty="0"/>
          </a:p>
        </p:txBody>
      </p:sp>
      <p:sp>
        <p:nvSpPr>
          <p:cNvPr id="3" name="椭圆 2"/>
          <p:cNvSpPr/>
          <p:nvPr/>
        </p:nvSpPr>
        <p:spPr>
          <a:xfrm>
            <a:off x="1017323" y="1413694"/>
            <a:ext cx="425168" cy="42516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1600" dirty="0" smtClean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42490" y="1351920"/>
            <a:ext cx="4260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cs typeface="+mn-ea"/>
                <a:sym typeface="+mn-lt"/>
              </a:rPr>
              <a:t>在此输入小标题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42490" y="1659552"/>
            <a:ext cx="5801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在此输入关于此标题或图形的文字描述内容或者相关的数据。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017323" y="2702270"/>
            <a:ext cx="425168" cy="42516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1600" dirty="0" smtClean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42490" y="2640496"/>
            <a:ext cx="4260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cs typeface="+mn-ea"/>
                <a:sym typeface="+mn-lt"/>
              </a:rPr>
              <a:t>在此输入小标题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442490" y="2948128"/>
            <a:ext cx="5801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在此输入关于此标题或图形的文字描述内容或者相关的数据。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017323" y="3993868"/>
            <a:ext cx="425168" cy="42516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1600" dirty="0" smtClean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442490" y="3932094"/>
            <a:ext cx="4260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cs typeface="+mn-ea"/>
                <a:sym typeface="+mn-lt"/>
              </a:rPr>
              <a:t>在此输入小标题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442490" y="4239726"/>
            <a:ext cx="5801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在此输入关于此标题或图形的文字描述内容或者相关的数据。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1017323" y="5295993"/>
            <a:ext cx="425168" cy="42516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1600" dirty="0" smtClean="0">
                <a:solidFill>
                  <a:schemeClr val="bg1"/>
                </a:solidFill>
                <a:cs typeface="+mn-ea"/>
                <a:sym typeface="+mn-lt"/>
              </a:rPr>
              <a:t>4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442490" y="5234219"/>
            <a:ext cx="4260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cs typeface="+mn-ea"/>
                <a:sym typeface="+mn-lt"/>
              </a:rPr>
              <a:t>在此输入小标题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442490" y="5541851"/>
            <a:ext cx="5801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在此输入关于此标题或图形的文字描述内容或者相关的数据。</a:t>
            </a:r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7244204" y="2356266"/>
            <a:ext cx="3765917" cy="3794473"/>
            <a:chOff x="5479552" y="1916891"/>
            <a:chExt cx="3276078" cy="3300920"/>
          </a:xfrm>
        </p:grpSpPr>
        <p:sp>
          <p:nvSpPr>
            <p:cNvPr id="17" name="弧形 16"/>
            <p:cNvSpPr/>
            <p:nvPr/>
          </p:nvSpPr>
          <p:spPr>
            <a:xfrm>
              <a:off x="5695013" y="2137484"/>
              <a:ext cx="2845156" cy="2845156"/>
            </a:xfrm>
            <a:prstGeom prst="arc">
              <a:avLst>
                <a:gd name="adj1" fmla="val 16986513"/>
                <a:gd name="adj2" fmla="val 21262204"/>
              </a:avLst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弧形 17"/>
            <p:cNvSpPr/>
            <p:nvPr/>
          </p:nvSpPr>
          <p:spPr>
            <a:xfrm rot="5400000">
              <a:off x="5695013" y="2137484"/>
              <a:ext cx="2845156" cy="2845156"/>
            </a:xfrm>
            <a:prstGeom prst="arc">
              <a:avLst>
                <a:gd name="adj1" fmla="val 16986513"/>
                <a:gd name="adj2" fmla="val 21262204"/>
              </a:avLst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弧形 18"/>
            <p:cNvSpPr/>
            <p:nvPr/>
          </p:nvSpPr>
          <p:spPr>
            <a:xfrm rot="10800000">
              <a:off x="5695013" y="2137484"/>
              <a:ext cx="2845156" cy="2845156"/>
            </a:xfrm>
            <a:prstGeom prst="arc">
              <a:avLst>
                <a:gd name="adj1" fmla="val 16986513"/>
                <a:gd name="adj2" fmla="val 21262204"/>
              </a:avLst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弧形 19"/>
            <p:cNvSpPr/>
            <p:nvPr/>
          </p:nvSpPr>
          <p:spPr>
            <a:xfrm rot="16200000">
              <a:off x="5695013" y="2137484"/>
              <a:ext cx="2845156" cy="2845156"/>
            </a:xfrm>
            <a:prstGeom prst="arc">
              <a:avLst>
                <a:gd name="adj1" fmla="val 16986513"/>
                <a:gd name="adj2" fmla="val 21262204"/>
              </a:avLst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6963913" y="1916891"/>
              <a:ext cx="468000" cy="468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zh-CN" sz="2000" b="1" dirty="0" smtClean="0">
                  <a:solidFill>
                    <a:schemeClr val="accent1"/>
                  </a:solidFill>
                  <a:cs typeface="+mn-ea"/>
                  <a:sym typeface="+mn-lt"/>
                </a:rPr>
                <a:t>1</a:t>
              </a:r>
              <a:endParaRPr lang="zh-CN" altLang="en-US" sz="20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6815640" y="4749811"/>
              <a:ext cx="468000" cy="468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zh-CN" sz="2000" b="1" dirty="0" smtClean="0">
                  <a:solidFill>
                    <a:schemeClr val="accent1"/>
                  </a:solidFill>
                  <a:cs typeface="+mn-ea"/>
                  <a:sym typeface="+mn-lt"/>
                </a:rPr>
                <a:t>3</a:t>
              </a:r>
              <a:endParaRPr lang="zh-CN" altLang="en-US" sz="20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8287630" y="3402585"/>
              <a:ext cx="468000" cy="468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zh-CN" sz="2000" b="1" dirty="0" smtClean="0">
                  <a:solidFill>
                    <a:schemeClr val="accent1"/>
                  </a:solidFill>
                  <a:cs typeface="+mn-ea"/>
                  <a:sym typeface="+mn-lt"/>
                </a:rPr>
                <a:t>2</a:t>
              </a:r>
              <a:endParaRPr lang="zh-CN" altLang="en-US" sz="20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5479552" y="3257141"/>
              <a:ext cx="468000" cy="468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zh-CN" sz="2000" b="1" dirty="0" smtClean="0">
                  <a:solidFill>
                    <a:schemeClr val="accent1"/>
                  </a:solidFill>
                  <a:cs typeface="+mn-ea"/>
                  <a:sym typeface="+mn-lt"/>
                </a:rPr>
                <a:t>4</a:t>
              </a:r>
              <a:endParaRPr lang="zh-CN" altLang="en-US" sz="20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6387398" y="3251582"/>
              <a:ext cx="1535303" cy="348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 smtClean="0">
                  <a:cs typeface="+mn-ea"/>
                  <a:sym typeface="+mn-lt"/>
                </a:rPr>
                <a:t>关键词或标题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3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99"/>
                            </p:stCondLst>
                            <p:childTnLst>
                              <p:par>
                                <p:cTn id="2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99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899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699"/>
                            </p:stCondLst>
                            <p:childTnLst>
                              <p:par>
                                <p:cTn id="3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699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6299"/>
                            </p:stCondLst>
                            <p:childTnLst>
                              <p:par>
                                <p:cTn id="5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8299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91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 animBg="1"/>
      <p:bldP spid="7" grpId="0"/>
      <p:bldP spid="9" grpId="0"/>
      <p:bldP spid="10" grpId="0" animBg="1"/>
      <p:bldP spid="11" grpId="0"/>
      <p:bldP spid="12" grpId="0"/>
      <p:bldP spid="13" grpId="0" animBg="1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任意多边形 60"/>
          <p:cNvSpPr/>
          <p:nvPr/>
        </p:nvSpPr>
        <p:spPr>
          <a:xfrm>
            <a:off x="1906804" y="2787202"/>
            <a:ext cx="8347401" cy="1514565"/>
          </a:xfrm>
          <a:custGeom>
            <a:avLst/>
            <a:gdLst>
              <a:gd name="connsiteX0" fmla="*/ 0 w 5689600"/>
              <a:gd name="connsiteY0" fmla="*/ 1079512 h 1079512"/>
              <a:gd name="connsiteX1" fmla="*/ 1917700 w 5689600"/>
              <a:gd name="connsiteY1" fmla="*/ 12 h 1079512"/>
              <a:gd name="connsiteX2" fmla="*/ 3810000 w 5689600"/>
              <a:gd name="connsiteY2" fmla="*/ 1054112 h 1079512"/>
              <a:gd name="connsiteX3" fmla="*/ 5689600 w 5689600"/>
              <a:gd name="connsiteY3" fmla="*/ 12712 h 1079512"/>
              <a:gd name="connsiteX0-1" fmla="*/ 0 w 7762075"/>
              <a:gd name="connsiteY0-2" fmla="*/ 1079512 h 1079512"/>
              <a:gd name="connsiteX1-3" fmla="*/ 1917700 w 7762075"/>
              <a:gd name="connsiteY1-4" fmla="*/ 12 h 1079512"/>
              <a:gd name="connsiteX2-5" fmla="*/ 3810000 w 7762075"/>
              <a:gd name="connsiteY2-6" fmla="*/ 1054112 h 1079512"/>
              <a:gd name="connsiteX3-7" fmla="*/ 7762075 w 7762075"/>
              <a:gd name="connsiteY3-8" fmla="*/ 887355 h 1079512"/>
              <a:gd name="connsiteX0-9" fmla="*/ 0 w 7762075"/>
              <a:gd name="connsiteY0-10" fmla="*/ 1258016 h 1258016"/>
              <a:gd name="connsiteX1-11" fmla="*/ 1917700 w 7762075"/>
              <a:gd name="connsiteY1-12" fmla="*/ 178516 h 1258016"/>
              <a:gd name="connsiteX2-13" fmla="*/ 3810000 w 7762075"/>
              <a:gd name="connsiteY2-14" fmla="*/ 1232616 h 1258016"/>
              <a:gd name="connsiteX3-15" fmla="*/ 6120167 w 7762075"/>
              <a:gd name="connsiteY3-16" fmla="*/ 511 h 1258016"/>
              <a:gd name="connsiteX4" fmla="*/ 7762075 w 7762075"/>
              <a:gd name="connsiteY4" fmla="*/ 1065859 h 1258016"/>
              <a:gd name="connsiteX0-17" fmla="*/ 0 w 7872948"/>
              <a:gd name="connsiteY0-18" fmla="*/ 1257930 h 1296609"/>
              <a:gd name="connsiteX1-19" fmla="*/ 1917700 w 7872948"/>
              <a:gd name="connsiteY1-20" fmla="*/ 178430 h 1296609"/>
              <a:gd name="connsiteX2-21" fmla="*/ 3810000 w 7872948"/>
              <a:gd name="connsiteY2-22" fmla="*/ 1232530 h 1296609"/>
              <a:gd name="connsiteX3-23" fmla="*/ 6120167 w 7872948"/>
              <a:gd name="connsiteY3-24" fmla="*/ 425 h 1296609"/>
              <a:gd name="connsiteX4-25" fmla="*/ 7872948 w 7872948"/>
              <a:gd name="connsiteY4-26" fmla="*/ 1296361 h 1296609"/>
              <a:gd name="connsiteX0-27" fmla="*/ 0 w 7872948"/>
              <a:gd name="connsiteY0-28" fmla="*/ 1257930 h 1296609"/>
              <a:gd name="connsiteX1-29" fmla="*/ 1650430 w 7872948"/>
              <a:gd name="connsiteY1-30" fmla="*/ 263677 h 1296609"/>
              <a:gd name="connsiteX2-31" fmla="*/ 3810000 w 7872948"/>
              <a:gd name="connsiteY2-32" fmla="*/ 1232530 h 1296609"/>
              <a:gd name="connsiteX3-33" fmla="*/ 6120167 w 7872948"/>
              <a:gd name="connsiteY3-34" fmla="*/ 425 h 1296609"/>
              <a:gd name="connsiteX4-35" fmla="*/ 7872948 w 7872948"/>
              <a:gd name="connsiteY4-36" fmla="*/ 1296361 h 1296609"/>
              <a:gd name="connsiteX0-37" fmla="*/ 0 w 7872948"/>
              <a:gd name="connsiteY0-38" fmla="*/ 1257930 h 1296609"/>
              <a:gd name="connsiteX1-39" fmla="*/ 1650430 w 7872948"/>
              <a:gd name="connsiteY1-40" fmla="*/ 263677 h 1296609"/>
              <a:gd name="connsiteX2-41" fmla="*/ 3430071 w 7872948"/>
              <a:gd name="connsiteY2-42" fmla="*/ 1226591 h 1296609"/>
              <a:gd name="connsiteX3-43" fmla="*/ 6120167 w 7872948"/>
              <a:gd name="connsiteY3-44" fmla="*/ 425 h 1296609"/>
              <a:gd name="connsiteX4-45" fmla="*/ 7872948 w 7872948"/>
              <a:gd name="connsiteY4-46" fmla="*/ 1296361 h 1296609"/>
              <a:gd name="connsiteX0-47" fmla="*/ 0 w 7872948"/>
              <a:gd name="connsiteY0-48" fmla="*/ 1191562 h 1230254"/>
              <a:gd name="connsiteX1-49" fmla="*/ 1650430 w 7872948"/>
              <a:gd name="connsiteY1-50" fmla="*/ 197309 h 1230254"/>
              <a:gd name="connsiteX2-51" fmla="*/ 3430071 w 7872948"/>
              <a:gd name="connsiteY2-52" fmla="*/ 1160223 h 1230254"/>
              <a:gd name="connsiteX3-53" fmla="*/ 5639957 w 7872948"/>
              <a:gd name="connsiteY3-54" fmla="*/ 447 h 1230254"/>
              <a:gd name="connsiteX4-55" fmla="*/ 7872948 w 7872948"/>
              <a:gd name="connsiteY4-56" fmla="*/ 1229993 h 1230254"/>
              <a:gd name="connsiteX0-57" fmla="*/ 0 w 7681228"/>
              <a:gd name="connsiteY0-58" fmla="*/ 1191632 h 1191632"/>
              <a:gd name="connsiteX1-59" fmla="*/ 1650430 w 7681228"/>
              <a:gd name="connsiteY1-60" fmla="*/ 197379 h 1191632"/>
              <a:gd name="connsiteX2-61" fmla="*/ 3430071 w 7681228"/>
              <a:gd name="connsiteY2-62" fmla="*/ 1160293 h 1191632"/>
              <a:gd name="connsiteX3-63" fmla="*/ 5639957 w 7681228"/>
              <a:gd name="connsiteY3-64" fmla="*/ 517 h 1191632"/>
              <a:gd name="connsiteX4-65" fmla="*/ 7681228 w 7681228"/>
              <a:gd name="connsiteY4-66" fmla="*/ 1053214 h 1191632"/>
              <a:gd name="connsiteX0-67" fmla="*/ 0 w 7681228"/>
              <a:gd name="connsiteY0-68" fmla="*/ 1191576 h 1191576"/>
              <a:gd name="connsiteX1-69" fmla="*/ 1650430 w 7681228"/>
              <a:gd name="connsiteY1-70" fmla="*/ 197323 h 1191576"/>
              <a:gd name="connsiteX2-71" fmla="*/ 3430071 w 7681228"/>
              <a:gd name="connsiteY2-72" fmla="*/ 1160237 h 1191576"/>
              <a:gd name="connsiteX3-73" fmla="*/ 5639957 w 7681228"/>
              <a:gd name="connsiteY3-74" fmla="*/ 461 h 1191576"/>
              <a:gd name="connsiteX4-75" fmla="*/ 7681228 w 7681228"/>
              <a:gd name="connsiteY4-76" fmla="*/ 1053158 h 1191576"/>
              <a:gd name="connsiteX0-77" fmla="*/ 0 w 7826216"/>
              <a:gd name="connsiteY0-78" fmla="*/ 1191456 h 1508838"/>
              <a:gd name="connsiteX1-79" fmla="*/ 1650430 w 7826216"/>
              <a:gd name="connsiteY1-80" fmla="*/ 197203 h 1508838"/>
              <a:gd name="connsiteX2-81" fmla="*/ 3430071 w 7826216"/>
              <a:gd name="connsiteY2-82" fmla="*/ 1160117 h 1508838"/>
              <a:gd name="connsiteX3-83" fmla="*/ 5639957 w 7826216"/>
              <a:gd name="connsiteY3-84" fmla="*/ 341 h 1508838"/>
              <a:gd name="connsiteX4-85" fmla="*/ 7826216 w 7826216"/>
              <a:gd name="connsiteY4-86" fmla="*/ 1498311 h 1508838"/>
              <a:gd name="connsiteX0-87" fmla="*/ 0 w 7826216"/>
              <a:gd name="connsiteY0-88" fmla="*/ 1008617 h 1327197"/>
              <a:gd name="connsiteX1-89" fmla="*/ 1650430 w 7826216"/>
              <a:gd name="connsiteY1-90" fmla="*/ 14364 h 1327197"/>
              <a:gd name="connsiteX2-91" fmla="*/ 3430071 w 7826216"/>
              <a:gd name="connsiteY2-92" fmla="*/ 977278 h 1327197"/>
              <a:gd name="connsiteX3-93" fmla="*/ 5725245 w 7826216"/>
              <a:gd name="connsiteY3-94" fmla="*/ 382 h 1327197"/>
              <a:gd name="connsiteX4-95" fmla="*/ 7826216 w 7826216"/>
              <a:gd name="connsiteY4-96" fmla="*/ 1315472 h 1327197"/>
              <a:gd name="connsiteX0-97" fmla="*/ 0 w 7826216"/>
              <a:gd name="connsiteY0-98" fmla="*/ 1008617 h 1327197"/>
              <a:gd name="connsiteX1-99" fmla="*/ 1650430 w 7826216"/>
              <a:gd name="connsiteY1-100" fmla="*/ 14364 h 1327197"/>
              <a:gd name="connsiteX2-101" fmla="*/ 3737105 w 7826216"/>
              <a:gd name="connsiteY2-102" fmla="*/ 1136304 h 1327197"/>
              <a:gd name="connsiteX3-103" fmla="*/ 5725245 w 7826216"/>
              <a:gd name="connsiteY3-104" fmla="*/ 382 h 1327197"/>
              <a:gd name="connsiteX4-105" fmla="*/ 7826216 w 7826216"/>
              <a:gd name="connsiteY4-106" fmla="*/ 1315472 h 1327197"/>
              <a:gd name="connsiteX0-107" fmla="*/ 0 w 7826216"/>
              <a:gd name="connsiteY0-108" fmla="*/ 1008617 h 1327197"/>
              <a:gd name="connsiteX1-109" fmla="*/ 1650430 w 7826216"/>
              <a:gd name="connsiteY1-110" fmla="*/ 14364 h 1327197"/>
              <a:gd name="connsiteX2-111" fmla="*/ 3737105 w 7826216"/>
              <a:gd name="connsiteY2-112" fmla="*/ 1136304 h 1327197"/>
              <a:gd name="connsiteX3-113" fmla="*/ 5725245 w 7826216"/>
              <a:gd name="connsiteY3-114" fmla="*/ 382 h 1327197"/>
              <a:gd name="connsiteX4-115" fmla="*/ 7826216 w 7826216"/>
              <a:gd name="connsiteY4-116" fmla="*/ 1315472 h 1327197"/>
              <a:gd name="connsiteX0-117" fmla="*/ 0 w 7826216"/>
              <a:gd name="connsiteY0-118" fmla="*/ 1008617 h 1327197"/>
              <a:gd name="connsiteX1-119" fmla="*/ 1650430 w 7826216"/>
              <a:gd name="connsiteY1-120" fmla="*/ 14364 h 1327197"/>
              <a:gd name="connsiteX2-121" fmla="*/ 3737105 w 7826216"/>
              <a:gd name="connsiteY2-122" fmla="*/ 1136304 h 1327197"/>
              <a:gd name="connsiteX3-123" fmla="*/ 5725245 w 7826216"/>
              <a:gd name="connsiteY3-124" fmla="*/ 382 h 1327197"/>
              <a:gd name="connsiteX4-125" fmla="*/ 7826216 w 7826216"/>
              <a:gd name="connsiteY4-126" fmla="*/ 1315472 h 1327197"/>
              <a:gd name="connsiteX0-127" fmla="*/ 0 w 7826216"/>
              <a:gd name="connsiteY0-128" fmla="*/ 994938 h 1314128"/>
              <a:gd name="connsiteX1-129" fmla="*/ 1650430 w 7826216"/>
              <a:gd name="connsiteY1-130" fmla="*/ 685 h 1314128"/>
              <a:gd name="connsiteX2-131" fmla="*/ 3737105 w 7826216"/>
              <a:gd name="connsiteY2-132" fmla="*/ 1122625 h 1314128"/>
              <a:gd name="connsiteX3-133" fmla="*/ 5946991 w 7826216"/>
              <a:gd name="connsiteY3-134" fmla="*/ 66216 h 1314128"/>
              <a:gd name="connsiteX4-135" fmla="*/ 7826216 w 7826216"/>
              <a:gd name="connsiteY4-136" fmla="*/ 1301793 h 1314128"/>
              <a:gd name="connsiteX0-137" fmla="*/ 0 w 7826216"/>
              <a:gd name="connsiteY0-138" fmla="*/ 929125 h 1248315"/>
              <a:gd name="connsiteX1-139" fmla="*/ 1641902 w 7826216"/>
              <a:gd name="connsiteY1-140" fmla="*/ 30287 h 1248315"/>
              <a:gd name="connsiteX2-141" fmla="*/ 3737105 w 7826216"/>
              <a:gd name="connsiteY2-142" fmla="*/ 1056812 h 1248315"/>
              <a:gd name="connsiteX3-143" fmla="*/ 5946991 w 7826216"/>
              <a:gd name="connsiteY3-144" fmla="*/ 403 h 1248315"/>
              <a:gd name="connsiteX4-145" fmla="*/ 7826216 w 7826216"/>
              <a:gd name="connsiteY4-146" fmla="*/ 1235980 h 1248315"/>
              <a:gd name="connsiteX0-147" fmla="*/ 0 w 7826216"/>
              <a:gd name="connsiteY0-148" fmla="*/ 929125 h 1248315"/>
              <a:gd name="connsiteX1-149" fmla="*/ 1641902 w 7826216"/>
              <a:gd name="connsiteY1-150" fmla="*/ 30287 h 1248315"/>
              <a:gd name="connsiteX2-151" fmla="*/ 3941795 w 7826216"/>
              <a:gd name="connsiteY2-152" fmla="*/ 1088617 h 1248315"/>
              <a:gd name="connsiteX3-153" fmla="*/ 5946991 w 7826216"/>
              <a:gd name="connsiteY3-154" fmla="*/ 403 h 1248315"/>
              <a:gd name="connsiteX4-155" fmla="*/ 7826216 w 7826216"/>
              <a:gd name="connsiteY4-156" fmla="*/ 1235980 h 1248315"/>
              <a:gd name="connsiteX0-157" fmla="*/ 0 w 7698285"/>
              <a:gd name="connsiteY0-158" fmla="*/ 929138 h 1201018"/>
              <a:gd name="connsiteX1-159" fmla="*/ 1641902 w 7698285"/>
              <a:gd name="connsiteY1-160" fmla="*/ 30300 h 1201018"/>
              <a:gd name="connsiteX2-161" fmla="*/ 3941795 w 7698285"/>
              <a:gd name="connsiteY2-162" fmla="*/ 1088630 h 1201018"/>
              <a:gd name="connsiteX3-163" fmla="*/ 5946991 w 7698285"/>
              <a:gd name="connsiteY3-164" fmla="*/ 416 h 1201018"/>
              <a:gd name="connsiteX4-165" fmla="*/ 7698285 w 7698285"/>
              <a:gd name="connsiteY4-166" fmla="*/ 1188285 h 1201018"/>
              <a:gd name="connsiteX0-167" fmla="*/ 0 w 7698285"/>
              <a:gd name="connsiteY0-168" fmla="*/ 929194 h 1188341"/>
              <a:gd name="connsiteX1-169" fmla="*/ 1641902 w 7698285"/>
              <a:gd name="connsiteY1-170" fmla="*/ 30356 h 1188341"/>
              <a:gd name="connsiteX2-171" fmla="*/ 3941795 w 7698285"/>
              <a:gd name="connsiteY2-172" fmla="*/ 1088686 h 1188341"/>
              <a:gd name="connsiteX3-173" fmla="*/ 5946991 w 7698285"/>
              <a:gd name="connsiteY3-174" fmla="*/ 472 h 1188341"/>
              <a:gd name="connsiteX4-175" fmla="*/ 7698285 w 7698285"/>
              <a:gd name="connsiteY4-176" fmla="*/ 1188341 h 1188341"/>
              <a:gd name="connsiteX0-177" fmla="*/ 0 w 7766515"/>
              <a:gd name="connsiteY0-178" fmla="*/ 1064367 h 1188341"/>
              <a:gd name="connsiteX1-179" fmla="*/ 1710132 w 7766515"/>
              <a:gd name="connsiteY1-180" fmla="*/ 30356 h 1188341"/>
              <a:gd name="connsiteX2-181" fmla="*/ 4010025 w 7766515"/>
              <a:gd name="connsiteY2-182" fmla="*/ 1088686 h 1188341"/>
              <a:gd name="connsiteX3-183" fmla="*/ 6015221 w 7766515"/>
              <a:gd name="connsiteY3-184" fmla="*/ 472 h 1188341"/>
              <a:gd name="connsiteX4-185" fmla="*/ 7766515 w 7766515"/>
              <a:gd name="connsiteY4-186" fmla="*/ 1188341 h 1188341"/>
              <a:gd name="connsiteX0-187" fmla="*/ 0 w 7809158"/>
              <a:gd name="connsiteY0-188" fmla="*/ 682705 h 1188341"/>
              <a:gd name="connsiteX1-189" fmla="*/ 1752775 w 7809158"/>
              <a:gd name="connsiteY1-190" fmla="*/ 30356 h 1188341"/>
              <a:gd name="connsiteX2-191" fmla="*/ 4052668 w 7809158"/>
              <a:gd name="connsiteY2-192" fmla="*/ 1088686 h 1188341"/>
              <a:gd name="connsiteX3-193" fmla="*/ 6057864 w 7809158"/>
              <a:gd name="connsiteY3-194" fmla="*/ 472 h 1188341"/>
              <a:gd name="connsiteX4-195" fmla="*/ 7809158 w 7809158"/>
              <a:gd name="connsiteY4-196" fmla="*/ 1188341 h 1188341"/>
              <a:gd name="connsiteX0-197" fmla="*/ 0 w 7809158"/>
              <a:gd name="connsiteY0-198" fmla="*/ 682705 h 1188341"/>
              <a:gd name="connsiteX1-199" fmla="*/ 1752775 w 7809158"/>
              <a:gd name="connsiteY1-200" fmla="*/ 30356 h 1188341"/>
              <a:gd name="connsiteX2-201" fmla="*/ 4052668 w 7809158"/>
              <a:gd name="connsiteY2-202" fmla="*/ 1088686 h 1188341"/>
              <a:gd name="connsiteX3-203" fmla="*/ 6057864 w 7809158"/>
              <a:gd name="connsiteY3-204" fmla="*/ 472 h 1188341"/>
              <a:gd name="connsiteX4-205" fmla="*/ 7809158 w 7809158"/>
              <a:gd name="connsiteY4-206" fmla="*/ 1188341 h 1188341"/>
              <a:gd name="connsiteX0-207" fmla="*/ 0 w 7800630"/>
              <a:gd name="connsiteY0-208" fmla="*/ 1104124 h 1188341"/>
              <a:gd name="connsiteX1-209" fmla="*/ 1744247 w 7800630"/>
              <a:gd name="connsiteY1-210" fmla="*/ 30356 h 1188341"/>
              <a:gd name="connsiteX2-211" fmla="*/ 4044140 w 7800630"/>
              <a:gd name="connsiteY2-212" fmla="*/ 1088686 h 1188341"/>
              <a:gd name="connsiteX3-213" fmla="*/ 6049336 w 7800630"/>
              <a:gd name="connsiteY3-214" fmla="*/ 472 h 1188341"/>
              <a:gd name="connsiteX4-215" fmla="*/ 7800630 w 7800630"/>
              <a:gd name="connsiteY4-216" fmla="*/ 1188341 h 1188341"/>
              <a:gd name="connsiteX0-217" fmla="*/ 0 w 7800630"/>
              <a:gd name="connsiteY0-218" fmla="*/ 1120027 h 1188341"/>
              <a:gd name="connsiteX1-219" fmla="*/ 1744247 w 7800630"/>
              <a:gd name="connsiteY1-220" fmla="*/ 30356 h 1188341"/>
              <a:gd name="connsiteX2-221" fmla="*/ 4044140 w 7800630"/>
              <a:gd name="connsiteY2-222" fmla="*/ 1088686 h 1188341"/>
              <a:gd name="connsiteX3-223" fmla="*/ 6049336 w 7800630"/>
              <a:gd name="connsiteY3-224" fmla="*/ 472 h 1188341"/>
              <a:gd name="connsiteX4-225" fmla="*/ 7800630 w 7800630"/>
              <a:gd name="connsiteY4-226" fmla="*/ 1188341 h 1188341"/>
              <a:gd name="connsiteX0-227" fmla="*/ 0 w 7800630"/>
              <a:gd name="connsiteY0-228" fmla="*/ 1120027 h 1188341"/>
              <a:gd name="connsiteX1-229" fmla="*/ 1744247 w 7800630"/>
              <a:gd name="connsiteY1-230" fmla="*/ 30356 h 1188341"/>
              <a:gd name="connsiteX2-231" fmla="*/ 4044140 w 7800630"/>
              <a:gd name="connsiteY2-232" fmla="*/ 1088686 h 1188341"/>
              <a:gd name="connsiteX3-233" fmla="*/ 6049336 w 7800630"/>
              <a:gd name="connsiteY3-234" fmla="*/ 472 h 1188341"/>
              <a:gd name="connsiteX4-235" fmla="*/ 7800630 w 7800630"/>
              <a:gd name="connsiteY4-236" fmla="*/ 1188341 h 1188341"/>
              <a:gd name="connsiteX0-237" fmla="*/ 0 w 7851801"/>
              <a:gd name="connsiteY0-238" fmla="*/ 1120082 h 1120082"/>
              <a:gd name="connsiteX1-239" fmla="*/ 1744247 w 7851801"/>
              <a:gd name="connsiteY1-240" fmla="*/ 30411 h 1120082"/>
              <a:gd name="connsiteX2-241" fmla="*/ 4044140 w 7851801"/>
              <a:gd name="connsiteY2-242" fmla="*/ 1088741 h 1120082"/>
              <a:gd name="connsiteX3-243" fmla="*/ 6049336 w 7851801"/>
              <a:gd name="connsiteY3-244" fmla="*/ 527 h 1120082"/>
              <a:gd name="connsiteX4-245" fmla="*/ 7851801 w 7851801"/>
              <a:gd name="connsiteY4-246" fmla="*/ 1061175 h 1120082"/>
              <a:gd name="connsiteX0-247" fmla="*/ 0 w 7851801"/>
              <a:gd name="connsiteY0-248" fmla="*/ 1120082 h 1120082"/>
              <a:gd name="connsiteX1-249" fmla="*/ 1744247 w 7851801"/>
              <a:gd name="connsiteY1-250" fmla="*/ 30411 h 1120082"/>
              <a:gd name="connsiteX2-251" fmla="*/ 4044140 w 7851801"/>
              <a:gd name="connsiteY2-252" fmla="*/ 1088741 h 1120082"/>
              <a:gd name="connsiteX3-253" fmla="*/ 6049336 w 7851801"/>
              <a:gd name="connsiteY3-254" fmla="*/ 527 h 1120082"/>
              <a:gd name="connsiteX4-255" fmla="*/ 7851801 w 7851801"/>
              <a:gd name="connsiteY4-256" fmla="*/ 1061175 h 1120082"/>
              <a:gd name="connsiteX0-257" fmla="*/ 0 w 7851801"/>
              <a:gd name="connsiteY0-258" fmla="*/ 1120082 h 1120082"/>
              <a:gd name="connsiteX1-259" fmla="*/ 1744247 w 7851801"/>
              <a:gd name="connsiteY1-260" fmla="*/ 30411 h 1120082"/>
              <a:gd name="connsiteX2-261" fmla="*/ 4044140 w 7851801"/>
              <a:gd name="connsiteY2-262" fmla="*/ 1088741 h 1120082"/>
              <a:gd name="connsiteX3-263" fmla="*/ 6049336 w 7851801"/>
              <a:gd name="connsiteY3-264" fmla="*/ 527 h 1120082"/>
              <a:gd name="connsiteX4-265" fmla="*/ 7851801 w 7851801"/>
              <a:gd name="connsiteY4-266" fmla="*/ 1061175 h 1120082"/>
              <a:gd name="connsiteX0-267" fmla="*/ 0 w 7851801"/>
              <a:gd name="connsiteY0-268" fmla="*/ 1119555 h 1119555"/>
              <a:gd name="connsiteX1-269" fmla="*/ 1744247 w 7851801"/>
              <a:gd name="connsiteY1-270" fmla="*/ 29884 h 1119555"/>
              <a:gd name="connsiteX2-271" fmla="*/ 4044140 w 7851801"/>
              <a:gd name="connsiteY2-272" fmla="*/ 1088214 h 1119555"/>
              <a:gd name="connsiteX3-273" fmla="*/ 6049336 w 7851801"/>
              <a:gd name="connsiteY3-274" fmla="*/ 0 h 1119555"/>
              <a:gd name="connsiteX4-275" fmla="*/ 7851801 w 7851801"/>
              <a:gd name="connsiteY4-276" fmla="*/ 1060648 h 1119555"/>
              <a:gd name="connsiteX0-277" fmla="*/ 0 w 7851801"/>
              <a:gd name="connsiteY0-278" fmla="*/ 1119555 h 1119555"/>
              <a:gd name="connsiteX1-279" fmla="*/ 1744247 w 7851801"/>
              <a:gd name="connsiteY1-280" fmla="*/ 29884 h 1119555"/>
              <a:gd name="connsiteX2-281" fmla="*/ 4044140 w 7851801"/>
              <a:gd name="connsiteY2-282" fmla="*/ 1088214 h 1119555"/>
              <a:gd name="connsiteX3-283" fmla="*/ 6049336 w 7851801"/>
              <a:gd name="connsiteY3-284" fmla="*/ 0 h 1119555"/>
              <a:gd name="connsiteX4-285" fmla="*/ 7851801 w 7851801"/>
              <a:gd name="connsiteY4-286" fmla="*/ 1060648 h 1119555"/>
              <a:gd name="connsiteX0-287" fmla="*/ 0 w 7851801"/>
              <a:gd name="connsiteY0-288" fmla="*/ 1119555 h 1119555"/>
              <a:gd name="connsiteX1-289" fmla="*/ 2349784 w 7851801"/>
              <a:gd name="connsiteY1-290" fmla="*/ 13981 h 1119555"/>
              <a:gd name="connsiteX2-291" fmla="*/ 4044140 w 7851801"/>
              <a:gd name="connsiteY2-292" fmla="*/ 1088214 h 1119555"/>
              <a:gd name="connsiteX3-293" fmla="*/ 6049336 w 7851801"/>
              <a:gd name="connsiteY3-294" fmla="*/ 0 h 1119555"/>
              <a:gd name="connsiteX4-295" fmla="*/ 7851801 w 7851801"/>
              <a:gd name="connsiteY4-296" fmla="*/ 1060648 h 1119555"/>
              <a:gd name="connsiteX0-297" fmla="*/ 0 w 7118332"/>
              <a:gd name="connsiteY0-298" fmla="*/ 1079799 h 1088237"/>
              <a:gd name="connsiteX1-299" fmla="*/ 1616315 w 7118332"/>
              <a:gd name="connsiteY1-300" fmla="*/ 13981 h 1088237"/>
              <a:gd name="connsiteX2-301" fmla="*/ 3310671 w 7118332"/>
              <a:gd name="connsiteY2-302" fmla="*/ 1088214 h 1088237"/>
              <a:gd name="connsiteX3-303" fmla="*/ 5315867 w 7118332"/>
              <a:gd name="connsiteY3-304" fmla="*/ 0 h 1088237"/>
              <a:gd name="connsiteX4-305" fmla="*/ 7118332 w 7118332"/>
              <a:gd name="connsiteY4-306" fmla="*/ 1060648 h 1088237"/>
              <a:gd name="connsiteX0-307" fmla="*/ 0 w 7118332"/>
              <a:gd name="connsiteY0-308" fmla="*/ 1079799 h 1088237"/>
              <a:gd name="connsiteX1-309" fmla="*/ 1616315 w 7118332"/>
              <a:gd name="connsiteY1-310" fmla="*/ 13981 h 1088237"/>
              <a:gd name="connsiteX2-311" fmla="*/ 3310671 w 7118332"/>
              <a:gd name="connsiteY2-312" fmla="*/ 1088214 h 1088237"/>
              <a:gd name="connsiteX3-313" fmla="*/ 5315867 w 7118332"/>
              <a:gd name="connsiteY3-314" fmla="*/ 0 h 1088237"/>
              <a:gd name="connsiteX4-315" fmla="*/ 7118332 w 7118332"/>
              <a:gd name="connsiteY4-316" fmla="*/ 1060648 h 1088237"/>
              <a:gd name="connsiteX0-317" fmla="*/ 0 w 7118332"/>
              <a:gd name="connsiteY0-318" fmla="*/ 1065820 h 1074258"/>
              <a:gd name="connsiteX1-319" fmla="*/ 1616315 w 7118332"/>
              <a:gd name="connsiteY1-320" fmla="*/ 2 h 1074258"/>
              <a:gd name="connsiteX2-321" fmla="*/ 3310671 w 7118332"/>
              <a:gd name="connsiteY2-322" fmla="*/ 1074235 h 1074258"/>
              <a:gd name="connsiteX3-323" fmla="*/ 4974720 w 7118332"/>
              <a:gd name="connsiteY3-324" fmla="*/ 1924 h 1074258"/>
              <a:gd name="connsiteX4-325" fmla="*/ 7118332 w 7118332"/>
              <a:gd name="connsiteY4-326" fmla="*/ 1046669 h 1074258"/>
              <a:gd name="connsiteX0-327" fmla="*/ 0 w 6623667"/>
              <a:gd name="connsiteY0-328" fmla="*/ 1065820 h 1074258"/>
              <a:gd name="connsiteX1-329" fmla="*/ 1616315 w 6623667"/>
              <a:gd name="connsiteY1-330" fmla="*/ 2 h 1074258"/>
              <a:gd name="connsiteX2-331" fmla="*/ 3310671 w 6623667"/>
              <a:gd name="connsiteY2-332" fmla="*/ 1074235 h 1074258"/>
              <a:gd name="connsiteX3-333" fmla="*/ 4974720 w 6623667"/>
              <a:gd name="connsiteY3-334" fmla="*/ 1924 h 1074258"/>
              <a:gd name="connsiteX4-335" fmla="*/ 6623667 w 6623667"/>
              <a:gd name="connsiteY4-336" fmla="*/ 1038718 h 1074258"/>
              <a:gd name="connsiteX0-337" fmla="*/ 0 w 6478679"/>
              <a:gd name="connsiteY0-338" fmla="*/ 1065820 h 1074258"/>
              <a:gd name="connsiteX1-339" fmla="*/ 1616315 w 6478679"/>
              <a:gd name="connsiteY1-340" fmla="*/ 2 h 1074258"/>
              <a:gd name="connsiteX2-341" fmla="*/ 3310671 w 6478679"/>
              <a:gd name="connsiteY2-342" fmla="*/ 1074235 h 1074258"/>
              <a:gd name="connsiteX3-343" fmla="*/ 4974720 w 6478679"/>
              <a:gd name="connsiteY3-344" fmla="*/ 1924 h 1074258"/>
              <a:gd name="connsiteX4-345" fmla="*/ 6478679 w 6478679"/>
              <a:gd name="connsiteY4-346" fmla="*/ 1070523 h 1074258"/>
              <a:gd name="connsiteX0-347" fmla="*/ 0 w 6700425"/>
              <a:gd name="connsiteY0-348" fmla="*/ 1065820 h 1074258"/>
              <a:gd name="connsiteX1-349" fmla="*/ 1616315 w 6700425"/>
              <a:gd name="connsiteY1-350" fmla="*/ 2 h 1074258"/>
              <a:gd name="connsiteX2-351" fmla="*/ 3310671 w 6700425"/>
              <a:gd name="connsiteY2-352" fmla="*/ 1074235 h 1074258"/>
              <a:gd name="connsiteX3-353" fmla="*/ 4974720 w 6700425"/>
              <a:gd name="connsiteY3-354" fmla="*/ 1924 h 1074258"/>
              <a:gd name="connsiteX4-355" fmla="*/ 6700425 w 6700425"/>
              <a:gd name="connsiteY4-356" fmla="*/ 1038717 h 1074258"/>
              <a:gd name="connsiteX0-357" fmla="*/ 0 w 6700425"/>
              <a:gd name="connsiteY0-358" fmla="*/ 1127507 h 1135945"/>
              <a:gd name="connsiteX1-359" fmla="*/ 1616315 w 6700425"/>
              <a:gd name="connsiteY1-360" fmla="*/ 61689 h 1135945"/>
              <a:gd name="connsiteX2-361" fmla="*/ 3310671 w 6700425"/>
              <a:gd name="connsiteY2-362" fmla="*/ 1135922 h 1135945"/>
              <a:gd name="connsiteX3-363" fmla="*/ 5034421 w 6700425"/>
              <a:gd name="connsiteY3-364" fmla="*/ 0 h 1135945"/>
              <a:gd name="connsiteX4-365" fmla="*/ 6700425 w 6700425"/>
              <a:gd name="connsiteY4-366" fmla="*/ 1100404 h 1135945"/>
              <a:gd name="connsiteX0-367" fmla="*/ 0 w 6700425"/>
              <a:gd name="connsiteY0-368" fmla="*/ 1127507 h 1135945"/>
              <a:gd name="connsiteX1-369" fmla="*/ 1616315 w 6700425"/>
              <a:gd name="connsiteY1-370" fmla="*/ 61689 h 1135945"/>
              <a:gd name="connsiteX2-371" fmla="*/ 3310671 w 6700425"/>
              <a:gd name="connsiteY2-372" fmla="*/ 1135922 h 1135945"/>
              <a:gd name="connsiteX3-373" fmla="*/ 5034421 w 6700425"/>
              <a:gd name="connsiteY3-374" fmla="*/ 0 h 1135945"/>
              <a:gd name="connsiteX4-375" fmla="*/ 6700425 w 6700425"/>
              <a:gd name="connsiteY4-376" fmla="*/ 1100404 h 1135945"/>
              <a:gd name="connsiteX0-377" fmla="*/ 0 w 6700425"/>
              <a:gd name="connsiteY0-378" fmla="*/ 1127507 h 1135945"/>
              <a:gd name="connsiteX1-379" fmla="*/ 1616315 w 6700425"/>
              <a:gd name="connsiteY1-380" fmla="*/ 61689 h 1135945"/>
              <a:gd name="connsiteX2-381" fmla="*/ 3310671 w 6700425"/>
              <a:gd name="connsiteY2-382" fmla="*/ 1135922 h 1135945"/>
              <a:gd name="connsiteX3-383" fmla="*/ 5034421 w 6700425"/>
              <a:gd name="connsiteY3-384" fmla="*/ 0 h 1135945"/>
              <a:gd name="connsiteX4-385" fmla="*/ 6700425 w 6700425"/>
              <a:gd name="connsiteY4-386" fmla="*/ 1100404 h 1135945"/>
              <a:gd name="connsiteX0-387" fmla="*/ 0 w 6700425"/>
              <a:gd name="connsiteY0-388" fmla="*/ 1127507 h 1135945"/>
              <a:gd name="connsiteX1-389" fmla="*/ 1616315 w 6700425"/>
              <a:gd name="connsiteY1-390" fmla="*/ 61689 h 1135945"/>
              <a:gd name="connsiteX2-391" fmla="*/ 3310671 w 6700425"/>
              <a:gd name="connsiteY2-392" fmla="*/ 1135922 h 1135945"/>
              <a:gd name="connsiteX3-393" fmla="*/ 5034421 w 6700425"/>
              <a:gd name="connsiteY3-394" fmla="*/ 0 h 1135945"/>
              <a:gd name="connsiteX4-395" fmla="*/ 6700425 w 6700425"/>
              <a:gd name="connsiteY4-396" fmla="*/ 1100404 h 1135945"/>
              <a:gd name="connsiteX0-397" fmla="*/ 0 w 6700425"/>
              <a:gd name="connsiteY0-398" fmla="*/ 1127507 h 1135922"/>
              <a:gd name="connsiteX1-399" fmla="*/ 1616315 w 6700425"/>
              <a:gd name="connsiteY1-400" fmla="*/ 61689 h 1135922"/>
              <a:gd name="connsiteX2-401" fmla="*/ 3310671 w 6700425"/>
              <a:gd name="connsiteY2-402" fmla="*/ 1135922 h 1135922"/>
              <a:gd name="connsiteX3-403" fmla="*/ 5034421 w 6700425"/>
              <a:gd name="connsiteY3-404" fmla="*/ 0 h 1135922"/>
              <a:gd name="connsiteX4-405" fmla="*/ 6700425 w 6700425"/>
              <a:gd name="connsiteY4-406" fmla="*/ 1100404 h 1135922"/>
              <a:gd name="connsiteX0-407" fmla="*/ 0 w 6700425"/>
              <a:gd name="connsiteY0-408" fmla="*/ 1127509 h 1135924"/>
              <a:gd name="connsiteX1-409" fmla="*/ 1616315 w 6700425"/>
              <a:gd name="connsiteY1-410" fmla="*/ 61691 h 1135924"/>
              <a:gd name="connsiteX2-411" fmla="*/ 3310671 w 6700425"/>
              <a:gd name="connsiteY2-412" fmla="*/ 1135924 h 1135924"/>
              <a:gd name="connsiteX3-413" fmla="*/ 5034421 w 6700425"/>
              <a:gd name="connsiteY3-414" fmla="*/ 2 h 1135924"/>
              <a:gd name="connsiteX4-415" fmla="*/ 6700425 w 6700425"/>
              <a:gd name="connsiteY4-416" fmla="*/ 1100406 h 1135924"/>
              <a:gd name="connsiteX0-417" fmla="*/ 0 w 6700425"/>
              <a:gd name="connsiteY0-418" fmla="*/ 1127509 h 1135924"/>
              <a:gd name="connsiteX1-419" fmla="*/ 1616315 w 6700425"/>
              <a:gd name="connsiteY1-420" fmla="*/ 61691 h 1135924"/>
              <a:gd name="connsiteX2-421" fmla="*/ 3310671 w 6700425"/>
              <a:gd name="connsiteY2-422" fmla="*/ 1135924 h 1135924"/>
              <a:gd name="connsiteX3-423" fmla="*/ 5034421 w 6700425"/>
              <a:gd name="connsiteY3-424" fmla="*/ 2 h 1135924"/>
              <a:gd name="connsiteX4-425" fmla="*/ 6700425 w 6700425"/>
              <a:gd name="connsiteY4-426" fmla="*/ 1100406 h 1135924"/>
              <a:gd name="connsiteX0-427" fmla="*/ 0 w 6700425"/>
              <a:gd name="connsiteY0-428" fmla="*/ 1127509 h 1135924"/>
              <a:gd name="connsiteX1-429" fmla="*/ 1616315 w 6700425"/>
              <a:gd name="connsiteY1-430" fmla="*/ 61691 h 1135924"/>
              <a:gd name="connsiteX2-431" fmla="*/ 3310671 w 6700425"/>
              <a:gd name="connsiteY2-432" fmla="*/ 1135924 h 1135924"/>
              <a:gd name="connsiteX3-433" fmla="*/ 5034421 w 6700425"/>
              <a:gd name="connsiteY3-434" fmla="*/ 2 h 1135924"/>
              <a:gd name="connsiteX4-435" fmla="*/ 6700425 w 6700425"/>
              <a:gd name="connsiteY4-436" fmla="*/ 1072905 h 1135924"/>
              <a:gd name="connsiteX0-437" fmla="*/ 0 w 6715173"/>
              <a:gd name="connsiteY0-438" fmla="*/ 1127509 h 1135924"/>
              <a:gd name="connsiteX1-439" fmla="*/ 1616315 w 6715173"/>
              <a:gd name="connsiteY1-440" fmla="*/ 61691 h 1135924"/>
              <a:gd name="connsiteX2-441" fmla="*/ 3310671 w 6715173"/>
              <a:gd name="connsiteY2-442" fmla="*/ 1135924 h 1135924"/>
              <a:gd name="connsiteX3-443" fmla="*/ 5034421 w 6715173"/>
              <a:gd name="connsiteY3-444" fmla="*/ 2 h 1135924"/>
              <a:gd name="connsiteX4-445" fmla="*/ 6715173 w 6715173"/>
              <a:gd name="connsiteY4-446" fmla="*/ 1059155 h 1135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25" y="connsiteY4-26"/>
              </a:cxn>
            </a:cxnLst>
            <a:rect l="l" t="t" r="r" b="b"/>
            <a:pathLst>
              <a:path w="6715173" h="1135924">
                <a:moveTo>
                  <a:pt x="0" y="1127509"/>
                </a:moveTo>
                <a:cubicBezTo>
                  <a:pt x="507007" y="1133134"/>
                  <a:pt x="1064537" y="60289"/>
                  <a:pt x="1616315" y="61691"/>
                </a:cubicBezTo>
                <a:cubicBezTo>
                  <a:pt x="2168093" y="63093"/>
                  <a:pt x="2778719" y="1127987"/>
                  <a:pt x="3310671" y="1135924"/>
                </a:cubicBezTo>
                <a:cubicBezTo>
                  <a:pt x="3866607" y="1117437"/>
                  <a:pt x="4488155" y="10816"/>
                  <a:pt x="5034421" y="2"/>
                </a:cubicBezTo>
                <a:cubicBezTo>
                  <a:pt x="5562285" y="-1785"/>
                  <a:pt x="6713956" y="1071307"/>
                  <a:pt x="6715173" y="1059155"/>
                </a:cubicBezTo>
              </a:path>
            </a:pathLst>
          </a:cu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2400"/>
          </a:p>
        </p:txBody>
      </p:sp>
      <p:sp>
        <p:nvSpPr>
          <p:cNvPr id="62" name="TextBox 6"/>
          <p:cNvSpPr txBox="1">
            <a:spLocks noChangeArrowheads="1"/>
          </p:cNvSpPr>
          <p:nvPr/>
        </p:nvSpPr>
        <p:spPr bwMode="auto">
          <a:xfrm>
            <a:off x="635150" y="2538623"/>
            <a:ext cx="23885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lvl="1"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TextBox 6"/>
          <p:cNvSpPr txBox="1">
            <a:spLocks noChangeArrowheads="1"/>
          </p:cNvSpPr>
          <p:nvPr/>
        </p:nvSpPr>
        <p:spPr bwMode="auto">
          <a:xfrm>
            <a:off x="2747384" y="3872255"/>
            <a:ext cx="23885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lvl="1"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TextBox 6"/>
          <p:cNvSpPr txBox="1">
            <a:spLocks noChangeArrowheads="1"/>
          </p:cNvSpPr>
          <p:nvPr/>
        </p:nvSpPr>
        <p:spPr bwMode="auto">
          <a:xfrm>
            <a:off x="4877768" y="2534818"/>
            <a:ext cx="23885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lvl="1"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成功项目展示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TextBox 6"/>
          <p:cNvSpPr txBox="1">
            <a:spLocks noChangeArrowheads="1"/>
          </p:cNvSpPr>
          <p:nvPr/>
        </p:nvSpPr>
        <p:spPr bwMode="auto">
          <a:xfrm>
            <a:off x="6960096" y="3890843"/>
            <a:ext cx="238850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工作中存在的不足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TextBox 40"/>
          <p:cNvSpPr txBox="1">
            <a:spLocks noChangeArrowheads="1"/>
          </p:cNvSpPr>
          <p:nvPr/>
        </p:nvSpPr>
        <p:spPr bwMode="auto">
          <a:xfrm>
            <a:off x="8976320" y="2511478"/>
            <a:ext cx="23885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lvl="1"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2" name="组合 71"/>
          <p:cNvGrpSpPr/>
          <p:nvPr/>
        </p:nvGrpSpPr>
        <p:grpSpPr>
          <a:xfrm>
            <a:off x="1325688" y="3604190"/>
            <a:ext cx="1181594" cy="1181594"/>
            <a:chOff x="1325688" y="3604190"/>
            <a:chExt cx="1181594" cy="1181594"/>
          </a:xfrm>
        </p:grpSpPr>
        <p:sp>
          <p:nvSpPr>
            <p:cNvPr id="73" name="圆角矩形 72"/>
            <p:cNvSpPr/>
            <p:nvPr/>
          </p:nvSpPr>
          <p:spPr>
            <a:xfrm rot="18926425">
              <a:off x="1325688" y="3604190"/>
              <a:ext cx="1181594" cy="1181594"/>
            </a:xfrm>
            <a:prstGeom prst="roundRect">
              <a:avLst/>
            </a:prstGeom>
            <a:gradFill flip="none" rotWithShape="1">
              <a:gsLst>
                <a:gs pos="0">
                  <a:srgbClr val="C9CBC8"/>
                </a:gs>
                <a:gs pos="100000">
                  <a:srgbClr val="FCFCFC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rgbClr val="FCFDFD"/>
                  </a:gs>
                  <a:gs pos="100000">
                    <a:srgbClr val="CFD4D0"/>
                  </a:gs>
                </a:gsLst>
                <a:lin ang="8100000" scaled="1"/>
                <a:tileRect/>
              </a:gradFill>
            </a:ln>
            <a:effectLst>
              <a:outerShdw blurRad="342900" dist="1524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TextBox 27"/>
            <p:cNvSpPr txBox="1"/>
            <p:nvPr/>
          </p:nvSpPr>
          <p:spPr>
            <a:xfrm>
              <a:off x="1611063" y="3764287"/>
              <a:ext cx="606255" cy="9130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5335" b="1" dirty="0" smtClean="0">
                  <a:latin typeface="微软雅黑" panose="020B0503020204020204" pitchFamily="34" charset="-122"/>
                  <a:ea typeface="造字工房劲黑（非商用）常规体" pitchFamily="50" charset="-122"/>
                </a:rPr>
                <a:t>1</a:t>
              </a:r>
              <a:endParaRPr lang="zh-CN" altLang="en-US" sz="5335" b="1" dirty="0">
                <a:latin typeface="微软雅黑" panose="020B0503020204020204" pitchFamily="34" charset="-122"/>
                <a:ea typeface="造字工房劲黑（非商用）常规体" pitchFamily="50" charset="-122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3350841" y="2193014"/>
            <a:ext cx="1181594" cy="1181594"/>
            <a:chOff x="1325688" y="3604190"/>
            <a:chExt cx="1181594" cy="1181594"/>
          </a:xfrm>
        </p:grpSpPr>
        <p:sp>
          <p:nvSpPr>
            <p:cNvPr id="76" name="圆角矩形 75"/>
            <p:cNvSpPr/>
            <p:nvPr/>
          </p:nvSpPr>
          <p:spPr>
            <a:xfrm rot="18926425">
              <a:off x="1325688" y="3604190"/>
              <a:ext cx="1181594" cy="1181594"/>
            </a:xfrm>
            <a:prstGeom prst="roundRect">
              <a:avLst/>
            </a:prstGeom>
            <a:gradFill flip="none" rotWithShape="1">
              <a:gsLst>
                <a:gs pos="0">
                  <a:srgbClr val="C9CBC8"/>
                </a:gs>
                <a:gs pos="100000">
                  <a:srgbClr val="FCFCFC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rgbClr val="FCFDFD"/>
                  </a:gs>
                  <a:gs pos="100000">
                    <a:srgbClr val="CFD4D0"/>
                  </a:gs>
                </a:gsLst>
                <a:lin ang="8100000" scaled="1"/>
                <a:tileRect/>
              </a:gradFill>
            </a:ln>
            <a:effectLst>
              <a:outerShdw blurRad="342900" dist="1524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TextBox 27"/>
            <p:cNvSpPr txBox="1"/>
            <p:nvPr/>
          </p:nvSpPr>
          <p:spPr>
            <a:xfrm>
              <a:off x="1611063" y="3764287"/>
              <a:ext cx="606255" cy="9130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5335" b="1" dirty="0" smtClean="0">
                  <a:latin typeface="微软雅黑" panose="020B0503020204020204" pitchFamily="34" charset="-122"/>
                  <a:ea typeface="造字工房劲黑（非商用）常规体" pitchFamily="50" charset="-122"/>
                </a:rPr>
                <a:t>2</a:t>
              </a:r>
              <a:endParaRPr lang="zh-CN" altLang="en-US" sz="5335" b="1" dirty="0">
                <a:latin typeface="微软雅黑" panose="020B0503020204020204" pitchFamily="34" charset="-122"/>
                <a:ea typeface="造字工房劲黑（非商用）常规体" pitchFamily="50" charset="-122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5430891" y="3614231"/>
            <a:ext cx="1181594" cy="1181594"/>
            <a:chOff x="1325688" y="3604190"/>
            <a:chExt cx="1181594" cy="1181594"/>
          </a:xfrm>
        </p:grpSpPr>
        <p:sp>
          <p:nvSpPr>
            <p:cNvPr id="79" name="圆角矩形 78"/>
            <p:cNvSpPr/>
            <p:nvPr/>
          </p:nvSpPr>
          <p:spPr>
            <a:xfrm rot="18926425">
              <a:off x="1325688" y="3604190"/>
              <a:ext cx="1181594" cy="1181594"/>
            </a:xfrm>
            <a:prstGeom prst="roundRect">
              <a:avLst/>
            </a:prstGeom>
            <a:gradFill flip="none" rotWithShape="1">
              <a:gsLst>
                <a:gs pos="0">
                  <a:srgbClr val="C9CBC8"/>
                </a:gs>
                <a:gs pos="100000">
                  <a:srgbClr val="FCFCFC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rgbClr val="FCFDFD"/>
                  </a:gs>
                  <a:gs pos="100000">
                    <a:srgbClr val="CFD4D0"/>
                  </a:gs>
                </a:gsLst>
                <a:lin ang="8100000" scaled="1"/>
                <a:tileRect/>
              </a:gradFill>
            </a:ln>
            <a:effectLst>
              <a:outerShdw blurRad="342900" dist="1524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TextBox 27"/>
            <p:cNvSpPr txBox="1"/>
            <p:nvPr/>
          </p:nvSpPr>
          <p:spPr>
            <a:xfrm>
              <a:off x="1611063" y="3764287"/>
              <a:ext cx="606255" cy="9130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5335" b="1" dirty="0" smtClean="0">
                  <a:latin typeface="微软雅黑" panose="020B0503020204020204" pitchFamily="34" charset="-122"/>
                  <a:ea typeface="造字工房劲黑（非商用）常规体" pitchFamily="50" charset="-122"/>
                </a:rPr>
                <a:t>3</a:t>
              </a:r>
              <a:endParaRPr lang="zh-CN" altLang="en-US" sz="5335" b="1" dirty="0">
                <a:latin typeface="微软雅黑" panose="020B0503020204020204" pitchFamily="34" charset="-122"/>
                <a:ea typeface="造字工房劲黑（非商用）常规体" pitchFamily="50" charset="-122"/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7693254" y="2172064"/>
            <a:ext cx="1181594" cy="1181594"/>
            <a:chOff x="1325688" y="3604190"/>
            <a:chExt cx="1181594" cy="1181594"/>
          </a:xfrm>
        </p:grpSpPr>
        <p:sp>
          <p:nvSpPr>
            <p:cNvPr id="82" name="圆角矩形 81"/>
            <p:cNvSpPr/>
            <p:nvPr/>
          </p:nvSpPr>
          <p:spPr>
            <a:xfrm rot="18926425">
              <a:off x="1325688" y="3604190"/>
              <a:ext cx="1181594" cy="1181594"/>
            </a:xfrm>
            <a:prstGeom prst="roundRect">
              <a:avLst/>
            </a:prstGeom>
            <a:gradFill flip="none" rotWithShape="1">
              <a:gsLst>
                <a:gs pos="0">
                  <a:srgbClr val="C9CBC8"/>
                </a:gs>
                <a:gs pos="100000">
                  <a:srgbClr val="FCFCFC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rgbClr val="FCFDFD"/>
                  </a:gs>
                  <a:gs pos="100000">
                    <a:srgbClr val="CFD4D0"/>
                  </a:gs>
                </a:gsLst>
                <a:lin ang="8100000" scaled="1"/>
                <a:tileRect/>
              </a:gradFill>
            </a:ln>
            <a:effectLst>
              <a:outerShdw blurRad="342900" dist="1524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TextBox 27"/>
            <p:cNvSpPr txBox="1"/>
            <p:nvPr/>
          </p:nvSpPr>
          <p:spPr>
            <a:xfrm>
              <a:off x="1611063" y="3764287"/>
              <a:ext cx="606255" cy="9130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5335" b="1" dirty="0" smtClean="0">
                  <a:latin typeface="微软雅黑" panose="020B0503020204020204" pitchFamily="34" charset="-122"/>
                  <a:ea typeface="造字工房劲黑（非商用）常规体" pitchFamily="50" charset="-122"/>
                </a:rPr>
                <a:t>4</a:t>
              </a:r>
              <a:endParaRPr lang="zh-CN" altLang="en-US" sz="5335" b="1" dirty="0">
                <a:latin typeface="微软雅黑" panose="020B0503020204020204" pitchFamily="34" charset="-122"/>
                <a:ea typeface="造字工房劲黑（非商用）常规体" pitchFamily="50" charset="-122"/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9952770" y="3602560"/>
            <a:ext cx="1181594" cy="1181594"/>
            <a:chOff x="1325688" y="3604190"/>
            <a:chExt cx="1181594" cy="1181594"/>
          </a:xfrm>
        </p:grpSpPr>
        <p:sp>
          <p:nvSpPr>
            <p:cNvPr id="85" name="圆角矩形 84"/>
            <p:cNvSpPr/>
            <p:nvPr/>
          </p:nvSpPr>
          <p:spPr>
            <a:xfrm rot="18926425">
              <a:off x="1325688" y="3604190"/>
              <a:ext cx="1181594" cy="1181594"/>
            </a:xfrm>
            <a:prstGeom prst="roundRect">
              <a:avLst/>
            </a:prstGeom>
            <a:gradFill flip="none" rotWithShape="1">
              <a:gsLst>
                <a:gs pos="0">
                  <a:srgbClr val="C9CBC8"/>
                </a:gs>
                <a:gs pos="100000">
                  <a:srgbClr val="FCFCFC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rgbClr val="FCFDFD"/>
                  </a:gs>
                  <a:gs pos="100000">
                    <a:srgbClr val="CFD4D0"/>
                  </a:gs>
                </a:gsLst>
                <a:lin ang="8100000" scaled="1"/>
                <a:tileRect/>
              </a:gradFill>
            </a:ln>
            <a:effectLst>
              <a:outerShdw blurRad="342900" dist="1524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TextBox 27"/>
            <p:cNvSpPr txBox="1"/>
            <p:nvPr/>
          </p:nvSpPr>
          <p:spPr>
            <a:xfrm>
              <a:off x="1611063" y="3764287"/>
              <a:ext cx="606255" cy="9130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5335" b="1" dirty="0" smtClean="0">
                  <a:latin typeface="微软雅黑" panose="020B0503020204020204" pitchFamily="34" charset="-122"/>
                  <a:ea typeface="造字工房劲黑（非商用）常规体" pitchFamily="50" charset="-122"/>
                </a:rPr>
                <a:t>5</a:t>
              </a:r>
              <a:endParaRPr lang="zh-CN" altLang="en-US" sz="5335" b="1" dirty="0">
                <a:latin typeface="微软雅黑" panose="020B0503020204020204" pitchFamily="34" charset="-122"/>
                <a:ea typeface="造字工房劲黑（非商用）常规体" pitchFamily="50" charset="-122"/>
              </a:endParaRPr>
            </a:p>
          </p:txBody>
        </p:sp>
      </p:grpSp>
      <p:sp>
        <p:nvSpPr>
          <p:cNvPr id="87" name="TextBox 43"/>
          <p:cNvSpPr txBox="1"/>
          <p:nvPr/>
        </p:nvSpPr>
        <p:spPr>
          <a:xfrm>
            <a:off x="4751851" y="634090"/>
            <a:ext cx="2688299" cy="4104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65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录 页</a:t>
            </a:r>
            <a:endParaRPr lang="zh-CN" altLang="en-US" sz="1335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 87"/>
          <p:cNvCxnSpPr/>
          <p:nvPr/>
        </p:nvCxnSpPr>
        <p:spPr>
          <a:xfrm>
            <a:off x="687010" y="832153"/>
            <a:ext cx="4256863" cy="698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连接符 88"/>
          <p:cNvCxnSpPr/>
          <p:nvPr/>
        </p:nvCxnSpPr>
        <p:spPr>
          <a:xfrm>
            <a:off x="7248129" y="839135"/>
            <a:ext cx="435287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/>
      <p:bldP spid="63" grpId="0"/>
      <p:bldP spid="64" grpId="0"/>
      <p:bldP spid="65" grpId="0"/>
      <p:bldP spid="7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团建活动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408981" y="2937749"/>
            <a:ext cx="683330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在此输入关于此标题或图形的文字描述内容或者相关的数据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。</a:t>
            </a: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在此输入关于此标题或图形的文字描述内容或者相关的数据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。</a:t>
            </a: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在此输入关于此标题或图形的文字描述内容或者相关的数据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。</a:t>
            </a: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在此输入关于此标题或图形的文字描述内容或者相关的数据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。</a:t>
            </a: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在此输入关于此标题或图形的文字描述内容或者相关的数据。</a:t>
            </a: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330" y="2045576"/>
            <a:ext cx="2151657" cy="161374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330" y="3804300"/>
            <a:ext cx="2151657" cy="161374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284" y="2045575"/>
            <a:ext cx="2151657" cy="1613743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7246992" y="3799002"/>
            <a:ext cx="2146949" cy="1624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cs typeface="+mn-ea"/>
                <a:sym typeface="+mn-lt"/>
              </a:rPr>
              <a:t>在此输入</a:t>
            </a:r>
            <a:endParaRPr lang="en-US" altLang="zh-CN" sz="2800" dirty="0" smtClean="0">
              <a:cs typeface="+mn-ea"/>
              <a:sym typeface="+mn-lt"/>
            </a:endParaRPr>
          </a:p>
          <a:p>
            <a:pPr algn="ctr"/>
            <a:r>
              <a:rPr lang="zh-CN" altLang="en-US" sz="2800" dirty="0" smtClean="0">
                <a:cs typeface="+mn-ea"/>
                <a:sym typeface="+mn-lt"/>
              </a:rPr>
              <a:t>小标题</a:t>
            </a:r>
            <a:endParaRPr lang="zh-CN" altLang="en-US" sz="2800" dirty="0">
              <a:cs typeface="+mn-ea"/>
              <a:sym typeface="+mn-lt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成功案例</a:t>
            </a:r>
            <a:endParaRPr lang="zh-CN" altLang="en-US" dirty="0"/>
          </a:p>
        </p:txBody>
      </p:sp>
      <p:sp>
        <p:nvSpPr>
          <p:cNvPr id="14" name="任意多边形 13"/>
          <p:cNvSpPr/>
          <p:nvPr/>
        </p:nvSpPr>
        <p:spPr>
          <a:xfrm>
            <a:off x="935371" y="2303951"/>
            <a:ext cx="1559653" cy="1351129"/>
          </a:xfrm>
          <a:custGeom>
            <a:avLst/>
            <a:gdLst>
              <a:gd name="connsiteX0" fmla="*/ 0 w 1939481"/>
              <a:gd name="connsiteY0" fmla="*/ 0 h 1680174"/>
              <a:gd name="connsiteX1" fmla="*/ 1680174 w 1939481"/>
              <a:gd name="connsiteY1" fmla="*/ 0 h 1680174"/>
              <a:gd name="connsiteX2" fmla="*/ 1680174 w 1939481"/>
              <a:gd name="connsiteY2" fmla="*/ 192122 h 1680174"/>
              <a:gd name="connsiteX3" fmla="*/ 1939481 w 1939481"/>
              <a:gd name="connsiteY3" fmla="*/ 340724 h 1680174"/>
              <a:gd name="connsiteX4" fmla="*/ 1680174 w 1939481"/>
              <a:gd name="connsiteY4" fmla="*/ 489325 h 1680174"/>
              <a:gd name="connsiteX5" fmla="*/ 1680174 w 1939481"/>
              <a:gd name="connsiteY5" fmla="*/ 1680174 h 1680174"/>
              <a:gd name="connsiteX6" fmla="*/ 0 w 1939481"/>
              <a:gd name="connsiteY6" fmla="*/ 1680174 h 1680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9481" h="1680174">
                <a:moveTo>
                  <a:pt x="0" y="0"/>
                </a:moveTo>
                <a:lnTo>
                  <a:pt x="1680174" y="0"/>
                </a:lnTo>
                <a:lnTo>
                  <a:pt x="1680174" y="192122"/>
                </a:lnTo>
                <a:lnTo>
                  <a:pt x="1939481" y="340724"/>
                </a:lnTo>
                <a:lnTo>
                  <a:pt x="1680174" y="489325"/>
                </a:lnTo>
                <a:lnTo>
                  <a:pt x="1680174" y="1680174"/>
                </a:lnTo>
                <a:lnTo>
                  <a:pt x="0" y="168017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24000" bIns="288000" rtlCol="0" anchor="b" anchorCtr="0"/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任意多边形 14"/>
          <p:cNvSpPr>
            <a:spLocks noChangeAspect="1"/>
          </p:cNvSpPr>
          <p:nvPr/>
        </p:nvSpPr>
        <p:spPr>
          <a:xfrm>
            <a:off x="1466617" y="2554414"/>
            <a:ext cx="362012" cy="360000"/>
          </a:xfrm>
          <a:custGeom>
            <a:avLst/>
            <a:gdLst>
              <a:gd name="connsiteX0" fmla="*/ 1602397 w 3720689"/>
              <a:gd name="connsiteY0" fmla="*/ 2687306 h 3700012"/>
              <a:gd name="connsiteX1" fmla="*/ 2088746 w 3720689"/>
              <a:gd name="connsiteY1" fmla="*/ 3138688 h 3700012"/>
              <a:gd name="connsiteX2" fmla="*/ 1520815 w 3720689"/>
              <a:gd name="connsiteY2" fmla="*/ 3262912 h 3700012"/>
              <a:gd name="connsiteX3" fmla="*/ 589427 w 3720689"/>
              <a:gd name="connsiteY3" fmla="*/ 1251298 h 3700012"/>
              <a:gd name="connsiteX4" fmla="*/ 2569427 w 3720689"/>
              <a:gd name="connsiteY4" fmla="*/ 1251298 h 3700012"/>
              <a:gd name="connsiteX5" fmla="*/ 2569427 w 3720689"/>
              <a:gd name="connsiteY5" fmla="*/ 1387924 h 3700012"/>
              <a:gd name="connsiteX6" fmla="*/ 589427 w 3720689"/>
              <a:gd name="connsiteY6" fmla="*/ 1387924 h 3700012"/>
              <a:gd name="connsiteX7" fmla="*/ 0 w 3720689"/>
              <a:gd name="connsiteY7" fmla="*/ 0 h 3700012"/>
              <a:gd name="connsiteX8" fmla="*/ 204717 w 3720689"/>
              <a:gd name="connsiteY8" fmla="*/ 0 h 3700012"/>
              <a:gd name="connsiteX9" fmla="*/ 204717 w 3720689"/>
              <a:gd name="connsiteY9" fmla="*/ 2 h 3700012"/>
              <a:gd name="connsiteX10" fmla="*/ 2907082 w 3720689"/>
              <a:gd name="connsiteY10" fmla="*/ 2 h 3700012"/>
              <a:gd name="connsiteX11" fmla="*/ 2907082 w 3720689"/>
              <a:gd name="connsiteY11" fmla="*/ 1 h 3700012"/>
              <a:gd name="connsiteX12" fmla="*/ 3111799 w 3720689"/>
              <a:gd name="connsiteY12" fmla="*/ 1 h 3700012"/>
              <a:gd name="connsiteX13" fmla="*/ 3111799 w 3720689"/>
              <a:gd name="connsiteY13" fmla="*/ 1060973 h 3700012"/>
              <a:gd name="connsiteX14" fmla="*/ 3234340 w 3720689"/>
              <a:gd name="connsiteY14" fmla="*/ 928939 h 3700012"/>
              <a:gd name="connsiteX15" fmla="*/ 3720689 w 3720689"/>
              <a:gd name="connsiteY15" fmla="*/ 1380321 h 3700012"/>
              <a:gd name="connsiteX16" fmla="*/ 3448536 w 3720689"/>
              <a:gd name="connsiteY16" fmla="*/ 1673558 h 3700012"/>
              <a:gd name="connsiteX17" fmla="*/ 2964153 w 3720689"/>
              <a:gd name="connsiteY17" fmla="*/ 1224001 h 3700012"/>
              <a:gd name="connsiteX18" fmla="*/ 2907082 w 3720689"/>
              <a:gd name="connsiteY18" fmla="*/ 1224001 h 3700012"/>
              <a:gd name="connsiteX19" fmla="*/ 2907082 w 3720689"/>
              <a:gd name="connsiteY19" fmla="*/ 204719 h 3700012"/>
              <a:gd name="connsiteX20" fmla="*/ 204717 w 3720689"/>
              <a:gd name="connsiteY20" fmla="*/ 204719 h 3700012"/>
              <a:gd name="connsiteX21" fmla="*/ 204717 w 3720689"/>
              <a:gd name="connsiteY21" fmla="*/ 3488602 h 3700012"/>
              <a:gd name="connsiteX22" fmla="*/ 2907082 w 3720689"/>
              <a:gd name="connsiteY22" fmla="*/ 3488602 h 3700012"/>
              <a:gd name="connsiteX23" fmla="*/ 2907082 w 3720689"/>
              <a:gd name="connsiteY23" fmla="*/ 2256957 h 3700012"/>
              <a:gd name="connsiteX24" fmla="*/ 2186995 w 3720689"/>
              <a:gd name="connsiteY24" fmla="*/ 3032826 h 3700012"/>
              <a:gd name="connsiteX25" fmla="*/ 1700646 w 3720689"/>
              <a:gd name="connsiteY25" fmla="*/ 2581444 h 3700012"/>
              <a:gd name="connsiteX26" fmla="*/ 1802861 w 3720689"/>
              <a:gd name="connsiteY26" fmla="*/ 2471311 h 3700012"/>
              <a:gd name="connsiteX27" fmla="*/ 589427 w 3720689"/>
              <a:gd name="connsiteY27" fmla="*/ 2471311 h 3700012"/>
              <a:gd name="connsiteX28" fmla="*/ 589427 w 3720689"/>
              <a:gd name="connsiteY28" fmla="*/ 2334685 h 3700012"/>
              <a:gd name="connsiteX29" fmla="*/ 1929664 w 3720689"/>
              <a:gd name="connsiteY29" fmla="*/ 2334685 h 3700012"/>
              <a:gd name="connsiteX30" fmla="*/ 2172871 w 3720689"/>
              <a:gd name="connsiteY30" fmla="*/ 2072637 h 3700012"/>
              <a:gd name="connsiteX31" fmla="*/ 589427 w 3720689"/>
              <a:gd name="connsiteY31" fmla="*/ 2072637 h 3700012"/>
              <a:gd name="connsiteX32" fmla="*/ 589427 w 3720689"/>
              <a:gd name="connsiteY32" fmla="*/ 1936011 h 3700012"/>
              <a:gd name="connsiteX33" fmla="*/ 2299674 w 3720689"/>
              <a:gd name="connsiteY33" fmla="*/ 1936011 h 3700012"/>
              <a:gd name="connsiteX34" fmla="*/ 2479856 w 3720689"/>
              <a:gd name="connsiteY34" fmla="*/ 1741871 h 3700012"/>
              <a:gd name="connsiteX35" fmla="*/ 589427 w 3720689"/>
              <a:gd name="connsiteY35" fmla="*/ 1741871 h 3700012"/>
              <a:gd name="connsiteX36" fmla="*/ 589427 w 3720689"/>
              <a:gd name="connsiteY36" fmla="*/ 1605245 h 3700012"/>
              <a:gd name="connsiteX37" fmla="*/ 2569427 w 3720689"/>
              <a:gd name="connsiteY37" fmla="*/ 1605245 h 3700012"/>
              <a:gd name="connsiteX38" fmla="*/ 2569427 w 3720689"/>
              <a:gd name="connsiteY38" fmla="*/ 1645361 h 3700012"/>
              <a:gd name="connsiteX39" fmla="*/ 2833408 w 3720689"/>
              <a:gd name="connsiteY39" fmla="*/ 1360930 h 3700012"/>
              <a:gd name="connsiteX40" fmla="*/ 3319757 w 3720689"/>
              <a:gd name="connsiteY40" fmla="*/ 1812312 h 3700012"/>
              <a:gd name="connsiteX41" fmla="*/ 3111799 w 3720689"/>
              <a:gd name="connsiteY41" fmla="*/ 2036381 h 3700012"/>
              <a:gd name="connsiteX42" fmla="*/ 3111799 w 3720689"/>
              <a:gd name="connsiteY42" fmla="*/ 3700012 h 3700012"/>
              <a:gd name="connsiteX43" fmla="*/ 2907082 w 3720689"/>
              <a:gd name="connsiteY43" fmla="*/ 3700012 h 3700012"/>
              <a:gd name="connsiteX44" fmla="*/ 2907082 w 3720689"/>
              <a:gd name="connsiteY44" fmla="*/ 3693319 h 3700012"/>
              <a:gd name="connsiteX45" fmla="*/ 1 w 3720689"/>
              <a:gd name="connsiteY45" fmla="*/ 3693319 h 3700012"/>
              <a:gd name="connsiteX46" fmla="*/ 1 w 3720689"/>
              <a:gd name="connsiteY46" fmla="*/ 3636001 h 3700012"/>
              <a:gd name="connsiteX47" fmla="*/ 0 w 3720689"/>
              <a:gd name="connsiteY47" fmla="*/ 3636001 h 3700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720689" h="3700012">
                <a:moveTo>
                  <a:pt x="1602397" y="2687306"/>
                </a:moveTo>
                <a:lnTo>
                  <a:pt x="2088746" y="3138688"/>
                </a:lnTo>
                <a:lnTo>
                  <a:pt x="1520815" y="3262912"/>
                </a:lnTo>
                <a:close/>
                <a:moveTo>
                  <a:pt x="589427" y="1251298"/>
                </a:moveTo>
                <a:lnTo>
                  <a:pt x="2569427" y="1251298"/>
                </a:lnTo>
                <a:lnTo>
                  <a:pt x="2569427" y="1387924"/>
                </a:lnTo>
                <a:lnTo>
                  <a:pt x="589427" y="1387924"/>
                </a:lnTo>
                <a:close/>
                <a:moveTo>
                  <a:pt x="0" y="0"/>
                </a:moveTo>
                <a:lnTo>
                  <a:pt x="204717" y="0"/>
                </a:lnTo>
                <a:lnTo>
                  <a:pt x="204717" y="2"/>
                </a:lnTo>
                <a:lnTo>
                  <a:pt x="2907082" y="2"/>
                </a:lnTo>
                <a:lnTo>
                  <a:pt x="2907082" y="1"/>
                </a:lnTo>
                <a:lnTo>
                  <a:pt x="3111799" y="1"/>
                </a:lnTo>
                <a:lnTo>
                  <a:pt x="3111799" y="1060973"/>
                </a:lnTo>
                <a:lnTo>
                  <a:pt x="3234340" y="928939"/>
                </a:lnTo>
                <a:lnTo>
                  <a:pt x="3720689" y="1380321"/>
                </a:lnTo>
                <a:lnTo>
                  <a:pt x="3448536" y="1673558"/>
                </a:lnTo>
                <a:lnTo>
                  <a:pt x="2964153" y="1224001"/>
                </a:lnTo>
                <a:lnTo>
                  <a:pt x="2907082" y="1224001"/>
                </a:lnTo>
                <a:lnTo>
                  <a:pt x="2907082" y="204719"/>
                </a:lnTo>
                <a:lnTo>
                  <a:pt x="204717" y="204719"/>
                </a:lnTo>
                <a:lnTo>
                  <a:pt x="204717" y="3488602"/>
                </a:lnTo>
                <a:lnTo>
                  <a:pt x="2907082" y="3488602"/>
                </a:lnTo>
                <a:lnTo>
                  <a:pt x="2907082" y="2256957"/>
                </a:lnTo>
                <a:lnTo>
                  <a:pt x="2186995" y="3032826"/>
                </a:lnTo>
                <a:lnTo>
                  <a:pt x="1700646" y="2581444"/>
                </a:lnTo>
                <a:lnTo>
                  <a:pt x="1802861" y="2471311"/>
                </a:lnTo>
                <a:lnTo>
                  <a:pt x="589427" y="2471311"/>
                </a:lnTo>
                <a:lnTo>
                  <a:pt x="589427" y="2334685"/>
                </a:lnTo>
                <a:lnTo>
                  <a:pt x="1929664" y="2334685"/>
                </a:lnTo>
                <a:lnTo>
                  <a:pt x="2172871" y="2072637"/>
                </a:lnTo>
                <a:lnTo>
                  <a:pt x="589427" y="2072637"/>
                </a:lnTo>
                <a:lnTo>
                  <a:pt x="589427" y="1936011"/>
                </a:lnTo>
                <a:lnTo>
                  <a:pt x="2299674" y="1936011"/>
                </a:lnTo>
                <a:lnTo>
                  <a:pt x="2479856" y="1741871"/>
                </a:lnTo>
                <a:lnTo>
                  <a:pt x="589427" y="1741871"/>
                </a:lnTo>
                <a:lnTo>
                  <a:pt x="589427" y="1605245"/>
                </a:lnTo>
                <a:lnTo>
                  <a:pt x="2569427" y="1605245"/>
                </a:lnTo>
                <a:lnTo>
                  <a:pt x="2569427" y="1645361"/>
                </a:lnTo>
                <a:lnTo>
                  <a:pt x="2833408" y="1360930"/>
                </a:lnTo>
                <a:lnTo>
                  <a:pt x="3319757" y="1812312"/>
                </a:lnTo>
                <a:lnTo>
                  <a:pt x="3111799" y="2036381"/>
                </a:lnTo>
                <a:lnTo>
                  <a:pt x="3111799" y="3700012"/>
                </a:lnTo>
                <a:lnTo>
                  <a:pt x="2907082" y="3700012"/>
                </a:lnTo>
                <a:lnTo>
                  <a:pt x="2907082" y="3693319"/>
                </a:lnTo>
                <a:lnTo>
                  <a:pt x="1" y="3693319"/>
                </a:lnTo>
                <a:lnTo>
                  <a:pt x="1" y="3636001"/>
                </a:lnTo>
                <a:lnTo>
                  <a:pt x="0" y="36360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2444897" y="2289883"/>
            <a:ext cx="3506927" cy="144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点击此处输入与此小标题或者与此图形相关的内容介绍、数据统计、事件分析、总结概述等文字描述内容。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6217212" y="2303951"/>
            <a:ext cx="1559653" cy="1351129"/>
          </a:xfrm>
          <a:custGeom>
            <a:avLst/>
            <a:gdLst>
              <a:gd name="connsiteX0" fmla="*/ 0 w 1939481"/>
              <a:gd name="connsiteY0" fmla="*/ 0 h 1680174"/>
              <a:gd name="connsiteX1" fmla="*/ 1680174 w 1939481"/>
              <a:gd name="connsiteY1" fmla="*/ 0 h 1680174"/>
              <a:gd name="connsiteX2" fmla="*/ 1680174 w 1939481"/>
              <a:gd name="connsiteY2" fmla="*/ 192122 h 1680174"/>
              <a:gd name="connsiteX3" fmla="*/ 1939481 w 1939481"/>
              <a:gd name="connsiteY3" fmla="*/ 340724 h 1680174"/>
              <a:gd name="connsiteX4" fmla="*/ 1680174 w 1939481"/>
              <a:gd name="connsiteY4" fmla="*/ 489325 h 1680174"/>
              <a:gd name="connsiteX5" fmla="*/ 1680174 w 1939481"/>
              <a:gd name="connsiteY5" fmla="*/ 1680174 h 1680174"/>
              <a:gd name="connsiteX6" fmla="*/ 0 w 1939481"/>
              <a:gd name="connsiteY6" fmla="*/ 1680174 h 1680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9481" h="1680174">
                <a:moveTo>
                  <a:pt x="0" y="0"/>
                </a:moveTo>
                <a:lnTo>
                  <a:pt x="1680174" y="0"/>
                </a:lnTo>
                <a:lnTo>
                  <a:pt x="1680174" y="192122"/>
                </a:lnTo>
                <a:lnTo>
                  <a:pt x="1939481" y="340724"/>
                </a:lnTo>
                <a:lnTo>
                  <a:pt x="1680174" y="489325"/>
                </a:lnTo>
                <a:lnTo>
                  <a:pt x="1680174" y="1680174"/>
                </a:lnTo>
                <a:lnTo>
                  <a:pt x="0" y="168017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24000" bIns="288000" rtlCol="0" anchor="b" anchorCtr="0"/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726738" y="2289883"/>
            <a:ext cx="3506927" cy="144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点击此处输入与此小标题或者与此图形相关的内容介绍、数据统计、事件分析、总结概述等文字描述内容。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任意多边形 18"/>
          <p:cNvSpPr/>
          <p:nvPr/>
        </p:nvSpPr>
        <p:spPr>
          <a:xfrm flipH="1">
            <a:off x="9674012" y="4279853"/>
            <a:ext cx="1559653" cy="1351129"/>
          </a:xfrm>
          <a:custGeom>
            <a:avLst/>
            <a:gdLst>
              <a:gd name="connsiteX0" fmla="*/ 0 w 1939481"/>
              <a:gd name="connsiteY0" fmla="*/ 0 h 1680174"/>
              <a:gd name="connsiteX1" fmla="*/ 1680174 w 1939481"/>
              <a:gd name="connsiteY1" fmla="*/ 0 h 1680174"/>
              <a:gd name="connsiteX2" fmla="*/ 1680174 w 1939481"/>
              <a:gd name="connsiteY2" fmla="*/ 192122 h 1680174"/>
              <a:gd name="connsiteX3" fmla="*/ 1939481 w 1939481"/>
              <a:gd name="connsiteY3" fmla="*/ 340724 h 1680174"/>
              <a:gd name="connsiteX4" fmla="*/ 1680174 w 1939481"/>
              <a:gd name="connsiteY4" fmla="*/ 489325 h 1680174"/>
              <a:gd name="connsiteX5" fmla="*/ 1680174 w 1939481"/>
              <a:gd name="connsiteY5" fmla="*/ 1680174 h 1680174"/>
              <a:gd name="connsiteX6" fmla="*/ 0 w 1939481"/>
              <a:gd name="connsiteY6" fmla="*/ 1680174 h 1680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9481" h="1680174">
                <a:moveTo>
                  <a:pt x="0" y="0"/>
                </a:moveTo>
                <a:lnTo>
                  <a:pt x="1680174" y="0"/>
                </a:lnTo>
                <a:lnTo>
                  <a:pt x="1680174" y="192122"/>
                </a:lnTo>
                <a:lnTo>
                  <a:pt x="1939481" y="340724"/>
                </a:lnTo>
                <a:lnTo>
                  <a:pt x="1680174" y="489325"/>
                </a:lnTo>
                <a:lnTo>
                  <a:pt x="1680174" y="1680174"/>
                </a:lnTo>
                <a:lnTo>
                  <a:pt x="0" y="168017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rIns="90000" bIns="288000" rtlCol="0" anchor="b" anchorCtr="0"/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143713" y="4284827"/>
            <a:ext cx="3506927" cy="144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点击此处输入与此小标题或者与此图形相关的内容介绍、数据统计、事件分析、总结概述等文字描述内容。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任意多边形 20"/>
          <p:cNvSpPr/>
          <p:nvPr/>
        </p:nvSpPr>
        <p:spPr>
          <a:xfrm flipH="1">
            <a:off x="4314307" y="4279853"/>
            <a:ext cx="1559653" cy="1351129"/>
          </a:xfrm>
          <a:custGeom>
            <a:avLst/>
            <a:gdLst>
              <a:gd name="connsiteX0" fmla="*/ 0 w 1939481"/>
              <a:gd name="connsiteY0" fmla="*/ 0 h 1680174"/>
              <a:gd name="connsiteX1" fmla="*/ 1680174 w 1939481"/>
              <a:gd name="connsiteY1" fmla="*/ 0 h 1680174"/>
              <a:gd name="connsiteX2" fmla="*/ 1680174 w 1939481"/>
              <a:gd name="connsiteY2" fmla="*/ 192122 h 1680174"/>
              <a:gd name="connsiteX3" fmla="*/ 1939481 w 1939481"/>
              <a:gd name="connsiteY3" fmla="*/ 340724 h 1680174"/>
              <a:gd name="connsiteX4" fmla="*/ 1680174 w 1939481"/>
              <a:gd name="connsiteY4" fmla="*/ 489325 h 1680174"/>
              <a:gd name="connsiteX5" fmla="*/ 1680174 w 1939481"/>
              <a:gd name="connsiteY5" fmla="*/ 1680174 h 1680174"/>
              <a:gd name="connsiteX6" fmla="*/ 0 w 1939481"/>
              <a:gd name="connsiteY6" fmla="*/ 1680174 h 1680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9481" h="1680174">
                <a:moveTo>
                  <a:pt x="0" y="0"/>
                </a:moveTo>
                <a:lnTo>
                  <a:pt x="1680174" y="0"/>
                </a:lnTo>
                <a:lnTo>
                  <a:pt x="1680174" y="192122"/>
                </a:lnTo>
                <a:lnTo>
                  <a:pt x="1939481" y="340724"/>
                </a:lnTo>
                <a:lnTo>
                  <a:pt x="1680174" y="489325"/>
                </a:lnTo>
                <a:lnTo>
                  <a:pt x="1680174" y="1680174"/>
                </a:lnTo>
                <a:lnTo>
                  <a:pt x="0" y="168017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rIns="90000" bIns="288000" rtlCol="0" anchor="b" anchorCtr="0"/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84008" y="4284827"/>
            <a:ext cx="3506927" cy="144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点击此处输入与此小标题或者与此图形相关的内容介绍、数据统计、事件分析、总结概述等文字描述内容。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任意多边形 22"/>
          <p:cNvSpPr>
            <a:spLocks noChangeAspect="1"/>
          </p:cNvSpPr>
          <p:nvPr/>
        </p:nvSpPr>
        <p:spPr>
          <a:xfrm>
            <a:off x="6703374" y="2554414"/>
            <a:ext cx="359179" cy="360000"/>
          </a:xfrm>
          <a:custGeom>
            <a:avLst/>
            <a:gdLst>
              <a:gd name="connsiteX0" fmla="*/ 2766619 w 3684895"/>
              <a:gd name="connsiteY0" fmla="*/ 2106328 h 3693320"/>
              <a:gd name="connsiteX1" fmla="*/ 2847112 w 3684895"/>
              <a:gd name="connsiteY1" fmla="*/ 2428302 h 3693320"/>
              <a:gd name="connsiteX2" fmla="*/ 2942454 w 3684895"/>
              <a:gd name="connsiteY2" fmla="*/ 2428302 h 3693320"/>
              <a:gd name="connsiteX3" fmla="*/ 2942454 w 3684895"/>
              <a:gd name="connsiteY3" fmla="*/ 2838737 h 3693320"/>
              <a:gd name="connsiteX4" fmla="*/ 3068454 w 3684895"/>
              <a:gd name="connsiteY4" fmla="*/ 2838737 h 3693320"/>
              <a:gd name="connsiteX5" fmla="*/ 3068454 w 3684895"/>
              <a:gd name="connsiteY5" fmla="*/ 2428302 h 3693320"/>
              <a:gd name="connsiteX6" fmla="*/ 3163797 w 3684895"/>
              <a:gd name="connsiteY6" fmla="*/ 2428302 h 3693320"/>
              <a:gd name="connsiteX7" fmla="*/ 3244291 w 3684895"/>
              <a:gd name="connsiteY7" fmla="*/ 2106328 h 3693320"/>
              <a:gd name="connsiteX8" fmla="*/ 2534178 w 3684895"/>
              <a:gd name="connsiteY8" fmla="*/ 1125687 h 3693320"/>
              <a:gd name="connsiteX9" fmla="*/ 2534178 w 3684895"/>
              <a:gd name="connsiteY9" fmla="*/ 1852741 h 3693320"/>
              <a:gd name="connsiteX10" fmla="*/ 3402597 w 3684895"/>
              <a:gd name="connsiteY10" fmla="*/ 1852741 h 3693320"/>
              <a:gd name="connsiteX11" fmla="*/ 3402597 w 3684895"/>
              <a:gd name="connsiteY11" fmla="*/ 1125687 h 3693320"/>
              <a:gd name="connsiteX12" fmla="*/ 204717 w 3684895"/>
              <a:gd name="connsiteY12" fmla="*/ 204719 h 3693320"/>
              <a:gd name="connsiteX13" fmla="*/ 204717 w 3684895"/>
              <a:gd name="connsiteY13" fmla="*/ 3488602 h 3693320"/>
              <a:gd name="connsiteX14" fmla="*/ 2907081 w 3684895"/>
              <a:gd name="connsiteY14" fmla="*/ 3488602 h 3693320"/>
              <a:gd name="connsiteX15" fmla="*/ 2907081 w 3684895"/>
              <a:gd name="connsiteY15" fmla="*/ 3019179 h 3693320"/>
              <a:gd name="connsiteX16" fmla="*/ 2265528 w 3684895"/>
              <a:gd name="connsiteY16" fmla="*/ 3019179 h 3693320"/>
              <a:gd name="connsiteX17" fmla="*/ 2265528 w 3684895"/>
              <a:gd name="connsiteY17" fmla="*/ 2537632 h 3693320"/>
              <a:gd name="connsiteX18" fmla="*/ 589426 w 3684895"/>
              <a:gd name="connsiteY18" fmla="*/ 2537632 h 3693320"/>
              <a:gd name="connsiteX19" fmla="*/ 589426 w 3684895"/>
              <a:gd name="connsiteY19" fmla="*/ 2401006 h 3693320"/>
              <a:gd name="connsiteX20" fmla="*/ 2265528 w 3684895"/>
              <a:gd name="connsiteY20" fmla="*/ 2401006 h 3693320"/>
              <a:gd name="connsiteX21" fmla="*/ 2265528 w 3684895"/>
              <a:gd name="connsiteY21" fmla="*/ 2202011 h 3693320"/>
              <a:gd name="connsiteX22" fmla="*/ 589426 w 3684895"/>
              <a:gd name="connsiteY22" fmla="*/ 2202011 h 3693320"/>
              <a:gd name="connsiteX23" fmla="*/ 589426 w 3684895"/>
              <a:gd name="connsiteY23" fmla="*/ 2065385 h 3693320"/>
              <a:gd name="connsiteX24" fmla="*/ 2265528 w 3684895"/>
              <a:gd name="connsiteY24" fmla="*/ 2065385 h 3693320"/>
              <a:gd name="connsiteX25" fmla="*/ 2265528 w 3684895"/>
              <a:gd name="connsiteY25" fmla="*/ 1866389 h 3693320"/>
              <a:gd name="connsiteX26" fmla="*/ 589426 w 3684895"/>
              <a:gd name="connsiteY26" fmla="*/ 1866389 h 3693320"/>
              <a:gd name="connsiteX27" fmla="*/ 589426 w 3684895"/>
              <a:gd name="connsiteY27" fmla="*/ 1729763 h 3693320"/>
              <a:gd name="connsiteX28" fmla="*/ 2402005 w 3684895"/>
              <a:gd name="connsiteY28" fmla="*/ 1729763 h 3693320"/>
              <a:gd name="connsiteX29" fmla="*/ 2402005 w 3684895"/>
              <a:gd name="connsiteY29" fmla="*/ 1530767 h 3693320"/>
              <a:gd name="connsiteX30" fmla="*/ 589426 w 3684895"/>
              <a:gd name="connsiteY30" fmla="*/ 1530767 h 3693320"/>
              <a:gd name="connsiteX31" fmla="*/ 589426 w 3684895"/>
              <a:gd name="connsiteY31" fmla="*/ 1394141 h 3693320"/>
              <a:gd name="connsiteX32" fmla="*/ 2402005 w 3684895"/>
              <a:gd name="connsiteY32" fmla="*/ 1394141 h 3693320"/>
              <a:gd name="connsiteX33" fmla="*/ 2402005 w 3684895"/>
              <a:gd name="connsiteY33" fmla="*/ 993514 h 3693320"/>
              <a:gd name="connsiteX34" fmla="*/ 2907081 w 3684895"/>
              <a:gd name="connsiteY34" fmla="*/ 993514 h 3693320"/>
              <a:gd name="connsiteX35" fmla="*/ 2907081 w 3684895"/>
              <a:gd name="connsiteY35" fmla="*/ 204719 h 3693320"/>
              <a:gd name="connsiteX36" fmla="*/ 0 w 3684895"/>
              <a:gd name="connsiteY36" fmla="*/ 0 h 3693320"/>
              <a:gd name="connsiteX37" fmla="*/ 204717 w 3684895"/>
              <a:gd name="connsiteY37" fmla="*/ 0 h 3693320"/>
              <a:gd name="connsiteX38" fmla="*/ 204717 w 3684895"/>
              <a:gd name="connsiteY38" fmla="*/ 2 h 3693320"/>
              <a:gd name="connsiteX39" fmla="*/ 2907081 w 3684895"/>
              <a:gd name="connsiteY39" fmla="*/ 2 h 3693320"/>
              <a:gd name="connsiteX40" fmla="*/ 2907081 w 3684895"/>
              <a:gd name="connsiteY40" fmla="*/ 1 h 3693320"/>
              <a:gd name="connsiteX41" fmla="*/ 3111798 w 3684895"/>
              <a:gd name="connsiteY41" fmla="*/ 1 h 3693320"/>
              <a:gd name="connsiteX42" fmla="*/ 3111798 w 3684895"/>
              <a:gd name="connsiteY42" fmla="*/ 993514 h 3693320"/>
              <a:gd name="connsiteX43" fmla="*/ 3534770 w 3684895"/>
              <a:gd name="connsiteY43" fmla="*/ 993514 h 3693320"/>
              <a:gd name="connsiteX44" fmla="*/ 3534770 w 3684895"/>
              <a:gd name="connsiteY44" fmla="*/ 1852741 h 3693320"/>
              <a:gd name="connsiteX45" fmla="*/ 3684895 w 3684895"/>
              <a:gd name="connsiteY45" fmla="*/ 1852741 h 3693320"/>
              <a:gd name="connsiteX46" fmla="*/ 3684895 w 3684895"/>
              <a:gd name="connsiteY46" fmla="*/ 3019179 h 3693320"/>
              <a:gd name="connsiteX47" fmla="*/ 3111798 w 3684895"/>
              <a:gd name="connsiteY47" fmla="*/ 3019179 h 3693320"/>
              <a:gd name="connsiteX48" fmla="*/ 3111798 w 3684895"/>
              <a:gd name="connsiteY48" fmla="*/ 3693320 h 3693320"/>
              <a:gd name="connsiteX49" fmla="*/ 2907081 w 3684895"/>
              <a:gd name="connsiteY49" fmla="*/ 3693320 h 3693320"/>
              <a:gd name="connsiteX50" fmla="*/ 2907081 w 3684895"/>
              <a:gd name="connsiteY50" fmla="*/ 3693319 h 3693320"/>
              <a:gd name="connsiteX51" fmla="*/ 0 w 3684895"/>
              <a:gd name="connsiteY51" fmla="*/ 3693319 h 3693320"/>
              <a:gd name="connsiteX52" fmla="*/ 0 w 3684895"/>
              <a:gd name="connsiteY52" fmla="*/ 3636001 h 369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3684895" h="3693320">
                <a:moveTo>
                  <a:pt x="2766619" y="2106328"/>
                </a:moveTo>
                <a:lnTo>
                  <a:pt x="2847112" y="2428302"/>
                </a:lnTo>
                <a:lnTo>
                  <a:pt x="2942454" y="2428302"/>
                </a:lnTo>
                <a:lnTo>
                  <a:pt x="2942454" y="2838737"/>
                </a:lnTo>
                <a:lnTo>
                  <a:pt x="3068454" y="2838737"/>
                </a:lnTo>
                <a:lnTo>
                  <a:pt x="3068454" y="2428302"/>
                </a:lnTo>
                <a:lnTo>
                  <a:pt x="3163797" y="2428302"/>
                </a:lnTo>
                <a:lnTo>
                  <a:pt x="3244291" y="2106328"/>
                </a:lnTo>
                <a:close/>
                <a:moveTo>
                  <a:pt x="2534178" y="1125687"/>
                </a:moveTo>
                <a:lnTo>
                  <a:pt x="2534178" y="1852741"/>
                </a:lnTo>
                <a:lnTo>
                  <a:pt x="3402597" y="1852741"/>
                </a:lnTo>
                <a:lnTo>
                  <a:pt x="3402597" y="1125687"/>
                </a:lnTo>
                <a:close/>
                <a:moveTo>
                  <a:pt x="204717" y="204719"/>
                </a:moveTo>
                <a:lnTo>
                  <a:pt x="204717" y="3488602"/>
                </a:lnTo>
                <a:lnTo>
                  <a:pt x="2907081" y="3488602"/>
                </a:lnTo>
                <a:lnTo>
                  <a:pt x="2907081" y="3019179"/>
                </a:lnTo>
                <a:lnTo>
                  <a:pt x="2265528" y="3019179"/>
                </a:lnTo>
                <a:lnTo>
                  <a:pt x="2265528" y="2537632"/>
                </a:lnTo>
                <a:lnTo>
                  <a:pt x="589426" y="2537632"/>
                </a:lnTo>
                <a:lnTo>
                  <a:pt x="589426" y="2401006"/>
                </a:lnTo>
                <a:lnTo>
                  <a:pt x="2265528" y="2401006"/>
                </a:lnTo>
                <a:lnTo>
                  <a:pt x="2265528" y="2202011"/>
                </a:lnTo>
                <a:lnTo>
                  <a:pt x="589426" y="2202011"/>
                </a:lnTo>
                <a:lnTo>
                  <a:pt x="589426" y="2065385"/>
                </a:lnTo>
                <a:lnTo>
                  <a:pt x="2265528" y="2065385"/>
                </a:lnTo>
                <a:lnTo>
                  <a:pt x="2265528" y="1866389"/>
                </a:lnTo>
                <a:lnTo>
                  <a:pt x="589426" y="1866389"/>
                </a:lnTo>
                <a:lnTo>
                  <a:pt x="589426" y="1729763"/>
                </a:lnTo>
                <a:lnTo>
                  <a:pt x="2402005" y="1729763"/>
                </a:lnTo>
                <a:lnTo>
                  <a:pt x="2402005" y="1530767"/>
                </a:lnTo>
                <a:lnTo>
                  <a:pt x="589426" y="1530767"/>
                </a:lnTo>
                <a:lnTo>
                  <a:pt x="589426" y="1394141"/>
                </a:lnTo>
                <a:lnTo>
                  <a:pt x="2402005" y="1394141"/>
                </a:lnTo>
                <a:lnTo>
                  <a:pt x="2402005" y="993514"/>
                </a:lnTo>
                <a:lnTo>
                  <a:pt x="2907081" y="993514"/>
                </a:lnTo>
                <a:lnTo>
                  <a:pt x="2907081" y="204719"/>
                </a:lnTo>
                <a:close/>
                <a:moveTo>
                  <a:pt x="0" y="0"/>
                </a:moveTo>
                <a:lnTo>
                  <a:pt x="204717" y="0"/>
                </a:lnTo>
                <a:lnTo>
                  <a:pt x="204717" y="2"/>
                </a:lnTo>
                <a:lnTo>
                  <a:pt x="2907081" y="2"/>
                </a:lnTo>
                <a:lnTo>
                  <a:pt x="2907081" y="1"/>
                </a:lnTo>
                <a:lnTo>
                  <a:pt x="3111798" y="1"/>
                </a:lnTo>
                <a:lnTo>
                  <a:pt x="3111798" y="993514"/>
                </a:lnTo>
                <a:lnTo>
                  <a:pt x="3534770" y="993514"/>
                </a:lnTo>
                <a:lnTo>
                  <a:pt x="3534770" y="1852741"/>
                </a:lnTo>
                <a:lnTo>
                  <a:pt x="3684895" y="1852741"/>
                </a:lnTo>
                <a:lnTo>
                  <a:pt x="3684895" y="3019179"/>
                </a:lnTo>
                <a:lnTo>
                  <a:pt x="3111798" y="3019179"/>
                </a:lnTo>
                <a:lnTo>
                  <a:pt x="3111798" y="3693320"/>
                </a:lnTo>
                <a:lnTo>
                  <a:pt x="2907081" y="3693320"/>
                </a:lnTo>
                <a:lnTo>
                  <a:pt x="2907081" y="3693319"/>
                </a:lnTo>
                <a:lnTo>
                  <a:pt x="0" y="3693319"/>
                </a:lnTo>
                <a:lnTo>
                  <a:pt x="0" y="36360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任意多边形 23"/>
          <p:cNvSpPr>
            <a:spLocks noChangeAspect="1"/>
          </p:cNvSpPr>
          <p:nvPr/>
        </p:nvSpPr>
        <p:spPr>
          <a:xfrm>
            <a:off x="10383498" y="4535710"/>
            <a:ext cx="363326" cy="360000"/>
          </a:xfrm>
          <a:custGeom>
            <a:avLst/>
            <a:gdLst>
              <a:gd name="connsiteX0" fmla="*/ 2908251 w 3727440"/>
              <a:gd name="connsiteY0" fmla="*/ 1945171 h 3693320"/>
              <a:gd name="connsiteX1" fmla="*/ 2908251 w 3727440"/>
              <a:gd name="connsiteY1" fmla="*/ 2156584 h 3693320"/>
              <a:gd name="connsiteX2" fmla="*/ 2696838 w 3727440"/>
              <a:gd name="connsiteY2" fmla="*/ 2156584 h 3693320"/>
              <a:gd name="connsiteX3" fmla="*/ 2696838 w 3727440"/>
              <a:gd name="connsiteY3" fmla="*/ 2355602 h 3693320"/>
              <a:gd name="connsiteX4" fmla="*/ 2908251 w 3727440"/>
              <a:gd name="connsiteY4" fmla="*/ 2355602 h 3693320"/>
              <a:gd name="connsiteX5" fmla="*/ 2908251 w 3727440"/>
              <a:gd name="connsiteY5" fmla="*/ 2567015 h 3693320"/>
              <a:gd name="connsiteX6" fmla="*/ 3107269 w 3727440"/>
              <a:gd name="connsiteY6" fmla="*/ 2567015 h 3693320"/>
              <a:gd name="connsiteX7" fmla="*/ 3107269 w 3727440"/>
              <a:gd name="connsiteY7" fmla="*/ 2355602 h 3693320"/>
              <a:gd name="connsiteX8" fmla="*/ 3318682 w 3727440"/>
              <a:gd name="connsiteY8" fmla="*/ 2355602 h 3693320"/>
              <a:gd name="connsiteX9" fmla="*/ 3318682 w 3727440"/>
              <a:gd name="connsiteY9" fmla="*/ 2156584 h 3693320"/>
              <a:gd name="connsiteX10" fmla="*/ 3107269 w 3727440"/>
              <a:gd name="connsiteY10" fmla="*/ 2156584 h 3693320"/>
              <a:gd name="connsiteX11" fmla="*/ 3107269 w 3727440"/>
              <a:gd name="connsiteY11" fmla="*/ 1945171 h 3693320"/>
              <a:gd name="connsiteX12" fmla="*/ 589427 w 3727440"/>
              <a:gd name="connsiteY12" fmla="*/ 1491310 h 3693320"/>
              <a:gd name="connsiteX13" fmla="*/ 2461427 w 3727440"/>
              <a:gd name="connsiteY13" fmla="*/ 1491310 h 3693320"/>
              <a:gd name="connsiteX14" fmla="*/ 2461427 w 3727440"/>
              <a:gd name="connsiteY14" fmla="*/ 1627936 h 3693320"/>
              <a:gd name="connsiteX15" fmla="*/ 589427 w 3727440"/>
              <a:gd name="connsiteY15" fmla="*/ 1627936 h 3693320"/>
              <a:gd name="connsiteX16" fmla="*/ 204718 w 3727440"/>
              <a:gd name="connsiteY16" fmla="*/ 204719 h 3693320"/>
              <a:gd name="connsiteX17" fmla="*/ 204718 w 3727440"/>
              <a:gd name="connsiteY17" fmla="*/ 3488602 h 3693320"/>
              <a:gd name="connsiteX18" fmla="*/ 2907082 w 3727440"/>
              <a:gd name="connsiteY18" fmla="*/ 3488602 h 3693320"/>
              <a:gd name="connsiteX19" fmla="*/ 2907082 w 3727440"/>
              <a:gd name="connsiteY19" fmla="*/ 2973320 h 3693320"/>
              <a:gd name="connsiteX20" fmla="*/ 2977868 w 3727440"/>
              <a:gd name="connsiteY20" fmla="*/ 2973320 h 3693320"/>
              <a:gd name="connsiteX21" fmla="*/ 2877632 w 3727440"/>
              <a:gd name="connsiteY21" fmla="*/ 2963215 h 3693320"/>
              <a:gd name="connsiteX22" fmla="*/ 2368483 w 3727440"/>
              <a:gd name="connsiteY22" fmla="*/ 2545616 h 3693320"/>
              <a:gd name="connsiteX23" fmla="*/ 2366004 w 3727440"/>
              <a:gd name="connsiteY23" fmla="*/ 2537632 h 3693320"/>
              <a:gd name="connsiteX24" fmla="*/ 589427 w 3727440"/>
              <a:gd name="connsiteY24" fmla="*/ 2537632 h 3693320"/>
              <a:gd name="connsiteX25" fmla="*/ 589427 w 3727440"/>
              <a:gd name="connsiteY25" fmla="*/ 2401006 h 3693320"/>
              <a:gd name="connsiteX26" fmla="*/ 2326077 w 3727440"/>
              <a:gd name="connsiteY26" fmla="*/ 2401006 h 3693320"/>
              <a:gd name="connsiteX27" fmla="*/ 2312902 w 3727440"/>
              <a:gd name="connsiteY27" fmla="*/ 2270315 h 3693320"/>
              <a:gd name="connsiteX28" fmla="*/ 2316523 w 3727440"/>
              <a:gd name="connsiteY28" fmla="*/ 2234400 h 3693320"/>
              <a:gd name="connsiteX29" fmla="*/ 589427 w 3727440"/>
              <a:gd name="connsiteY29" fmla="*/ 2234400 h 3693320"/>
              <a:gd name="connsiteX30" fmla="*/ 589427 w 3727440"/>
              <a:gd name="connsiteY30" fmla="*/ 2097774 h 3693320"/>
              <a:gd name="connsiteX31" fmla="*/ 2336584 w 3727440"/>
              <a:gd name="connsiteY31" fmla="*/ 2097774 h 3693320"/>
              <a:gd name="connsiteX32" fmla="*/ 2368483 w 3727440"/>
              <a:gd name="connsiteY32" fmla="*/ 1995014 h 3693320"/>
              <a:gd name="connsiteX33" fmla="*/ 2403137 w 3727440"/>
              <a:gd name="connsiteY33" fmla="*/ 1931168 h 3693320"/>
              <a:gd name="connsiteX34" fmla="*/ 589427 w 3727440"/>
              <a:gd name="connsiteY34" fmla="*/ 1931168 h 3693320"/>
              <a:gd name="connsiteX35" fmla="*/ 589427 w 3727440"/>
              <a:gd name="connsiteY35" fmla="*/ 1794542 h 3693320"/>
              <a:gd name="connsiteX36" fmla="*/ 2461427 w 3727440"/>
              <a:gd name="connsiteY36" fmla="*/ 1794542 h 3693320"/>
              <a:gd name="connsiteX37" fmla="*/ 2461427 w 3727440"/>
              <a:gd name="connsiteY37" fmla="*/ 1841260 h 3693320"/>
              <a:gd name="connsiteX38" fmla="*/ 2520056 w 3727440"/>
              <a:gd name="connsiteY38" fmla="*/ 1770200 h 3693320"/>
              <a:gd name="connsiteX39" fmla="*/ 2877632 w 3727440"/>
              <a:gd name="connsiteY39" fmla="*/ 1577415 h 3693320"/>
              <a:gd name="connsiteX40" fmla="*/ 2907082 w 3727440"/>
              <a:gd name="connsiteY40" fmla="*/ 1574447 h 3693320"/>
              <a:gd name="connsiteX41" fmla="*/ 2907082 w 3727440"/>
              <a:gd name="connsiteY41" fmla="*/ 204719 h 3693320"/>
              <a:gd name="connsiteX42" fmla="*/ 0 w 3727440"/>
              <a:gd name="connsiteY42" fmla="*/ 0 h 3693320"/>
              <a:gd name="connsiteX43" fmla="*/ 204718 w 3727440"/>
              <a:gd name="connsiteY43" fmla="*/ 0 h 3693320"/>
              <a:gd name="connsiteX44" fmla="*/ 204718 w 3727440"/>
              <a:gd name="connsiteY44" fmla="*/ 2 h 3693320"/>
              <a:gd name="connsiteX45" fmla="*/ 2907082 w 3727440"/>
              <a:gd name="connsiteY45" fmla="*/ 2 h 3693320"/>
              <a:gd name="connsiteX46" fmla="*/ 2907082 w 3727440"/>
              <a:gd name="connsiteY46" fmla="*/ 1 h 3693320"/>
              <a:gd name="connsiteX47" fmla="*/ 3111799 w 3727440"/>
              <a:gd name="connsiteY47" fmla="*/ 1 h 3693320"/>
              <a:gd name="connsiteX48" fmla="*/ 3111799 w 3727440"/>
              <a:gd name="connsiteY48" fmla="*/ 1572283 h 3693320"/>
              <a:gd name="connsiteX49" fmla="*/ 3162711 w 3727440"/>
              <a:gd name="connsiteY49" fmla="*/ 1577415 h 3693320"/>
              <a:gd name="connsiteX50" fmla="*/ 3727440 w 3727440"/>
              <a:gd name="connsiteY50" fmla="*/ 2270315 h 3693320"/>
              <a:gd name="connsiteX51" fmla="*/ 3162711 w 3727440"/>
              <a:gd name="connsiteY51" fmla="*/ 2963215 h 3693320"/>
              <a:gd name="connsiteX52" fmla="*/ 3062474 w 3727440"/>
              <a:gd name="connsiteY52" fmla="*/ 2973320 h 3693320"/>
              <a:gd name="connsiteX53" fmla="*/ 3111799 w 3727440"/>
              <a:gd name="connsiteY53" fmla="*/ 2973320 h 3693320"/>
              <a:gd name="connsiteX54" fmla="*/ 3111799 w 3727440"/>
              <a:gd name="connsiteY54" fmla="*/ 3693320 h 3693320"/>
              <a:gd name="connsiteX55" fmla="*/ 2907082 w 3727440"/>
              <a:gd name="connsiteY55" fmla="*/ 3693320 h 3693320"/>
              <a:gd name="connsiteX56" fmla="*/ 2907082 w 3727440"/>
              <a:gd name="connsiteY56" fmla="*/ 3693319 h 3693320"/>
              <a:gd name="connsiteX57" fmla="*/ 1 w 3727440"/>
              <a:gd name="connsiteY57" fmla="*/ 3693319 h 3693320"/>
              <a:gd name="connsiteX58" fmla="*/ 1 w 3727440"/>
              <a:gd name="connsiteY58" fmla="*/ 3636001 h 3693320"/>
              <a:gd name="connsiteX59" fmla="*/ 0 w 3727440"/>
              <a:gd name="connsiteY59" fmla="*/ 3636001 h 369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3727440" h="3693320">
                <a:moveTo>
                  <a:pt x="2908251" y="1945171"/>
                </a:moveTo>
                <a:lnTo>
                  <a:pt x="2908251" y="2156584"/>
                </a:lnTo>
                <a:lnTo>
                  <a:pt x="2696838" y="2156584"/>
                </a:lnTo>
                <a:lnTo>
                  <a:pt x="2696838" y="2355602"/>
                </a:lnTo>
                <a:lnTo>
                  <a:pt x="2908251" y="2355602"/>
                </a:lnTo>
                <a:lnTo>
                  <a:pt x="2908251" y="2567015"/>
                </a:lnTo>
                <a:lnTo>
                  <a:pt x="3107269" y="2567015"/>
                </a:lnTo>
                <a:lnTo>
                  <a:pt x="3107269" y="2355602"/>
                </a:lnTo>
                <a:lnTo>
                  <a:pt x="3318682" y="2355602"/>
                </a:lnTo>
                <a:lnTo>
                  <a:pt x="3318682" y="2156584"/>
                </a:lnTo>
                <a:lnTo>
                  <a:pt x="3107269" y="2156584"/>
                </a:lnTo>
                <a:lnTo>
                  <a:pt x="3107269" y="1945171"/>
                </a:lnTo>
                <a:close/>
                <a:moveTo>
                  <a:pt x="589427" y="1491310"/>
                </a:moveTo>
                <a:lnTo>
                  <a:pt x="2461427" y="1491310"/>
                </a:lnTo>
                <a:lnTo>
                  <a:pt x="2461427" y="1627936"/>
                </a:lnTo>
                <a:lnTo>
                  <a:pt x="589427" y="1627936"/>
                </a:lnTo>
                <a:close/>
                <a:moveTo>
                  <a:pt x="204718" y="204719"/>
                </a:moveTo>
                <a:lnTo>
                  <a:pt x="204718" y="3488602"/>
                </a:lnTo>
                <a:lnTo>
                  <a:pt x="2907082" y="3488602"/>
                </a:lnTo>
                <a:lnTo>
                  <a:pt x="2907082" y="2973320"/>
                </a:lnTo>
                <a:lnTo>
                  <a:pt x="2977868" y="2973320"/>
                </a:lnTo>
                <a:lnTo>
                  <a:pt x="2877632" y="2963215"/>
                </a:lnTo>
                <a:cubicBezTo>
                  <a:pt x="2647424" y="2916108"/>
                  <a:pt x="2457957" y="2757158"/>
                  <a:pt x="2368483" y="2545616"/>
                </a:cubicBezTo>
                <a:lnTo>
                  <a:pt x="2366004" y="2537632"/>
                </a:lnTo>
                <a:lnTo>
                  <a:pt x="589427" y="2537632"/>
                </a:lnTo>
                <a:lnTo>
                  <a:pt x="589427" y="2401006"/>
                </a:lnTo>
                <a:lnTo>
                  <a:pt x="2326077" y="2401006"/>
                </a:lnTo>
                <a:lnTo>
                  <a:pt x="2312902" y="2270315"/>
                </a:lnTo>
                <a:lnTo>
                  <a:pt x="2316523" y="2234400"/>
                </a:lnTo>
                <a:lnTo>
                  <a:pt x="589427" y="2234400"/>
                </a:lnTo>
                <a:lnTo>
                  <a:pt x="589427" y="2097774"/>
                </a:lnTo>
                <a:lnTo>
                  <a:pt x="2336584" y="2097774"/>
                </a:lnTo>
                <a:lnTo>
                  <a:pt x="2368483" y="1995014"/>
                </a:lnTo>
                <a:lnTo>
                  <a:pt x="2403137" y="1931168"/>
                </a:lnTo>
                <a:lnTo>
                  <a:pt x="589427" y="1931168"/>
                </a:lnTo>
                <a:lnTo>
                  <a:pt x="589427" y="1794542"/>
                </a:lnTo>
                <a:lnTo>
                  <a:pt x="2461427" y="1794542"/>
                </a:lnTo>
                <a:lnTo>
                  <a:pt x="2461427" y="1841260"/>
                </a:lnTo>
                <a:lnTo>
                  <a:pt x="2520056" y="1770200"/>
                </a:lnTo>
                <a:cubicBezTo>
                  <a:pt x="2616049" y="1674208"/>
                  <a:pt x="2739507" y="1605680"/>
                  <a:pt x="2877632" y="1577415"/>
                </a:cubicBezTo>
                <a:lnTo>
                  <a:pt x="2907082" y="1574447"/>
                </a:lnTo>
                <a:lnTo>
                  <a:pt x="2907082" y="204719"/>
                </a:lnTo>
                <a:close/>
                <a:moveTo>
                  <a:pt x="0" y="0"/>
                </a:moveTo>
                <a:lnTo>
                  <a:pt x="204718" y="0"/>
                </a:lnTo>
                <a:lnTo>
                  <a:pt x="204718" y="2"/>
                </a:lnTo>
                <a:lnTo>
                  <a:pt x="2907082" y="2"/>
                </a:lnTo>
                <a:lnTo>
                  <a:pt x="2907082" y="1"/>
                </a:lnTo>
                <a:lnTo>
                  <a:pt x="3111799" y="1"/>
                </a:lnTo>
                <a:lnTo>
                  <a:pt x="3111799" y="1572283"/>
                </a:lnTo>
                <a:lnTo>
                  <a:pt x="3162711" y="1577415"/>
                </a:lnTo>
                <a:cubicBezTo>
                  <a:pt x="3485001" y="1643366"/>
                  <a:pt x="3727440" y="1928528"/>
                  <a:pt x="3727440" y="2270315"/>
                </a:cubicBezTo>
                <a:cubicBezTo>
                  <a:pt x="3727440" y="2612103"/>
                  <a:pt x="3485001" y="2897265"/>
                  <a:pt x="3162711" y="2963215"/>
                </a:cubicBezTo>
                <a:lnTo>
                  <a:pt x="3062474" y="2973320"/>
                </a:lnTo>
                <a:lnTo>
                  <a:pt x="3111799" y="2973320"/>
                </a:lnTo>
                <a:lnTo>
                  <a:pt x="3111799" y="3693320"/>
                </a:lnTo>
                <a:lnTo>
                  <a:pt x="2907082" y="3693320"/>
                </a:lnTo>
                <a:lnTo>
                  <a:pt x="2907082" y="3693319"/>
                </a:lnTo>
                <a:lnTo>
                  <a:pt x="1" y="3693319"/>
                </a:lnTo>
                <a:lnTo>
                  <a:pt x="1" y="3636001"/>
                </a:lnTo>
                <a:lnTo>
                  <a:pt x="0" y="36360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任意多边形 24"/>
          <p:cNvSpPr>
            <a:spLocks noChangeAspect="1"/>
          </p:cNvSpPr>
          <p:nvPr/>
        </p:nvSpPr>
        <p:spPr>
          <a:xfrm>
            <a:off x="5032984" y="4535710"/>
            <a:ext cx="413690" cy="360000"/>
          </a:xfrm>
          <a:custGeom>
            <a:avLst/>
            <a:gdLst>
              <a:gd name="connsiteX0" fmla="*/ 2136838 w 4244134"/>
              <a:gd name="connsiteY0" fmla="*/ 2537631 h 3693319"/>
              <a:gd name="connsiteX1" fmla="*/ 2299844 w 4244134"/>
              <a:gd name="connsiteY1" fmla="*/ 2700637 h 3693319"/>
              <a:gd name="connsiteX2" fmla="*/ 2462850 w 4244134"/>
              <a:gd name="connsiteY2" fmla="*/ 2537631 h 3693319"/>
              <a:gd name="connsiteX3" fmla="*/ 616723 w 4244134"/>
              <a:gd name="connsiteY3" fmla="*/ 1748051 h 3693319"/>
              <a:gd name="connsiteX4" fmla="*/ 2488723 w 4244134"/>
              <a:gd name="connsiteY4" fmla="*/ 1748051 h 3693319"/>
              <a:gd name="connsiteX5" fmla="*/ 2488723 w 4244134"/>
              <a:gd name="connsiteY5" fmla="*/ 1884677 h 3693319"/>
              <a:gd name="connsiteX6" fmla="*/ 616723 w 4244134"/>
              <a:gd name="connsiteY6" fmla="*/ 1884677 h 3693319"/>
              <a:gd name="connsiteX7" fmla="*/ 616723 w 4244134"/>
              <a:gd name="connsiteY7" fmla="*/ 1421574 h 3693319"/>
              <a:gd name="connsiteX8" fmla="*/ 2488723 w 4244134"/>
              <a:gd name="connsiteY8" fmla="*/ 1421574 h 3693319"/>
              <a:gd name="connsiteX9" fmla="*/ 2488723 w 4244134"/>
              <a:gd name="connsiteY9" fmla="*/ 1558200 h 3693319"/>
              <a:gd name="connsiteX10" fmla="*/ 616723 w 4244134"/>
              <a:gd name="connsiteY10" fmla="*/ 1558200 h 3693319"/>
              <a:gd name="connsiteX11" fmla="*/ 616723 w 4244134"/>
              <a:gd name="connsiteY11" fmla="*/ 1095097 h 3693319"/>
              <a:gd name="connsiteX12" fmla="*/ 2488723 w 4244134"/>
              <a:gd name="connsiteY12" fmla="*/ 1095097 h 3693319"/>
              <a:gd name="connsiteX13" fmla="*/ 2488723 w 4244134"/>
              <a:gd name="connsiteY13" fmla="*/ 1231723 h 3693319"/>
              <a:gd name="connsiteX14" fmla="*/ 616723 w 4244134"/>
              <a:gd name="connsiteY14" fmla="*/ 1231723 h 3693319"/>
              <a:gd name="connsiteX15" fmla="*/ 204718 w 4244134"/>
              <a:gd name="connsiteY15" fmla="*/ 204718 h 3693319"/>
              <a:gd name="connsiteX16" fmla="*/ 204718 w 4244134"/>
              <a:gd name="connsiteY16" fmla="*/ 3488601 h 3693319"/>
              <a:gd name="connsiteX17" fmla="*/ 2907082 w 4244134"/>
              <a:gd name="connsiteY17" fmla="*/ 3488601 h 3693319"/>
              <a:gd name="connsiteX18" fmla="*/ 2907082 w 4244134"/>
              <a:gd name="connsiteY18" fmla="*/ 3096000 h 3693319"/>
              <a:gd name="connsiteX19" fmla="*/ 2907082 w 4244134"/>
              <a:gd name="connsiteY19" fmla="*/ 2973318 h 3693319"/>
              <a:gd name="connsiteX20" fmla="*/ 2907082 w 4244134"/>
              <a:gd name="connsiteY20" fmla="*/ 2619924 h 3693319"/>
              <a:gd name="connsiteX21" fmla="*/ 2302633 w 4244134"/>
              <a:gd name="connsiteY21" fmla="*/ 3224372 h 3693319"/>
              <a:gd name="connsiteX22" fmla="*/ 2288873 w 4244134"/>
              <a:gd name="connsiteY22" fmla="*/ 3210611 h 3693319"/>
              <a:gd name="connsiteX23" fmla="*/ 2286083 w 4244134"/>
              <a:gd name="connsiteY23" fmla="*/ 3213400 h 3693319"/>
              <a:gd name="connsiteX24" fmla="*/ 1610314 w 4244134"/>
              <a:gd name="connsiteY24" fmla="*/ 2537631 h 3693319"/>
              <a:gd name="connsiteX25" fmla="*/ 616723 w 4244134"/>
              <a:gd name="connsiteY25" fmla="*/ 2537631 h 3693319"/>
              <a:gd name="connsiteX26" fmla="*/ 616723 w 4244134"/>
              <a:gd name="connsiteY26" fmla="*/ 2401005 h 3693319"/>
              <a:gd name="connsiteX27" fmla="*/ 1473688 w 4244134"/>
              <a:gd name="connsiteY27" fmla="*/ 2401005 h 3693319"/>
              <a:gd name="connsiteX28" fmla="*/ 1340342 w 4244134"/>
              <a:gd name="connsiteY28" fmla="*/ 2267659 h 3693319"/>
              <a:gd name="connsiteX29" fmla="*/ 1396846 w 4244134"/>
              <a:gd name="connsiteY29" fmla="*/ 2211154 h 3693319"/>
              <a:gd name="connsiteX30" fmla="*/ 616723 w 4244134"/>
              <a:gd name="connsiteY30" fmla="*/ 2211154 h 3693319"/>
              <a:gd name="connsiteX31" fmla="*/ 616723 w 4244134"/>
              <a:gd name="connsiteY31" fmla="*/ 2074528 h 3693319"/>
              <a:gd name="connsiteX32" fmla="*/ 1533472 w 4244134"/>
              <a:gd name="connsiteY32" fmla="*/ 2074528 h 3693319"/>
              <a:gd name="connsiteX33" fmla="*/ 1603604 w 4244134"/>
              <a:gd name="connsiteY33" fmla="*/ 2004396 h 3693319"/>
              <a:gd name="connsiteX34" fmla="*/ 1673735 w 4244134"/>
              <a:gd name="connsiteY34" fmla="*/ 2074528 h 3693319"/>
              <a:gd name="connsiteX35" fmla="*/ 2488723 w 4244134"/>
              <a:gd name="connsiteY35" fmla="*/ 2074528 h 3693319"/>
              <a:gd name="connsiteX36" fmla="*/ 2488723 w 4244134"/>
              <a:gd name="connsiteY36" fmla="*/ 2211154 h 3693319"/>
              <a:gd name="connsiteX37" fmla="*/ 1810361 w 4244134"/>
              <a:gd name="connsiteY37" fmla="*/ 2211154 h 3693319"/>
              <a:gd name="connsiteX38" fmla="*/ 2000212 w 4244134"/>
              <a:gd name="connsiteY38" fmla="*/ 2401005 h 3693319"/>
              <a:gd name="connsiteX39" fmla="*/ 2488723 w 4244134"/>
              <a:gd name="connsiteY39" fmla="*/ 2401005 h 3693319"/>
              <a:gd name="connsiteX40" fmla="*/ 2488723 w 4244134"/>
              <a:gd name="connsiteY40" fmla="*/ 2511758 h 3693319"/>
              <a:gd name="connsiteX41" fmla="*/ 2907082 w 4244134"/>
              <a:gd name="connsiteY41" fmla="*/ 2093399 h 3693319"/>
              <a:gd name="connsiteX42" fmla="*/ 2907082 w 4244134"/>
              <a:gd name="connsiteY42" fmla="*/ 204718 h 3693319"/>
              <a:gd name="connsiteX43" fmla="*/ 0 w 4244134"/>
              <a:gd name="connsiteY43" fmla="*/ 0 h 3693319"/>
              <a:gd name="connsiteX44" fmla="*/ 204718 w 4244134"/>
              <a:gd name="connsiteY44" fmla="*/ 0 h 3693319"/>
              <a:gd name="connsiteX45" fmla="*/ 204718 w 4244134"/>
              <a:gd name="connsiteY45" fmla="*/ 1 h 3693319"/>
              <a:gd name="connsiteX46" fmla="*/ 2907082 w 4244134"/>
              <a:gd name="connsiteY46" fmla="*/ 1 h 3693319"/>
              <a:gd name="connsiteX47" fmla="*/ 2907082 w 4244134"/>
              <a:gd name="connsiteY47" fmla="*/ 0 h 3693319"/>
              <a:gd name="connsiteX48" fmla="*/ 3111799 w 4244134"/>
              <a:gd name="connsiteY48" fmla="*/ 0 h 3693319"/>
              <a:gd name="connsiteX49" fmla="*/ 3111799 w 4244134"/>
              <a:gd name="connsiteY49" fmla="*/ 1888682 h 3693319"/>
              <a:gd name="connsiteX50" fmla="*/ 3980872 w 4244134"/>
              <a:gd name="connsiteY50" fmla="*/ 1019609 h 3693319"/>
              <a:gd name="connsiteX51" fmla="*/ 4244134 w 4244134"/>
              <a:gd name="connsiteY51" fmla="*/ 1282871 h 3693319"/>
              <a:gd name="connsiteX52" fmla="*/ 3111799 w 4244134"/>
              <a:gd name="connsiteY52" fmla="*/ 2415207 h 3693319"/>
              <a:gd name="connsiteX53" fmla="*/ 3111799 w 4244134"/>
              <a:gd name="connsiteY53" fmla="*/ 2973318 h 3693319"/>
              <a:gd name="connsiteX54" fmla="*/ 3111799 w 4244134"/>
              <a:gd name="connsiteY54" fmla="*/ 3096000 h 3693319"/>
              <a:gd name="connsiteX55" fmla="*/ 3111799 w 4244134"/>
              <a:gd name="connsiteY55" fmla="*/ 3693319 h 3693319"/>
              <a:gd name="connsiteX56" fmla="*/ 2907082 w 4244134"/>
              <a:gd name="connsiteY56" fmla="*/ 3693319 h 3693319"/>
              <a:gd name="connsiteX57" fmla="*/ 2907082 w 4244134"/>
              <a:gd name="connsiteY57" fmla="*/ 3693318 h 3693319"/>
              <a:gd name="connsiteX58" fmla="*/ 1 w 4244134"/>
              <a:gd name="connsiteY58" fmla="*/ 3693318 h 3693319"/>
              <a:gd name="connsiteX59" fmla="*/ 1 w 4244134"/>
              <a:gd name="connsiteY59" fmla="*/ 3636000 h 3693319"/>
              <a:gd name="connsiteX60" fmla="*/ 0 w 4244134"/>
              <a:gd name="connsiteY60" fmla="*/ 3636000 h 3693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4244134" h="3693319">
                <a:moveTo>
                  <a:pt x="2136838" y="2537631"/>
                </a:moveTo>
                <a:lnTo>
                  <a:pt x="2299844" y="2700637"/>
                </a:lnTo>
                <a:lnTo>
                  <a:pt x="2462850" y="2537631"/>
                </a:lnTo>
                <a:close/>
                <a:moveTo>
                  <a:pt x="616723" y="1748051"/>
                </a:moveTo>
                <a:lnTo>
                  <a:pt x="2488723" y="1748051"/>
                </a:lnTo>
                <a:lnTo>
                  <a:pt x="2488723" y="1884677"/>
                </a:lnTo>
                <a:lnTo>
                  <a:pt x="616723" y="1884677"/>
                </a:lnTo>
                <a:close/>
                <a:moveTo>
                  <a:pt x="616723" y="1421574"/>
                </a:moveTo>
                <a:lnTo>
                  <a:pt x="2488723" y="1421574"/>
                </a:lnTo>
                <a:lnTo>
                  <a:pt x="2488723" y="1558200"/>
                </a:lnTo>
                <a:lnTo>
                  <a:pt x="616723" y="1558200"/>
                </a:lnTo>
                <a:close/>
                <a:moveTo>
                  <a:pt x="616723" y="1095097"/>
                </a:moveTo>
                <a:lnTo>
                  <a:pt x="2488723" y="1095097"/>
                </a:lnTo>
                <a:lnTo>
                  <a:pt x="2488723" y="1231723"/>
                </a:lnTo>
                <a:lnTo>
                  <a:pt x="616723" y="1231723"/>
                </a:lnTo>
                <a:close/>
                <a:moveTo>
                  <a:pt x="204718" y="204718"/>
                </a:moveTo>
                <a:lnTo>
                  <a:pt x="204718" y="3488601"/>
                </a:lnTo>
                <a:lnTo>
                  <a:pt x="2907082" y="3488601"/>
                </a:lnTo>
                <a:lnTo>
                  <a:pt x="2907082" y="3096000"/>
                </a:lnTo>
                <a:lnTo>
                  <a:pt x="2907082" y="2973318"/>
                </a:lnTo>
                <a:lnTo>
                  <a:pt x="2907082" y="2619924"/>
                </a:lnTo>
                <a:lnTo>
                  <a:pt x="2302633" y="3224372"/>
                </a:lnTo>
                <a:lnTo>
                  <a:pt x="2288873" y="3210611"/>
                </a:lnTo>
                <a:lnTo>
                  <a:pt x="2286083" y="3213400"/>
                </a:lnTo>
                <a:lnTo>
                  <a:pt x="1610314" y="2537631"/>
                </a:lnTo>
                <a:lnTo>
                  <a:pt x="616723" y="2537631"/>
                </a:lnTo>
                <a:lnTo>
                  <a:pt x="616723" y="2401005"/>
                </a:lnTo>
                <a:lnTo>
                  <a:pt x="1473688" y="2401005"/>
                </a:lnTo>
                <a:lnTo>
                  <a:pt x="1340342" y="2267659"/>
                </a:lnTo>
                <a:lnTo>
                  <a:pt x="1396846" y="2211154"/>
                </a:lnTo>
                <a:lnTo>
                  <a:pt x="616723" y="2211154"/>
                </a:lnTo>
                <a:lnTo>
                  <a:pt x="616723" y="2074528"/>
                </a:lnTo>
                <a:lnTo>
                  <a:pt x="1533472" y="2074528"/>
                </a:lnTo>
                <a:lnTo>
                  <a:pt x="1603604" y="2004396"/>
                </a:lnTo>
                <a:lnTo>
                  <a:pt x="1673735" y="2074528"/>
                </a:lnTo>
                <a:lnTo>
                  <a:pt x="2488723" y="2074528"/>
                </a:lnTo>
                <a:lnTo>
                  <a:pt x="2488723" y="2211154"/>
                </a:lnTo>
                <a:lnTo>
                  <a:pt x="1810361" y="2211154"/>
                </a:lnTo>
                <a:lnTo>
                  <a:pt x="2000212" y="2401005"/>
                </a:lnTo>
                <a:lnTo>
                  <a:pt x="2488723" y="2401005"/>
                </a:lnTo>
                <a:lnTo>
                  <a:pt x="2488723" y="2511758"/>
                </a:lnTo>
                <a:lnTo>
                  <a:pt x="2907082" y="2093399"/>
                </a:lnTo>
                <a:lnTo>
                  <a:pt x="2907082" y="204718"/>
                </a:lnTo>
                <a:close/>
                <a:moveTo>
                  <a:pt x="0" y="0"/>
                </a:moveTo>
                <a:lnTo>
                  <a:pt x="204718" y="0"/>
                </a:lnTo>
                <a:lnTo>
                  <a:pt x="204718" y="1"/>
                </a:lnTo>
                <a:lnTo>
                  <a:pt x="2907082" y="1"/>
                </a:lnTo>
                <a:lnTo>
                  <a:pt x="2907082" y="0"/>
                </a:lnTo>
                <a:lnTo>
                  <a:pt x="3111799" y="0"/>
                </a:lnTo>
                <a:lnTo>
                  <a:pt x="3111799" y="1888682"/>
                </a:lnTo>
                <a:lnTo>
                  <a:pt x="3980872" y="1019609"/>
                </a:lnTo>
                <a:lnTo>
                  <a:pt x="4244134" y="1282871"/>
                </a:lnTo>
                <a:lnTo>
                  <a:pt x="3111799" y="2415207"/>
                </a:lnTo>
                <a:lnTo>
                  <a:pt x="3111799" y="2973318"/>
                </a:lnTo>
                <a:lnTo>
                  <a:pt x="3111799" y="3096000"/>
                </a:lnTo>
                <a:lnTo>
                  <a:pt x="3111799" y="3693319"/>
                </a:lnTo>
                <a:lnTo>
                  <a:pt x="2907082" y="3693319"/>
                </a:lnTo>
                <a:lnTo>
                  <a:pt x="2907082" y="3693318"/>
                </a:lnTo>
                <a:lnTo>
                  <a:pt x="1" y="3693318"/>
                </a:lnTo>
                <a:lnTo>
                  <a:pt x="1" y="3636000"/>
                </a:lnTo>
                <a:lnTo>
                  <a:pt x="0" y="3636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49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49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99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99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649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649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 animBg="1"/>
      <p:bldP spid="22" grpId="0"/>
      <p:bldP spid="23" grpId="0" animBg="1"/>
      <p:bldP spid="24" grpId="0" animBg="1"/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岗位职责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1536904" y="1962709"/>
            <a:ext cx="4872533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solidFill>
                  <a:schemeClr val="accent1"/>
                </a:solidFill>
                <a:cs typeface="+mn-ea"/>
                <a:sym typeface="+mn-lt"/>
              </a:rPr>
              <a:t>在此输入小标题</a:t>
            </a:r>
            <a:endParaRPr lang="zh-CN" altLang="en-US" sz="1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422031" y="2915479"/>
            <a:ext cx="1130324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4513007" y="3410889"/>
            <a:ext cx="7005790" cy="75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dirty="0">
                <a:cs typeface="+mn-ea"/>
                <a:sym typeface="+mn-lt"/>
              </a:rPr>
              <a:t>点击此处输入关于此小标题、版块的文字描述内容或者相关数据及分析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513007" y="4327607"/>
            <a:ext cx="7005790" cy="82663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000" b="1" dirty="0">
                <a:solidFill>
                  <a:schemeClr val="accent1"/>
                </a:solidFill>
                <a:cs typeface="+mn-ea"/>
                <a:sym typeface="+mn-lt"/>
              </a:rPr>
              <a:t>点击此处输入关于此小标题、版块的文字描述内容或者相关数据及分析</a:t>
            </a:r>
            <a:endParaRPr lang="zh-CN" altLang="en-US" sz="20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513007" y="5447484"/>
            <a:ext cx="7005790" cy="75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dirty="0">
                <a:cs typeface="+mn-ea"/>
                <a:sym typeface="+mn-lt"/>
              </a:rPr>
              <a:t>点击此处输入关于此小标题、版块的文字描述内容或者相关数据及分析</a:t>
            </a:r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1" b="7370"/>
          <a:stretch>
            <a:fillRect/>
          </a:stretch>
        </p:blipFill>
        <p:spPr>
          <a:xfrm>
            <a:off x="7891584" y="1962709"/>
            <a:ext cx="996185" cy="76944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9" b="5806"/>
          <a:stretch>
            <a:fillRect/>
          </a:stretch>
        </p:blipFill>
        <p:spPr>
          <a:xfrm>
            <a:off x="573186" y="3459922"/>
            <a:ext cx="3540741" cy="277239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8" b="9402"/>
          <a:stretch>
            <a:fillRect/>
          </a:stretch>
        </p:blipFill>
        <p:spPr>
          <a:xfrm>
            <a:off x="9023703" y="1962709"/>
            <a:ext cx="1059166" cy="769441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9" b="5377"/>
          <a:stretch>
            <a:fillRect/>
          </a:stretch>
        </p:blipFill>
        <p:spPr>
          <a:xfrm>
            <a:off x="10218803" y="1962709"/>
            <a:ext cx="982634" cy="76944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6" b="7096"/>
          <a:stretch>
            <a:fillRect/>
          </a:stretch>
        </p:blipFill>
        <p:spPr>
          <a:xfrm>
            <a:off x="6697832" y="1961097"/>
            <a:ext cx="1057818" cy="771053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2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2913913" y="2499964"/>
            <a:ext cx="1944216" cy="1944216"/>
            <a:chOff x="4840752" y="1682588"/>
            <a:chExt cx="1944216" cy="1944216"/>
          </a:xfrm>
        </p:grpSpPr>
        <p:sp>
          <p:nvSpPr>
            <p:cNvPr id="32" name="圆角矩形 31"/>
            <p:cNvSpPr/>
            <p:nvPr/>
          </p:nvSpPr>
          <p:spPr>
            <a:xfrm rot="19460361">
              <a:off x="4840752" y="1682588"/>
              <a:ext cx="1944216" cy="1944216"/>
            </a:xfrm>
            <a:prstGeom prst="roundRect">
              <a:avLst/>
            </a:prstGeom>
            <a:gradFill flip="none" rotWithShape="1">
              <a:gsLst>
                <a:gs pos="0">
                  <a:srgbClr val="C9CBC8"/>
                </a:gs>
                <a:gs pos="100000">
                  <a:srgbClr val="FCFCFC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rgbClr val="FCFDFD"/>
                  </a:gs>
                  <a:gs pos="100000">
                    <a:srgbClr val="CFD4D0"/>
                  </a:gs>
                </a:gsLst>
                <a:lin ang="8100000" scaled="1"/>
                <a:tileRect/>
              </a:gradFill>
            </a:ln>
            <a:effectLst>
              <a:outerShdw blurRad="342900" dist="1524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3" name="Freeform 15"/>
            <p:cNvSpPr>
              <a:spLocks noEditPoints="1"/>
            </p:cNvSpPr>
            <p:nvPr/>
          </p:nvSpPr>
          <p:spPr bwMode="auto">
            <a:xfrm>
              <a:off x="5272466" y="2111480"/>
              <a:ext cx="1080788" cy="1086432"/>
            </a:xfrm>
            <a:custGeom>
              <a:avLst/>
              <a:gdLst>
                <a:gd name="T0" fmla="*/ 192 w 383"/>
                <a:gd name="T1" fmla="*/ 64 h 385"/>
                <a:gd name="T2" fmla="*/ 336 w 383"/>
                <a:gd name="T3" fmla="*/ 224 h 385"/>
                <a:gd name="T4" fmla="*/ 336 w 383"/>
                <a:gd name="T5" fmla="*/ 385 h 385"/>
                <a:gd name="T6" fmla="*/ 239 w 383"/>
                <a:gd name="T7" fmla="*/ 385 h 385"/>
                <a:gd name="T8" fmla="*/ 239 w 383"/>
                <a:gd name="T9" fmla="*/ 264 h 385"/>
                <a:gd name="T10" fmla="*/ 236 w 383"/>
                <a:gd name="T11" fmla="*/ 253 h 385"/>
                <a:gd name="T12" fmla="*/ 227 w 383"/>
                <a:gd name="T13" fmla="*/ 244 h 385"/>
                <a:gd name="T14" fmla="*/ 215 w 383"/>
                <a:gd name="T15" fmla="*/ 241 h 385"/>
                <a:gd name="T16" fmla="*/ 168 w 383"/>
                <a:gd name="T17" fmla="*/ 241 h 385"/>
                <a:gd name="T18" fmla="*/ 156 w 383"/>
                <a:gd name="T19" fmla="*/ 244 h 385"/>
                <a:gd name="T20" fmla="*/ 146 w 383"/>
                <a:gd name="T21" fmla="*/ 253 h 385"/>
                <a:gd name="T22" fmla="*/ 144 w 383"/>
                <a:gd name="T23" fmla="*/ 264 h 385"/>
                <a:gd name="T24" fmla="*/ 144 w 383"/>
                <a:gd name="T25" fmla="*/ 385 h 385"/>
                <a:gd name="T26" fmla="*/ 48 w 383"/>
                <a:gd name="T27" fmla="*/ 385 h 385"/>
                <a:gd name="T28" fmla="*/ 48 w 383"/>
                <a:gd name="T29" fmla="*/ 224 h 385"/>
                <a:gd name="T30" fmla="*/ 192 w 383"/>
                <a:gd name="T31" fmla="*/ 64 h 385"/>
                <a:gd name="T32" fmla="*/ 312 w 383"/>
                <a:gd name="T33" fmla="*/ 24 h 385"/>
                <a:gd name="T34" fmla="*/ 360 w 383"/>
                <a:gd name="T35" fmla="*/ 24 h 385"/>
                <a:gd name="T36" fmla="*/ 360 w 383"/>
                <a:gd name="T37" fmla="*/ 129 h 385"/>
                <a:gd name="T38" fmla="*/ 312 w 383"/>
                <a:gd name="T39" fmla="*/ 74 h 385"/>
                <a:gd name="T40" fmla="*/ 312 w 383"/>
                <a:gd name="T41" fmla="*/ 24 h 385"/>
                <a:gd name="T42" fmla="*/ 168 w 383"/>
                <a:gd name="T43" fmla="*/ 0 h 385"/>
                <a:gd name="T44" fmla="*/ 215 w 383"/>
                <a:gd name="T45" fmla="*/ 0 h 385"/>
                <a:gd name="T46" fmla="*/ 383 w 383"/>
                <a:gd name="T47" fmla="*/ 193 h 385"/>
                <a:gd name="T48" fmla="*/ 336 w 383"/>
                <a:gd name="T49" fmla="*/ 193 h 385"/>
                <a:gd name="T50" fmla="*/ 192 w 383"/>
                <a:gd name="T51" fmla="*/ 27 h 385"/>
                <a:gd name="T52" fmla="*/ 48 w 383"/>
                <a:gd name="T53" fmla="*/ 193 h 385"/>
                <a:gd name="T54" fmla="*/ 0 w 383"/>
                <a:gd name="T55" fmla="*/ 193 h 385"/>
                <a:gd name="T56" fmla="*/ 168 w 383"/>
                <a:gd name="T57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83" h="385">
                  <a:moveTo>
                    <a:pt x="192" y="64"/>
                  </a:moveTo>
                  <a:lnTo>
                    <a:pt x="336" y="224"/>
                  </a:lnTo>
                  <a:lnTo>
                    <a:pt x="336" y="385"/>
                  </a:lnTo>
                  <a:lnTo>
                    <a:pt x="239" y="385"/>
                  </a:lnTo>
                  <a:lnTo>
                    <a:pt x="239" y="264"/>
                  </a:lnTo>
                  <a:lnTo>
                    <a:pt x="236" y="253"/>
                  </a:lnTo>
                  <a:lnTo>
                    <a:pt x="227" y="244"/>
                  </a:lnTo>
                  <a:lnTo>
                    <a:pt x="215" y="241"/>
                  </a:lnTo>
                  <a:lnTo>
                    <a:pt x="168" y="241"/>
                  </a:lnTo>
                  <a:lnTo>
                    <a:pt x="156" y="244"/>
                  </a:lnTo>
                  <a:lnTo>
                    <a:pt x="146" y="253"/>
                  </a:lnTo>
                  <a:lnTo>
                    <a:pt x="144" y="264"/>
                  </a:lnTo>
                  <a:lnTo>
                    <a:pt x="144" y="385"/>
                  </a:lnTo>
                  <a:lnTo>
                    <a:pt x="48" y="385"/>
                  </a:lnTo>
                  <a:lnTo>
                    <a:pt x="48" y="224"/>
                  </a:lnTo>
                  <a:lnTo>
                    <a:pt x="192" y="64"/>
                  </a:lnTo>
                  <a:close/>
                  <a:moveTo>
                    <a:pt x="312" y="24"/>
                  </a:moveTo>
                  <a:lnTo>
                    <a:pt x="360" y="24"/>
                  </a:lnTo>
                  <a:lnTo>
                    <a:pt x="360" y="129"/>
                  </a:lnTo>
                  <a:lnTo>
                    <a:pt x="312" y="74"/>
                  </a:lnTo>
                  <a:lnTo>
                    <a:pt x="312" y="24"/>
                  </a:lnTo>
                  <a:close/>
                  <a:moveTo>
                    <a:pt x="168" y="0"/>
                  </a:moveTo>
                  <a:lnTo>
                    <a:pt x="215" y="0"/>
                  </a:lnTo>
                  <a:lnTo>
                    <a:pt x="383" y="193"/>
                  </a:lnTo>
                  <a:lnTo>
                    <a:pt x="336" y="193"/>
                  </a:lnTo>
                  <a:lnTo>
                    <a:pt x="192" y="27"/>
                  </a:lnTo>
                  <a:lnTo>
                    <a:pt x="48" y="193"/>
                  </a:lnTo>
                  <a:lnTo>
                    <a:pt x="0" y="193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gradFill flip="none" rotWithShape="1">
                <a:gsLst>
                  <a:gs pos="0">
                    <a:srgbClr val="FCFDFD"/>
                  </a:gs>
                  <a:gs pos="100000">
                    <a:srgbClr val="CFD4D0"/>
                  </a:gs>
                </a:gsLst>
                <a:lin ang="8100000" scaled="1"/>
                <a:tileRect/>
              </a:gradFill>
            </a:ln>
            <a:effectLst>
              <a:outerShdw blurRad="342900" dist="1524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34" name="TextBox 4"/>
          <p:cNvSpPr txBox="1"/>
          <p:nvPr/>
        </p:nvSpPr>
        <p:spPr>
          <a:xfrm>
            <a:off x="4873908" y="2925882"/>
            <a:ext cx="496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05.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2" name="直接连接符 41"/>
          <p:cNvCxnSpPr/>
          <p:nvPr/>
        </p:nvCxnSpPr>
        <p:spPr>
          <a:xfrm flipV="1">
            <a:off x="5584270" y="1788459"/>
            <a:ext cx="0" cy="319817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文本框 55"/>
          <p:cNvSpPr txBox="1"/>
          <p:nvPr/>
        </p:nvSpPr>
        <p:spPr>
          <a:xfrm>
            <a:off x="6709395" y="3553878"/>
            <a:ext cx="200794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6709395" y="3978197"/>
            <a:ext cx="200794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6709395" y="4431306"/>
            <a:ext cx="200794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56" grpId="0"/>
      <p:bldP spid="57" grpId="0"/>
      <p:bldP spid="5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公司简介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894" y="1612226"/>
            <a:ext cx="2358189" cy="2358189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4053276"/>
            <a:ext cx="12192000" cy="19817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90843" y="4733540"/>
            <a:ext cx="450166" cy="45016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cs typeface="+mn-ea"/>
                <a:sym typeface="+mn-lt"/>
              </a:rPr>
              <a:t>1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41008" y="4610335"/>
            <a:ext cx="298960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在此输入关于此标题或图形的文字描述内容或者相关的数据</a:t>
            </a:r>
            <a:endParaRPr lang="en-US" altLang="zh-CN" dirty="0" smtClean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650972" y="4733540"/>
            <a:ext cx="450166" cy="45016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cs typeface="+mn-ea"/>
                <a:sym typeface="+mn-lt"/>
              </a:rPr>
              <a:t>2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101138" y="4610335"/>
            <a:ext cx="289278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在此输入关于此标题或图形的文字描述内容或者相关的数据</a:t>
            </a:r>
            <a:endParaRPr lang="en-US" altLang="zh-CN" dirty="0" smtClean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8706170" y="4733540"/>
            <a:ext cx="450166" cy="45016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cs typeface="+mn-ea"/>
                <a:sym typeface="+mn-lt"/>
              </a:rPr>
              <a:t>3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156336" y="4610335"/>
            <a:ext cx="289278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在此输入关于此标题或图形的文字描述内容或者相关的数据</a:t>
            </a:r>
            <a:endParaRPr lang="en-US" altLang="zh-CN" dirty="0" smtClean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6236196" y="1613455"/>
            <a:ext cx="5955804" cy="2356960"/>
            <a:chOff x="4257077" y="2119893"/>
            <a:chExt cx="5955804" cy="2356960"/>
          </a:xfrm>
          <a:solidFill>
            <a:srgbClr val="00B050"/>
          </a:solidFill>
        </p:grpSpPr>
        <p:sp>
          <p:nvSpPr>
            <p:cNvPr id="17" name="等腰三角形 16"/>
            <p:cNvSpPr/>
            <p:nvPr/>
          </p:nvSpPr>
          <p:spPr>
            <a:xfrm rot="16200000">
              <a:off x="4224440" y="3094390"/>
              <a:ext cx="473237" cy="4079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4552497" y="2119893"/>
              <a:ext cx="5660384" cy="23569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zh-CN" altLang="en-US" sz="2200" dirty="0" smtClean="0">
                  <a:solidFill>
                    <a:schemeClr val="bg1"/>
                  </a:solidFill>
                  <a:cs typeface="+mn-ea"/>
                  <a:sym typeface="+mn-lt"/>
                </a:rPr>
                <a:t>在此输入关于此标题或图形的文字描述内容或者相关的数据</a:t>
              </a:r>
              <a:endParaRPr lang="en-US" altLang="zh-CN" sz="2200" dirty="0" smtClea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7537"/>
            <a:ext cx="4182894" cy="2352878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625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125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750"/>
                            </p:stCondLst>
                            <p:childTnLst>
                              <p:par>
                                <p:cTn id="4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2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 animBg="1"/>
      <p:bldP spid="13" grpId="0"/>
      <p:bldP spid="14" grpId="0" animBg="1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任职要求</a:t>
            </a:r>
            <a:endParaRPr lang="zh-CN" altLang="en-US" dirty="0"/>
          </a:p>
        </p:txBody>
      </p:sp>
      <p:sp>
        <p:nvSpPr>
          <p:cNvPr id="21" name="任意多边形 20"/>
          <p:cNvSpPr/>
          <p:nvPr/>
        </p:nvSpPr>
        <p:spPr>
          <a:xfrm>
            <a:off x="584033" y="2939282"/>
            <a:ext cx="1956932" cy="504971"/>
          </a:xfrm>
          <a:custGeom>
            <a:avLst/>
            <a:gdLst>
              <a:gd name="connsiteX0" fmla="*/ 0 w 2090073"/>
              <a:gd name="connsiteY0" fmla="*/ 0 h 504971"/>
              <a:gd name="connsiteX1" fmla="*/ 1818528 w 2090073"/>
              <a:gd name="connsiteY1" fmla="*/ 0 h 504971"/>
              <a:gd name="connsiteX2" fmla="*/ 1818528 w 2090073"/>
              <a:gd name="connsiteY2" fmla="*/ 3 h 504971"/>
              <a:gd name="connsiteX3" fmla="*/ 2090073 w 2090073"/>
              <a:gd name="connsiteY3" fmla="*/ 252487 h 504971"/>
              <a:gd name="connsiteX4" fmla="*/ 1818528 w 2090073"/>
              <a:gd name="connsiteY4" fmla="*/ 504971 h 504971"/>
              <a:gd name="connsiteX5" fmla="*/ 1818528 w 2090073"/>
              <a:gd name="connsiteY5" fmla="*/ 504967 h 504971"/>
              <a:gd name="connsiteX6" fmla="*/ 0 w 2090073"/>
              <a:gd name="connsiteY6" fmla="*/ 504967 h 504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0073" h="504971">
                <a:moveTo>
                  <a:pt x="0" y="0"/>
                </a:moveTo>
                <a:lnTo>
                  <a:pt x="1818528" y="0"/>
                </a:lnTo>
                <a:lnTo>
                  <a:pt x="1818528" y="3"/>
                </a:lnTo>
                <a:lnTo>
                  <a:pt x="2090073" y="252487"/>
                </a:lnTo>
                <a:lnTo>
                  <a:pt x="1818528" y="504971"/>
                </a:lnTo>
                <a:lnTo>
                  <a:pt x="1818528" y="504967"/>
                </a:lnTo>
                <a:lnTo>
                  <a:pt x="0" y="5049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输入小标题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9632298" y="2939282"/>
            <a:ext cx="1950272" cy="5049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输入小标题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任意多边形 22"/>
          <p:cNvSpPr/>
          <p:nvPr/>
        </p:nvSpPr>
        <p:spPr>
          <a:xfrm>
            <a:off x="2801740" y="2939282"/>
            <a:ext cx="1956932" cy="504971"/>
          </a:xfrm>
          <a:custGeom>
            <a:avLst/>
            <a:gdLst>
              <a:gd name="connsiteX0" fmla="*/ 0 w 2090073"/>
              <a:gd name="connsiteY0" fmla="*/ 0 h 504971"/>
              <a:gd name="connsiteX1" fmla="*/ 1818528 w 2090073"/>
              <a:gd name="connsiteY1" fmla="*/ 0 h 504971"/>
              <a:gd name="connsiteX2" fmla="*/ 1818528 w 2090073"/>
              <a:gd name="connsiteY2" fmla="*/ 3 h 504971"/>
              <a:gd name="connsiteX3" fmla="*/ 2090073 w 2090073"/>
              <a:gd name="connsiteY3" fmla="*/ 252487 h 504971"/>
              <a:gd name="connsiteX4" fmla="*/ 1818528 w 2090073"/>
              <a:gd name="connsiteY4" fmla="*/ 504971 h 504971"/>
              <a:gd name="connsiteX5" fmla="*/ 1818528 w 2090073"/>
              <a:gd name="connsiteY5" fmla="*/ 504967 h 504971"/>
              <a:gd name="connsiteX6" fmla="*/ 0 w 2090073"/>
              <a:gd name="connsiteY6" fmla="*/ 504967 h 504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0073" h="504971">
                <a:moveTo>
                  <a:pt x="0" y="0"/>
                </a:moveTo>
                <a:lnTo>
                  <a:pt x="1818528" y="0"/>
                </a:lnTo>
                <a:lnTo>
                  <a:pt x="1818528" y="3"/>
                </a:lnTo>
                <a:lnTo>
                  <a:pt x="2090073" y="252487"/>
                </a:lnTo>
                <a:lnTo>
                  <a:pt x="1818528" y="504971"/>
                </a:lnTo>
                <a:lnTo>
                  <a:pt x="1818528" y="504967"/>
                </a:lnTo>
                <a:lnTo>
                  <a:pt x="0" y="50496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输入小标题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任意多边形 23"/>
          <p:cNvSpPr/>
          <p:nvPr/>
        </p:nvSpPr>
        <p:spPr>
          <a:xfrm>
            <a:off x="5019448" y="2939282"/>
            <a:ext cx="1956932" cy="504971"/>
          </a:xfrm>
          <a:custGeom>
            <a:avLst/>
            <a:gdLst>
              <a:gd name="connsiteX0" fmla="*/ 0 w 2090073"/>
              <a:gd name="connsiteY0" fmla="*/ 0 h 504971"/>
              <a:gd name="connsiteX1" fmla="*/ 1818528 w 2090073"/>
              <a:gd name="connsiteY1" fmla="*/ 0 h 504971"/>
              <a:gd name="connsiteX2" fmla="*/ 1818528 w 2090073"/>
              <a:gd name="connsiteY2" fmla="*/ 3 h 504971"/>
              <a:gd name="connsiteX3" fmla="*/ 2090073 w 2090073"/>
              <a:gd name="connsiteY3" fmla="*/ 252487 h 504971"/>
              <a:gd name="connsiteX4" fmla="*/ 1818528 w 2090073"/>
              <a:gd name="connsiteY4" fmla="*/ 504971 h 504971"/>
              <a:gd name="connsiteX5" fmla="*/ 1818528 w 2090073"/>
              <a:gd name="connsiteY5" fmla="*/ 504967 h 504971"/>
              <a:gd name="connsiteX6" fmla="*/ 0 w 2090073"/>
              <a:gd name="connsiteY6" fmla="*/ 504967 h 504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0073" h="504971">
                <a:moveTo>
                  <a:pt x="0" y="0"/>
                </a:moveTo>
                <a:lnTo>
                  <a:pt x="1818528" y="0"/>
                </a:lnTo>
                <a:lnTo>
                  <a:pt x="1818528" y="3"/>
                </a:lnTo>
                <a:lnTo>
                  <a:pt x="2090073" y="252487"/>
                </a:lnTo>
                <a:lnTo>
                  <a:pt x="1818528" y="504971"/>
                </a:lnTo>
                <a:lnTo>
                  <a:pt x="1818528" y="504967"/>
                </a:lnTo>
                <a:lnTo>
                  <a:pt x="0" y="5049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输入小标题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1324387" y="2521678"/>
            <a:ext cx="238112" cy="2381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3542094" y="2521678"/>
            <a:ext cx="238112" cy="2381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5776445" y="2521678"/>
            <a:ext cx="238112" cy="2381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10364584" y="2521678"/>
            <a:ext cx="238112" cy="2381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767362" y="2060013"/>
            <a:ext cx="1352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985069" y="2060013"/>
            <a:ext cx="1352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219420" y="2060013"/>
            <a:ext cx="1352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9807559" y="2060013"/>
            <a:ext cx="1352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84033" y="3623745"/>
            <a:ext cx="1956932" cy="175432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点击此处输入与此小标题或图形相关的文字描述内容或数据分析。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2806477" y="3623745"/>
            <a:ext cx="1956932" cy="175432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点击此处输入与此小标题或图形相关的文字描述内容或数据分析。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5040828" y="3623745"/>
            <a:ext cx="1956932" cy="175432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点击此处输入与此小标题或图形相关的文字描述内容或数据分析。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9625638" y="3623745"/>
            <a:ext cx="1956932" cy="175432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点击此处输入与此小标题或图形相关的文字描述内容或数据分析。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任意多边形 36"/>
          <p:cNvSpPr/>
          <p:nvPr/>
        </p:nvSpPr>
        <p:spPr>
          <a:xfrm>
            <a:off x="7315183" y="2939282"/>
            <a:ext cx="1956932" cy="504971"/>
          </a:xfrm>
          <a:custGeom>
            <a:avLst/>
            <a:gdLst>
              <a:gd name="connsiteX0" fmla="*/ 0 w 2090073"/>
              <a:gd name="connsiteY0" fmla="*/ 0 h 504971"/>
              <a:gd name="connsiteX1" fmla="*/ 1818528 w 2090073"/>
              <a:gd name="connsiteY1" fmla="*/ 0 h 504971"/>
              <a:gd name="connsiteX2" fmla="*/ 1818528 w 2090073"/>
              <a:gd name="connsiteY2" fmla="*/ 3 h 504971"/>
              <a:gd name="connsiteX3" fmla="*/ 2090073 w 2090073"/>
              <a:gd name="connsiteY3" fmla="*/ 252487 h 504971"/>
              <a:gd name="connsiteX4" fmla="*/ 1818528 w 2090073"/>
              <a:gd name="connsiteY4" fmla="*/ 504971 h 504971"/>
              <a:gd name="connsiteX5" fmla="*/ 1818528 w 2090073"/>
              <a:gd name="connsiteY5" fmla="*/ 504967 h 504971"/>
              <a:gd name="connsiteX6" fmla="*/ 0 w 2090073"/>
              <a:gd name="connsiteY6" fmla="*/ 504967 h 504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0073" h="504971">
                <a:moveTo>
                  <a:pt x="0" y="0"/>
                </a:moveTo>
                <a:lnTo>
                  <a:pt x="1818528" y="0"/>
                </a:lnTo>
                <a:lnTo>
                  <a:pt x="1818528" y="3"/>
                </a:lnTo>
                <a:lnTo>
                  <a:pt x="2090073" y="252487"/>
                </a:lnTo>
                <a:lnTo>
                  <a:pt x="1818528" y="504971"/>
                </a:lnTo>
                <a:lnTo>
                  <a:pt x="1818528" y="504967"/>
                </a:lnTo>
                <a:lnTo>
                  <a:pt x="0" y="50496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输入小标题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8072180" y="2521678"/>
            <a:ext cx="238112" cy="2381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7515155" y="2060013"/>
            <a:ext cx="1352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7336563" y="3623745"/>
            <a:ext cx="1956932" cy="175432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点击此处输入与此小标题或图形相关的文字描述内容或数据分析。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4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8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3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8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700"/>
                            </p:stCondLst>
                            <p:childTnLst>
                              <p:par>
                                <p:cTn id="5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2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7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600"/>
                            </p:stCondLst>
                            <p:childTnLst>
                              <p:par>
                                <p:cTn id="6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1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6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 animBg="1"/>
      <p:bldP spid="38" grpId="0" animBg="1"/>
      <p:bldP spid="39" grpId="0"/>
      <p:bldP spid="4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学习培训</a:t>
            </a:r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499652" y="3165724"/>
            <a:ext cx="1929255" cy="2565779"/>
            <a:chOff x="785011" y="2251881"/>
            <a:chExt cx="1653860" cy="3138985"/>
          </a:xfrm>
          <a:solidFill>
            <a:schemeClr val="bg1">
              <a:lumMod val="85000"/>
            </a:schemeClr>
          </a:solidFill>
          <a:effectLst/>
        </p:grpSpPr>
        <p:sp>
          <p:nvSpPr>
            <p:cNvPr id="4" name="矩形 3"/>
            <p:cNvSpPr/>
            <p:nvPr/>
          </p:nvSpPr>
          <p:spPr>
            <a:xfrm>
              <a:off x="785011" y="2251881"/>
              <a:ext cx="1653860" cy="6687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600" b="1" dirty="0" smtClean="0">
                  <a:solidFill>
                    <a:sysClr val="windowText" lastClr="000000"/>
                  </a:solidFill>
                  <a:cs typeface="+mn-ea"/>
                  <a:sym typeface="+mn-lt"/>
                </a:rPr>
                <a:t>小标题</a:t>
              </a:r>
              <a:endParaRPr lang="zh-CN" altLang="en-US" sz="1600" b="1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785011" y="2920621"/>
              <a:ext cx="1653860" cy="6277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dirty="0" smtClean="0">
                  <a:cs typeface="+mn-ea"/>
                  <a:sym typeface="+mn-lt"/>
                </a:rPr>
                <a:t>简述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785011" y="3548418"/>
              <a:ext cx="1653860" cy="18424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/>
                  </a:solidFill>
                  <a:cs typeface="+mn-ea"/>
                  <a:sym typeface="+mn-lt"/>
                </a:rPr>
                <a:t>在此输入关于此标题或图形的文字描述内容或者相关的数据。</a:t>
              </a:r>
              <a:endParaRPr lang="zh-CN" altLang="en-US" sz="16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679020" y="3165724"/>
            <a:ext cx="1929255" cy="2565779"/>
            <a:chOff x="785011" y="2251881"/>
            <a:chExt cx="1653860" cy="3138985"/>
          </a:xfrm>
          <a:solidFill>
            <a:schemeClr val="bg1">
              <a:lumMod val="85000"/>
            </a:schemeClr>
          </a:solidFill>
          <a:effectLst/>
        </p:grpSpPr>
        <p:sp>
          <p:nvSpPr>
            <p:cNvPr id="9" name="矩形 8"/>
            <p:cNvSpPr/>
            <p:nvPr/>
          </p:nvSpPr>
          <p:spPr>
            <a:xfrm>
              <a:off x="785011" y="2251881"/>
              <a:ext cx="1653860" cy="6687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600" b="1" dirty="0">
                  <a:solidFill>
                    <a:sysClr val="windowText" lastClr="000000"/>
                  </a:solidFill>
                  <a:cs typeface="+mn-ea"/>
                  <a:sym typeface="+mn-lt"/>
                </a:rPr>
                <a:t>小标题</a:t>
              </a:r>
              <a:endParaRPr lang="zh-CN" altLang="en-US" sz="1600" b="1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785011" y="2920621"/>
              <a:ext cx="1653860" cy="6277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dirty="0">
                  <a:cs typeface="+mn-ea"/>
                  <a:sym typeface="+mn-lt"/>
                </a:rPr>
                <a:t>简述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785011" y="3548418"/>
              <a:ext cx="1653860" cy="18424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/>
                  </a:solidFill>
                  <a:cs typeface="+mn-ea"/>
                  <a:sym typeface="+mn-lt"/>
                </a:rPr>
                <a:t>在此输入关于此标题或图形的文字描述内容或者相关的数据。</a:t>
              </a:r>
              <a:endParaRPr lang="zh-CN" altLang="en-US" sz="16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869592" y="3165724"/>
            <a:ext cx="1929255" cy="2565779"/>
            <a:chOff x="785011" y="2251881"/>
            <a:chExt cx="1653860" cy="3138985"/>
          </a:xfrm>
          <a:solidFill>
            <a:schemeClr val="bg1">
              <a:lumMod val="85000"/>
            </a:schemeClr>
          </a:solidFill>
          <a:effectLst/>
        </p:grpSpPr>
        <p:sp>
          <p:nvSpPr>
            <p:cNvPr id="13" name="矩形 12"/>
            <p:cNvSpPr/>
            <p:nvPr/>
          </p:nvSpPr>
          <p:spPr>
            <a:xfrm>
              <a:off x="785011" y="2251881"/>
              <a:ext cx="1653860" cy="6687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600" b="1" dirty="0">
                  <a:solidFill>
                    <a:sysClr val="windowText" lastClr="000000"/>
                  </a:solidFill>
                  <a:cs typeface="+mn-ea"/>
                  <a:sym typeface="+mn-lt"/>
                </a:rPr>
                <a:t>小标题</a:t>
              </a:r>
              <a:endParaRPr lang="zh-CN" altLang="en-US" sz="1600" b="1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785011" y="2920621"/>
              <a:ext cx="1653860" cy="6277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dirty="0">
                  <a:cs typeface="+mn-ea"/>
                  <a:sym typeface="+mn-lt"/>
                </a:rPr>
                <a:t>简述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785011" y="3548418"/>
              <a:ext cx="1653860" cy="18424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/>
                  </a:solidFill>
                  <a:cs typeface="+mn-ea"/>
                  <a:sym typeface="+mn-lt"/>
                </a:rPr>
                <a:t>在此输入关于此标题或图形的文字描述内容或者相关的数据。</a:t>
              </a:r>
              <a:endParaRPr lang="zh-CN" altLang="en-US" sz="16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060163" y="3165724"/>
            <a:ext cx="1929255" cy="2565779"/>
            <a:chOff x="785011" y="2251881"/>
            <a:chExt cx="1653860" cy="3138985"/>
          </a:xfrm>
          <a:solidFill>
            <a:schemeClr val="bg1">
              <a:lumMod val="85000"/>
            </a:schemeClr>
          </a:solidFill>
          <a:effectLst/>
        </p:grpSpPr>
        <p:sp>
          <p:nvSpPr>
            <p:cNvPr id="17" name="矩形 16"/>
            <p:cNvSpPr/>
            <p:nvPr/>
          </p:nvSpPr>
          <p:spPr>
            <a:xfrm>
              <a:off x="785011" y="2251881"/>
              <a:ext cx="1653860" cy="6687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600" b="1" dirty="0">
                  <a:solidFill>
                    <a:sysClr val="windowText" lastClr="000000"/>
                  </a:solidFill>
                  <a:cs typeface="+mn-ea"/>
                  <a:sym typeface="+mn-lt"/>
                </a:rPr>
                <a:t>小标题</a:t>
              </a:r>
              <a:endParaRPr lang="zh-CN" altLang="en-US" sz="1600" b="1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785011" y="2920621"/>
              <a:ext cx="1653860" cy="6277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dirty="0">
                  <a:cs typeface="+mn-ea"/>
                  <a:sym typeface="+mn-lt"/>
                </a:rPr>
                <a:t>简述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785011" y="3548418"/>
              <a:ext cx="1653860" cy="18424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/>
                  </a:solidFill>
                  <a:cs typeface="+mn-ea"/>
                  <a:sym typeface="+mn-lt"/>
                </a:rPr>
                <a:t>在此输入关于此标题或图形的文字描述内容或者相关的数据。</a:t>
              </a:r>
              <a:endParaRPr lang="zh-CN" altLang="en-US" sz="16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562841" y="1776457"/>
            <a:ext cx="125516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88357" y="1704120"/>
            <a:ext cx="751308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sz="2000" b="1" dirty="0" smtClean="0">
                <a:cs typeface="+mn-ea"/>
                <a:sym typeface="+mn-lt"/>
              </a:rPr>
              <a:t>输入小标题</a:t>
            </a:r>
            <a:endParaRPr lang="en-US" altLang="zh-CN" sz="2000" b="1" dirty="0" smtClean="0">
              <a:cs typeface="+mn-ea"/>
              <a:sym typeface="+mn-lt"/>
            </a:endParaRP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在此输入关于此标题或图形的文字描述内容或者相关的数据。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9318171" y="3165724"/>
            <a:ext cx="1929255" cy="2565779"/>
            <a:chOff x="785011" y="2251881"/>
            <a:chExt cx="1653860" cy="3138985"/>
          </a:xfrm>
          <a:solidFill>
            <a:schemeClr val="bg1">
              <a:lumMod val="85000"/>
            </a:schemeClr>
          </a:solidFill>
          <a:effectLst/>
        </p:grpSpPr>
        <p:sp>
          <p:nvSpPr>
            <p:cNvPr id="23" name="矩形 22"/>
            <p:cNvSpPr/>
            <p:nvPr/>
          </p:nvSpPr>
          <p:spPr>
            <a:xfrm>
              <a:off x="785011" y="2251881"/>
              <a:ext cx="1653860" cy="6687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600" b="1" dirty="0">
                  <a:solidFill>
                    <a:sysClr val="windowText" lastClr="000000"/>
                  </a:solidFill>
                  <a:cs typeface="+mn-ea"/>
                  <a:sym typeface="+mn-lt"/>
                </a:rPr>
                <a:t>小标题</a:t>
              </a:r>
              <a:endParaRPr lang="zh-CN" altLang="en-US" sz="1600" b="1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785011" y="2920621"/>
              <a:ext cx="1653860" cy="6277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dirty="0">
                  <a:cs typeface="+mn-ea"/>
                  <a:sym typeface="+mn-lt"/>
                </a:rPr>
                <a:t>简述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785011" y="3548418"/>
              <a:ext cx="1653860" cy="18424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/>
                  </a:solidFill>
                  <a:cs typeface="+mn-ea"/>
                  <a:sym typeface="+mn-lt"/>
                </a:rPr>
                <a:t>在此输入关于此标题或图形的文字描述内容或者相关的数据。</a:t>
              </a:r>
              <a:endParaRPr lang="zh-CN" altLang="en-US" sz="16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核心人员</a:t>
            </a:r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22" y="2926614"/>
            <a:ext cx="4045527" cy="2275609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314699" y="3042803"/>
            <a:ext cx="8496301" cy="2166505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07423" y="2187286"/>
            <a:ext cx="4994743" cy="10307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cs typeface="+mn-ea"/>
                <a:sym typeface="+mn-lt"/>
              </a:rPr>
              <a:t>在此输入小标题</a:t>
            </a:r>
            <a:endParaRPr lang="zh-CN" altLang="en-US" sz="2800" b="1" dirty="0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715000" y="2210743"/>
            <a:ext cx="58831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在此输入关于此标题或图形的文字描述内容或者相关的数据。</a:t>
            </a:r>
            <a:endParaRPr lang="en-US" altLang="zh-CN" sz="2000" dirty="0" smtClea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314699" y="3533872"/>
            <a:ext cx="8496301" cy="499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在此输入关于此标题或图形的文字描述内容或者相关的数据。</a:t>
            </a:r>
            <a:endParaRPr lang="en-US" altLang="zh-CN" sz="2000" dirty="0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7971556" y="4330839"/>
            <a:ext cx="872837" cy="872837"/>
            <a:chOff x="5091542" y="4672007"/>
            <a:chExt cx="872837" cy="872837"/>
          </a:xfrm>
        </p:grpSpPr>
        <p:sp>
          <p:nvSpPr>
            <p:cNvPr id="16" name="椭圆 15"/>
            <p:cNvSpPr/>
            <p:nvPr/>
          </p:nvSpPr>
          <p:spPr>
            <a:xfrm>
              <a:off x="5091542" y="4672007"/>
              <a:ext cx="872837" cy="872837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减号 16"/>
            <p:cNvSpPr/>
            <p:nvPr/>
          </p:nvSpPr>
          <p:spPr>
            <a:xfrm>
              <a:off x="5268188" y="4848653"/>
              <a:ext cx="519544" cy="519544"/>
            </a:xfrm>
            <a:prstGeom prst="mathMinus">
              <a:avLst>
                <a:gd name="adj1" fmla="val 1285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0569283" y="4330839"/>
            <a:ext cx="872837" cy="872837"/>
            <a:chOff x="6407725" y="4672007"/>
            <a:chExt cx="872837" cy="872837"/>
          </a:xfrm>
        </p:grpSpPr>
        <p:sp>
          <p:nvSpPr>
            <p:cNvPr id="19" name="椭圆 18"/>
            <p:cNvSpPr/>
            <p:nvPr/>
          </p:nvSpPr>
          <p:spPr>
            <a:xfrm>
              <a:off x="6407725" y="4672007"/>
              <a:ext cx="872837" cy="872837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除号 19"/>
            <p:cNvSpPr/>
            <p:nvPr/>
          </p:nvSpPr>
          <p:spPr>
            <a:xfrm>
              <a:off x="6584367" y="4848653"/>
              <a:ext cx="519544" cy="519544"/>
            </a:xfrm>
            <a:prstGeom prst="mathDivide">
              <a:avLst>
                <a:gd name="adj1" fmla="val 12853"/>
                <a:gd name="adj2" fmla="val 5880"/>
                <a:gd name="adj3" fmla="val 909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9270419" y="4330839"/>
            <a:ext cx="872837" cy="872837"/>
            <a:chOff x="7723908" y="4672007"/>
            <a:chExt cx="872837" cy="872837"/>
          </a:xfrm>
        </p:grpSpPr>
        <p:sp>
          <p:nvSpPr>
            <p:cNvPr id="22" name="椭圆 21"/>
            <p:cNvSpPr/>
            <p:nvPr/>
          </p:nvSpPr>
          <p:spPr>
            <a:xfrm>
              <a:off x="7723908" y="4672007"/>
              <a:ext cx="872837" cy="872837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乘号 22"/>
            <p:cNvSpPr/>
            <p:nvPr/>
          </p:nvSpPr>
          <p:spPr>
            <a:xfrm>
              <a:off x="7900554" y="4848653"/>
              <a:ext cx="519544" cy="519544"/>
            </a:xfrm>
            <a:prstGeom prst="mathMultiply">
              <a:avLst>
                <a:gd name="adj1" fmla="val 1285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672693" y="4330839"/>
            <a:ext cx="872837" cy="872837"/>
            <a:chOff x="5091542" y="4672007"/>
            <a:chExt cx="872837" cy="872837"/>
          </a:xfrm>
        </p:grpSpPr>
        <p:sp>
          <p:nvSpPr>
            <p:cNvPr id="25" name="椭圆 24"/>
            <p:cNvSpPr/>
            <p:nvPr/>
          </p:nvSpPr>
          <p:spPr>
            <a:xfrm>
              <a:off x="5091542" y="4672007"/>
              <a:ext cx="872837" cy="872837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加号 25"/>
            <p:cNvSpPr/>
            <p:nvPr/>
          </p:nvSpPr>
          <p:spPr>
            <a:xfrm>
              <a:off x="5268188" y="4848653"/>
              <a:ext cx="519544" cy="519544"/>
            </a:xfrm>
            <a:prstGeom prst="mathPlus">
              <a:avLst>
                <a:gd name="adj1" fmla="val 1285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99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99"/>
                            </p:stCondLst>
                            <p:childTnLst>
                              <p:par>
                                <p:cTn id="2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163562" y="2835953"/>
            <a:ext cx="63418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kern="17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谢谢观看！</a:t>
            </a:r>
            <a:endParaRPr lang="zh-CN" altLang="en-US" sz="5400" b="1" kern="17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:dissolve/>
      </p:transition>
    </mc:Choice>
    <mc:Fallback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2913913" y="2499964"/>
            <a:ext cx="1944216" cy="1944216"/>
            <a:chOff x="4840752" y="1682588"/>
            <a:chExt cx="1944216" cy="1944216"/>
          </a:xfrm>
        </p:grpSpPr>
        <p:sp>
          <p:nvSpPr>
            <p:cNvPr id="32" name="圆角矩形 31"/>
            <p:cNvSpPr/>
            <p:nvPr/>
          </p:nvSpPr>
          <p:spPr>
            <a:xfrm rot="19460361">
              <a:off x="4840752" y="1682588"/>
              <a:ext cx="1944216" cy="1944216"/>
            </a:xfrm>
            <a:prstGeom prst="roundRect">
              <a:avLst/>
            </a:prstGeom>
            <a:gradFill flip="none" rotWithShape="1">
              <a:gsLst>
                <a:gs pos="0">
                  <a:srgbClr val="C9CBC8"/>
                </a:gs>
                <a:gs pos="100000">
                  <a:srgbClr val="FCFCFC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rgbClr val="FCFDFD"/>
                  </a:gs>
                  <a:gs pos="100000">
                    <a:srgbClr val="CFD4D0"/>
                  </a:gs>
                </a:gsLst>
                <a:lin ang="8100000" scaled="1"/>
                <a:tileRect/>
              </a:gradFill>
            </a:ln>
            <a:effectLst>
              <a:outerShdw blurRad="342900" dist="1524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3" name="Freeform 15"/>
            <p:cNvSpPr>
              <a:spLocks noEditPoints="1"/>
            </p:cNvSpPr>
            <p:nvPr/>
          </p:nvSpPr>
          <p:spPr bwMode="auto">
            <a:xfrm>
              <a:off x="5272466" y="2111480"/>
              <a:ext cx="1080788" cy="1086432"/>
            </a:xfrm>
            <a:custGeom>
              <a:avLst/>
              <a:gdLst>
                <a:gd name="T0" fmla="*/ 192 w 383"/>
                <a:gd name="T1" fmla="*/ 64 h 385"/>
                <a:gd name="T2" fmla="*/ 336 w 383"/>
                <a:gd name="T3" fmla="*/ 224 h 385"/>
                <a:gd name="T4" fmla="*/ 336 w 383"/>
                <a:gd name="T5" fmla="*/ 385 h 385"/>
                <a:gd name="T6" fmla="*/ 239 w 383"/>
                <a:gd name="T7" fmla="*/ 385 h 385"/>
                <a:gd name="T8" fmla="*/ 239 w 383"/>
                <a:gd name="T9" fmla="*/ 264 h 385"/>
                <a:gd name="T10" fmla="*/ 236 w 383"/>
                <a:gd name="T11" fmla="*/ 253 h 385"/>
                <a:gd name="T12" fmla="*/ 227 w 383"/>
                <a:gd name="T13" fmla="*/ 244 h 385"/>
                <a:gd name="T14" fmla="*/ 215 w 383"/>
                <a:gd name="T15" fmla="*/ 241 h 385"/>
                <a:gd name="T16" fmla="*/ 168 w 383"/>
                <a:gd name="T17" fmla="*/ 241 h 385"/>
                <a:gd name="T18" fmla="*/ 156 w 383"/>
                <a:gd name="T19" fmla="*/ 244 h 385"/>
                <a:gd name="T20" fmla="*/ 146 w 383"/>
                <a:gd name="T21" fmla="*/ 253 h 385"/>
                <a:gd name="T22" fmla="*/ 144 w 383"/>
                <a:gd name="T23" fmla="*/ 264 h 385"/>
                <a:gd name="T24" fmla="*/ 144 w 383"/>
                <a:gd name="T25" fmla="*/ 385 h 385"/>
                <a:gd name="T26" fmla="*/ 48 w 383"/>
                <a:gd name="T27" fmla="*/ 385 h 385"/>
                <a:gd name="T28" fmla="*/ 48 w 383"/>
                <a:gd name="T29" fmla="*/ 224 h 385"/>
                <a:gd name="T30" fmla="*/ 192 w 383"/>
                <a:gd name="T31" fmla="*/ 64 h 385"/>
                <a:gd name="T32" fmla="*/ 312 w 383"/>
                <a:gd name="T33" fmla="*/ 24 h 385"/>
                <a:gd name="T34" fmla="*/ 360 w 383"/>
                <a:gd name="T35" fmla="*/ 24 h 385"/>
                <a:gd name="T36" fmla="*/ 360 w 383"/>
                <a:gd name="T37" fmla="*/ 129 h 385"/>
                <a:gd name="T38" fmla="*/ 312 w 383"/>
                <a:gd name="T39" fmla="*/ 74 h 385"/>
                <a:gd name="T40" fmla="*/ 312 w 383"/>
                <a:gd name="T41" fmla="*/ 24 h 385"/>
                <a:gd name="T42" fmla="*/ 168 w 383"/>
                <a:gd name="T43" fmla="*/ 0 h 385"/>
                <a:gd name="T44" fmla="*/ 215 w 383"/>
                <a:gd name="T45" fmla="*/ 0 h 385"/>
                <a:gd name="T46" fmla="*/ 383 w 383"/>
                <a:gd name="T47" fmla="*/ 193 h 385"/>
                <a:gd name="T48" fmla="*/ 336 w 383"/>
                <a:gd name="T49" fmla="*/ 193 h 385"/>
                <a:gd name="T50" fmla="*/ 192 w 383"/>
                <a:gd name="T51" fmla="*/ 27 h 385"/>
                <a:gd name="T52" fmla="*/ 48 w 383"/>
                <a:gd name="T53" fmla="*/ 193 h 385"/>
                <a:gd name="T54" fmla="*/ 0 w 383"/>
                <a:gd name="T55" fmla="*/ 193 h 385"/>
                <a:gd name="T56" fmla="*/ 168 w 383"/>
                <a:gd name="T57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83" h="385">
                  <a:moveTo>
                    <a:pt x="192" y="64"/>
                  </a:moveTo>
                  <a:lnTo>
                    <a:pt x="336" y="224"/>
                  </a:lnTo>
                  <a:lnTo>
                    <a:pt x="336" y="385"/>
                  </a:lnTo>
                  <a:lnTo>
                    <a:pt x="239" y="385"/>
                  </a:lnTo>
                  <a:lnTo>
                    <a:pt x="239" y="264"/>
                  </a:lnTo>
                  <a:lnTo>
                    <a:pt x="236" y="253"/>
                  </a:lnTo>
                  <a:lnTo>
                    <a:pt x="227" y="244"/>
                  </a:lnTo>
                  <a:lnTo>
                    <a:pt x="215" y="241"/>
                  </a:lnTo>
                  <a:lnTo>
                    <a:pt x="168" y="241"/>
                  </a:lnTo>
                  <a:lnTo>
                    <a:pt x="156" y="244"/>
                  </a:lnTo>
                  <a:lnTo>
                    <a:pt x="146" y="253"/>
                  </a:lnTo>
                  <a:lnTo>
                    <a:pt x="144" y="264"/>
                  </a:lnTo>
                  <a:lnTo>
                    <a:pt x="144" y="385"/>
                  </a:lnTo>
                  <a:lnTo>
                    <a:pt x="48" y="385"/>
                  </a:lnTo>
                  <a:lnTo>
                    <a:pt x="48" y="224"/>
                  </a:lnTo>
                  <a:lnTo>
                    <a:pt x="192" y="64"/>
                  </a:lnTo>
                  <a:close/>
                  <a:moveTo>
                    <a:pt x="312" y="24"/>
                  </a:moveTo>
                  <a:lnTo>
                    <a:pt x="360" y="24"/>
                  </a:lnTo>
                  <a:lnTo>
                    <a:pt x="360" y="129"/>
                  </a:lnTo>
                  <a:lnTo>
                    <a:pt x="312" y="74"/>
                  </a:lnTo>
                  <a:lnTo>
                    <a:pt x="312" y="24"/>
                  </a:lnTo>
                  <a:close/>
                  <a:moveTo>
                    <a:pt x="168" y="0"/>
                  </a:moveTo>
                  <a:lnTo>
                    <a:pt x="215" y="0"/>
                  </a:lnTo>
                  <a:lnTo>
                    <a:pt x="383" y="193"/>
                  </a:lnTo>
                  <a:lnTo>
                    <a:pt x="336" y="193"/>
                  </a:lnTo>
                  <a:lnTo>
                    <a:pt x="192" y="27"/>
                  </a:lnTo>
                  <a:lnTo>
                    <a:pt x="48" y="193"/>
                  </a:lnTo>
                  <a:lnTo>
                    <a:pt x="0" y="193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gradFill flip="none" rotWithShape="1">
                <a:gsLst>
                  <a:gs pos="0">
                    <a:srgbClr val="FCFDFD"/>
                  </a:gs>
                  <a:gs pos="100000">
                    <a:srgbClr val="CFD4D0"/>
                  </a:gs>
                </a:gsLst>
                <a:lin ang="8100000" scaled="1"/>
                <a:tileRect/>
              </a:gradFill>
            </a:ln>
            <a:effectLst>
              <a:outerShdw blurRad="342900" dist="1524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4" name="TextBox 4"/>
          <p:cNvSpPr txBox="1"/>
          <p:nvPr/>
        </p:nvSpPr>
        <p:spPr>
          <a:xfrm>
            <a:off x="4873908" y="2925882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01.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2" name="直接连接符 41"/>
          <p:cNvCxnSpPr/>
          <p:nvPr/>
        </p:nvCxnSpPr>
        <p:spPr>
          <a:xfrm flipV="1">
            <a:off x="5584270" y="1788459"/>
            <a:ext cx="0" cy="319817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文本框 55"/>
          <p:cNvSpPr txBox="1"/>
          <p:nvPr/>
        </p:nvSpPr>
        <p:spPr>
          <a:xfrm>
            <a:off x="6709395" y="3553878"/>
            <a:ext cx="200794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6709395" y="3978197"/>
            <a:ext cx="200794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6709395" y="4431306"/>
            <a:ext cx="200794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56" grpId="0"/>
      <p:bldP spid="57" grpId="0"/>
      <p:bldP spid="5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工作内容</a:t>
            </a:r>
            <a:endParaRPr lang="zh-CN" altLang="en-US" dirty="0"/>
          </a:p>
        </p:txBody>
      </p:sp>
      <p:sp>
        <p:nvSpPr>
          <p:cNvPr id="19" name="椭圆 18"/>
          <p:cNvSpPr/>
          <p:nvPr/>
        </p:nvSpPr>
        <p:spPr>
          <a:xfrm>
            <a:off x="1366528" y="2302692"/>
            <a:ext cx="1351128" cy="13511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 19"/>
          <p:cNvSpPr>
            <a:spLocks noChangeAspect="1"/>
          </p:cNvSpPr>
          <p:nvPr/>
        </p:nvSpPr>
        <p:spPr>
          <a:xfrm flipH="1">
            <a:off x="1612186" y="2548350"/>
            <a:ext cx="859810" cy="859812"/>
          </a:xfrm>
          <a:custGeom>
            <a:avLst/>
            <a:gdLst>
              <a:gd name="connsiteX0" fmla="*/ 583781 w 1093321"/>
              <a:gd name="connsiteY0" fmla="*/ 68543 h 1093322"/>
              <a:gd name="connsiteX1" fmla="*/ 583781 w 1093321"/>
              <a:gd name="connsiteY1" fmla="*/ 580781 h 1093322"/>
              <a:gd name="connsiteX2" fmla="*/ 68622 w 1093321"/>
              <a:gd name="connsiteY2" fmla="*/ 584582 h 1093322"/>
              <a:gd name="connsiteX3" fmla="*/ 78652 w 1093321"/>
              <a:gd name="connsiteY3" fmla="*/ 684076 h 1093322"/>
              <a:gd name="connsiteX4" fmla="*/ 580780 w 1093321"/>
              <a:gd name="connsiteY4" fmla="*/ 1093322 h 1093322"/>
              <a:gd name="connsiteX5" fmla="*/ 1093321 w 1093321"/>
              <a:gd name="connsiteY5" fmla="*/ 580781 h 1093322"/>
              <a:gd name="connsiteX6" fmla="*/ 684075 w 1093321"/>
              <a:gd name="connsiteY6" fmla="*/ 78653 h 1093322"/>
              <a:gd name="connsiteX7" fmla="*/ 512542 w 1093321"/>
              <a:gd name="connsiteY7" fmla="*/ 0 h 1093322"/>
              <a:gd name="connsiteX8" fmla="*/ 148786 w 1093321"/>
              <a:gd name="connsiteY8" fmla="*/ 151459 h 1093322"/>
              <a:gd name="connsiteX9" fmla="*/ 14 w 1093321"/>
              <a:gd name="connsiteY9" fmla="*/ 516322 h 1093322"/>
              <a:gd name="connsiteX10" fmla="*/ 512541 w 1093321"/>
              <a:gd name="connsiteY10" fmla="*/ 512541 h 1093322"/>
              <a:gd name="connsiteX11" fmla="*/ 512542 w 1093321"/>
              <a:gd name="connsiteY11" fmla="*/ 0 h 1093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93321" h="1093322">
                <a:moveTo>
                  <a:pt x="583781" y="68543"/>
                </a:moveTo>
                <a:lnTo>
                  <a:pt x="583781" y="580781"/>
                </a:lnTo>
                <a:lnTo>
                  <a:pt x="68622" y="584582"/>
                </a:lnTo>
                <a:lnTo>
                  <a:pt x="78652" y="684076"/>
                </a:lnTo>
                <a:cubicBezTo>
                  <a:pt x="126444" y="917633"/>
                  <a:pt x="333095" y="1093322"/>
                  <a:pt x="580780" y="1093322"/>
                </a:cubicBezTo>
                <a:cubicBezTo>
                  <a:pt x="863849" y="1093322"/>
                  <a:pt x="1093321" y="863850"/>
                  <a:pt x="1093321" y="580781"/>
                </a:cubicBezTo>
                <a:cubicBezTo>
                  <a:pt x="1093321" y="333096"/>
                  <a:pt x="917631" y="126446"/>
                  <a:pt x="684075" y="78653"/>
                </a:cubicBezTo>
                <a:close/>
                <a:moveTo>
                  <a:pt x="512542" y="0"/>
                </a:moveTo>
                <a:cubicBezTo>
                  <a:pt x="375952" y="0"/>
                  <a:pt x="245013" y="54520"/>
                  <a:pt x="148786" y="151459"/>
                </a:cubicBezTo>
                <a:cubicBezTo>
                  <a:pt x="52559" y="248398"/>
                  <a:pt x="-994" y="379736"/>
                  <a:pt x="14" y="516322"/>
                </a:cubicBezTo>
                <a:lnTo>
                  <a:pt x="512541" y="512541"/>
                </a:lnTo>
                <a:cubicBezTo>
                  <a:pt x="512541" y="341694"/>
                  <a:pt x="512542" y="170847"/>
                  <a:pt x="5125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76687" y="4275414"/>
            <a:ext cx="3840442" cy="109946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点击此处输入与此小标题或者与此图形相关的内容介绍、数据统计、事件分析、总结概述等文字描述内容。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76687" y="3762606"/>
            <a:ext cx="2837086" cy="4770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在此输入小标题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5087813" y="1884346"/>
            <a:ext cx="0" cy="392488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椭圆 23"/>
          <p:cNvSpPr/>
          <p:nvPr/>
        </p:nvSpPr>
        <p:spPr>
          <a:xfrm>
            <a:off x="6186650" y="1884346"/>
            <a:ext cx="532789" cy="53278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任意多边形 24"/>
          <p:cNvSpPr/>
          <p:nvPr/>
        </p:nvSpPr>
        <p:spPr>
          <a:xfrm>
            <a:off x="6328411" y="2026106"/>
            <a:ext cx="249268" cy="249268"/>
          </a:xfrm>
          <a:custGeom>
            <a:avLst/>
            <a:gdLst>
              <a:gd name="connsiteX0" fmla="*/ 233325 w 327309"/>
              <a:gd name="connsiteY0" fmla="*/ 56528 h 327309"/>
              <a:gd name="connsiteX1" fmla="*/ 50285 w 327309"/>
              <a:gd name="connsiteY1" fmla="*/ 239568 h 327309"/>
              <a:gd name="connsiteX2" fmla="*/ 87741 w 327309"/>
              <a:gd name="connsiteY2" fmla="*/ 277025 h 327309"/>
              <a:gd name="connsiteX3" fmla="*/ 270781 w 327309"/>
              <a:gd name="connsiteY3" fmla="*/ 93985 h 327309"/>
              <a:gd name="connsiteX4" fmla="*/ 239171 w 327309"/>
              <a:gd name="connsiteY4" fmla="*/ 31038 h 327309"/>
              <a:gd name="connsiteX5" fmla="*/ 296272 w 327309"/>
              <a:gd name="connsiteY5" fmla="*/ 88139 h 327309"/>
              <a:gd name="connsiteX6" fmla="*/ 80982 w 327309"/>
              <a:gd name="connsiteY6" fmla="*/ 303429 h 327309"/>
              <a:gd name="connsiteX7" fmla="*/ 59606 w 327309"/>
              <a:gd name="connsiteY7" fmla="*/ 282053 h 327309"/>
              <a:gd name="connsiteX8" fmla="*/ 59606 w 327309"/>
              <a:gd name="connsiteY8" fmla="*/ 282053 h 327309"/>
              <a:gd name="connsiteX9" fmla="*/ 80982 w 327309"/>
              <a:gd name="connsiteY9" fmla="*/ 303429 h 327309"/>
              <a:gd name="connsiteX10" fmla="*/ 0 w 327309"/>
              <a:gd name="connsiteY10" fmla="*/ 327309 h 327309"/>
              <a:gd name="connsiteX11" fmla="*/ 23881 w 327309"/>
              <a:gd name="connsiteY11" fmla="*/ 246328 h 327309"/>
              <a:gd name="connsiteX12" fmla="*/ 38193 w 327309"/>
              <a:gd name="connsiteY12" fmla="*/ 260640 h 327309"/>
              <a:gd name="connsiteX13" fmla="*/ 38193 w 327309"/>
              <a:gd name="connsiteY13" fmla="*/ 260640 h 327309"/>
              <a:gd name="connsiteX14" fmla="*/ 23881 w 327309"/>
              <a:gd name="connsiteY14" fmla="*/ 246328 h 327309"/>
              <a:gd name="connsiteX15" fmla="*/ 278071 w 327309"/>
              <a:gd name="connsiteY15" fmla="*/ 63 h 327309"/>
              <a:gd name="connsiteX16" fmla="*/ 292270 w 327309"/>
              <a:gd name="connsiteY16" fmla="*/ 4998 h 327309"/>
              <a:gd name="connsiteX17" fmla="*/ 322311 w 327309"/>
              <a:gd name="connsiteY17" fmla="*/ 35039 h 327309"/>
              <a:gd name="connsiteX18" fmla="*/ 320026 w 327309"/>
              <a:gd name="connsiteY18" fmla="*/ 64385 h 327309"/>
              <a:gd name="connsiteX19" fmla="*/ 304210 w 327309"/>
              <a:gd name="connsiteY19" fmla="*/ 80200 h 327309"/>
              <a:gd name="connsiteX20" fmla="*/ 247109 w 327309"/>
              <a:gd name="connsiteY20" fmla="*/ 23099 h 327309"/>
              <a:gd name="connsiteX21" fmla="*/ 262925 w 327309"/>
              <a:gd name="connsiteY21" fmla="*/ 7284 h 327309"/>
              <a:gd name="connsiteX22" fmla="*/ 278071 w 327309"/>
              <a:gd name="connsiteY22" fmla="*/ 63 h 32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27309" h="327309">
                <a:moveTo>
                  <a:pt x="233325" y="56528"/>
                </a:moveTo>
                <a:lnTo>
                  <a:pt x="50285" y="239568"/>
                </a:lnTo>
                <a:lnTo>
                  <a:pt x="87741" y="277025"/>
                </a:lnTo>
                <a:lnTo>
                  <a:pt x="270781" y="93985"/>
                </a:lnTo>
                <a:close/>
                <a:moveTo>
                  <a:pt x="239171" y="31038"/>
                </a:moveTo>
                <a:lnTo>
                  <a:pt x="296272" y="88139"/>
                </a:lnTo>
                <a:lnTo>
                  <a:pt x="80982" y="303429"/>
                </a:lnTo>
                <a:lnTo>
                  <a:pt x="59606" y="282053"/>
                </a:lnTo>
                <a:lnTo>
                  <a:pt x="59606" y="282053"/>
                </a:lnTo>
                <a:lnTo>
                  <a:pt x="80982" y="303429"/>
                </a:lnTo>
                <a:lnTo>
                  <a:pt x="0" y="327309"/>
                </a:lnTo>
                <a:lnTo>
                  <a:pt x="23881" y="246328"/>
                </a:lnTo>
                <a:lnTo>
                  <a:pt x="38193" y="260640"/>
                </a:lnTo>
                <a:lnTo>
                  <a:pt x="38193" y="260640"/>
                </a:lnTo>
                <a:lnTo>
                  <a:pt x="23881" y="246328"/>
                </a:lnTo>
                <a:close/>
                <a:moveTo>
                  <a:pt x="278071" y="63"/>
                </a:moveTo>
                <a:cubicBezTo>
                  <a:pt x="283381" y="-350"/>
                  <a:pt x="288534" y="1262"/>
                  <a:pt x="292270" y="4998"/>
                </a:cubicBezTo>
                <a:lnTo>
                  <a:pt x="322311" y="35039"/>
                </a:lnTo>
                <a:cubicBezTo>
                  <a:pt x="329784" y="42512"/>
                  <a:pt x="328760" y="55650"/>
                  <a:pt x="320026" y="64385"/>
                </a:cubicBezTo>
                <a:cubicBezTo>
                  <a:pt x="314754" y="69657"/>
                  <a:pt x="309482" y="74928"/>
                  <a:pt x="304210" y="80200"/>
                </a:cubicBezTo>
                <a:lnTo>
                  <a:pt x="247109" y="23099"/>
                </a:lnTo>
                <a:lnTo>
                  <a:pt x="262925" y="7284"/>
                </a:lnTo>
                <a:cubicBezTo>
                  <a:pt x="267292" y="2917"/>
                  <a:pt x="272760" y="477"/>
                  <a:pt x="278071" y="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5757726" y="2417134"/>
            <a:ext cx="1390636" cy="40697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457971" y="1794860"/>
            <a:ext cx="3892200" cy="101566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点击此处输入与此小标题或者与此图形相关的内容介绍、数据统计、事件分析、总结概述等文字描述内容。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6186650" y="3327583"/>
            <a:ext cx="532789" cy="53278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5757726" y="3860371"/>
            <a:ext cx="1390636" cy="40697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457971" y="3238097"/>
            <a:ext cx="3892200" cy="101566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点击此处输入与此小标题或者与此图形相关的内容介绍、数据统计、事件分析、总结概述等文字描述内容。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6186650" y="4755588"/>
            <a:ext cx="532789" cy="53278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5757726" y="5288376"/>
            <a:ext cx="1390636" cy="40697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7457971" y="4666102"/>
            <a:ext cx="3892200" cy="101566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点击此处输入与此小标题或者与此图形相关的内容介绍、数据统计、事件分析、总结概述等文字描述内容。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任意多边形 33"/>
          <p:cNvSpPr>
            <a:spLocks noChangeAspect="1"/>
          </p:cNvSpPr>
          <p:nvPr/>
        </p:nvSpPr>
        <p:spPr>
          <a:xfrm>
            <a:off x="6375387" y="3466959"/>
            <a:ext cx="154448" cy="248400"/>
          </a:xfrm>
          <a:custGeom>
            <a:avLst/>
            <a:gdLst>
              <a:gd name="connsiteX0" fmla="*/ 677901 w 2374831"/>
              <a:gd name="connsiteY0" fmla="*/ 3412116 h 3819479"/>
              <a:gd name="connsiteX1" fmla="*/ 1644059 w 2374831"/>
              <a:gd name="connsiteY1" fmla="*/ 3412116 h 3819479"/>
              <a:gd name="connsiteX2" fmla="*/ 1644059 w 2374831"/>
              <a:gd name="connsiteY2" fmla="*/ 3636403 h 3819479"/>
              <a:gd name="connsiteX3" fmla="*/ 1452135 w 2374831"/>
              <a:gd name="connsiteY3" fmla="*/ 3636403 h 3819479"/>
              <a:gd name="connsiteX4" fmla="*/ 1406366 w 2374831"/>
              <a:gd name="connsiteY4" fmla="*/ 3819479 h 3819479"/>
              <a:gd name="connsiteX5" fmla="*/ 904644 w 2374831"/>
              <a:gd name="connsiteY5" fmla="*/ 3819479 h 3819479"/>
              <a:gd name="connsiteX6" fmla="*/ 858875 w 2374831"/>
              <a:gd name="connsiteY6" fmla="*/ 3636403 h 3819479"/>
              <a:gd name="connsiteX7" fmla="*/ 677901 w 2374831"/>
              <a:gd name="connsiteY7" fmla="*/ 3636403 h 3819479"/>
              <a:gd name="connsiteX8" fmla="*/ 1210563 w 2374831"/>
              <a:gd name="connsiteY8" fmla="*/ 214813 h 3819479"/>
              <a:gd name="connsiteX9" fmla="*/ 234135 w 2374831"/>
              <a:gd name="connsiteY9" fmla="*/ 1200968 h 3819479"/>
              <a:gd name="connsiteX10" fmla="*/ 530439 w 2374831"/>
              <a:gd name="connsiteY10" fmla="*/ 2356594 h 3819479"/>
              <a:gd name="connsiteX11" fmla="*/ 629422 w 2374831"/>
              <a:gd name="connsiteY11" fmla="*/ 2455121 h 3819479"/>
              <a:gd name="connsiteX12" fmla="*/ 632955 w 2374831"/>
              <a:gd name="connsiteY12" fmla="*/ 2454082 h 3819479"/>
              <a:gd name="connsiteX13" fmla="*/ 634850 w 2374831"/>
              <a:gd name="connsiteY13" fmla="*/ 2460524 h 3819479"/>
              <a:gd name="connsiteX14" fmla="*/ 645415 w 2374831"/>
              <a:gd name="connsiteY14" fmla="*/ 2471041 h 3819479"/>
              <a:gd name="connsiteX15" fmla="*/ 640611 w 2374831"/>
              <a:gd name="connsiteY15" fmla="*/ 2480115 h 3819479"/>
              <a:gd name="connsiteX16" fmla="*/ 825141 w 2374831"/>
              <a:gd name="connsiteY16" fmla="*/ 3107541 h 3819479"/>
              <a:gd name="connsiteX17" fmla="*/ 1520487 w 2374831"/>
              <a:gd name="connsiteY17" fmla="*/ 3107541 h 3819479"/>
              <a:gd name="connsiteX18" fmla="*/ 1697625 w 2374831"/>
              <a:gd name="connsiteY18" fmla="*/ 2505248 h 3819479"/>
              <a:gd name="connsiteX19" fmla="*/ 1694714 w 2374831"/>
              <a:gd name="connsiteY19" fmla="*/ 2499211 h 3819479"/>
              <a:gd name="connsiteX20" fmla="*/ 1701121 w 2374831"/>
              <a:gd name="connsiteY20" fmla="*/ 2493362 h 3819479"/>
              <a:gd name="connsiteX21" fmla="*/ 1703057 w 2374831"/>
              <a:gd name="connsiteY21" fmla="*/ 2486779 h 3819479"/>
              <a:gd name="connsiteX22" fmla="*/ 1707047 w 2374831"/>
              <a:gd name="connsiteY22" fmla="*/ 2487952 h 3819479"/>
              <a:gd name="connsiteX23" fmla="*/ 1814604 w 2374831"/>
              <a:gd name="connsiteY23" fmla="*/ 2389768 h 3819479"/>
              <a:gd name="connsiteX24" fmla="*/ 2146142 w 2374831"/>
              <a:gd name="connsiteY24" fmla="*/ 1237621 h 3819479"/>
              <a:gd name="connsiteX25" fmla="*/ 1210563 w 2374831"/>
              <a:gd name="connsiteY25" fmla="*/ 214813 h 3819479"/>
              <a:gd name="connsiteX26" fmla="*/ 1214591 w 2374831"/>
              <a:gd name="connsiteY26" fmla="*/ 383 h 3819479"/>
              <a:gd name="connsiteX27" fmla="*/ 2356115 w 2374831"/>
              <a:gd name="connsiteY27" fmla="*/ 1191705 h 3819479"/>
              <a:gd name="connsiteX28" fmla="*/ 1940101 w 2374831"/>
              <a:gd name="connsiteY28" fmla="*/ 2566662 h 3819479"/>
              <a:gd name="connsiteX29" fmla="*/ 1858280 w 2374831"/>
              <a:gd name="connsiteY29" fmla="*/ 2636176 h 3819479"/>
              <a:gd name="connsiteX30" fmla="*/ 1662374 w 2374831"/>
              <a:gd name="connsiteY30" fmla="*/ 3302282 h 3819479"/>
              <a:gd name="connsiteX31" fmla="*/ 1642818 w 2374831"/>
              <a:gd name="connsiteY31" fmla="*/ 3296530 h 3819479"/>
              <a:gd name="connsiteX32" fmla="*/ 1642365 w 2374831"/>
              <a:gd name="connsiteY32" fmla="*/ 3298341 h 3819479"/>
              <a:gd name="connsiteX33" fmla="*/ 668645 w 2374831"/>
              <a:gd name="connsiteY33" fmla="*/ 3298341 h 3819479"/>
              <a:gd name="connsiteX34" fmla="*/ 620945 w 2374831"/>
              <a:gd name="connsiteY34" fmla="*/ 3107541 h 3819479"/>
              <a:gd name="connsiteX35" fmla="*/ 625980 w 2374831"/>
              <a:gd name="connsiteY35" fmla="*/ 3107541 h 3819479"/>
              <a:gd name="connsiteX36" fmla="*/ 477257 w 2374831"/>
              <a:gd name="connsiteY36" fmla="*/ 2601865 h 3819479"/>
              <a:gd name="connsiteX37" fmla="*/ 398351 w 2374831"/>
              <a:gd name="connsiteY37" fmla="*/ 2528795 h 3819479"/>
              <a:gd name="connsiteX38" fmla="*/ 25870 w 2374831"/>
              <a:gd name="connsiteY38" fmla="*/ 1147159 h 3819479"/>
              <a:gd name="connsiteX39" fmla="*/ 1214591 w 2374831"/>
              <a:gd name="connsiteY39" fmla="*/ 383 h 3819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374831" h="3819479">
                <a:moveTo>
                  <a:pt x="677901" y="3412116"/>
                </a:moveTo>
                <a:lnTo>
                  <a:pt x="1644059" y="3412116"/>
                </a:lnTo>
                <a:lnTo>
                  <a:pt x="1644059" y="3636403"/>
                </a:lnTo>
                <a:lnTo>
                  <a:pt x="1452135" y="3636403"/>
                </a:lnTo>
                <a:lnTo>
                  <a:pt x="1406366" y="3819479"/>
                </a:lnTo>
                <a:lnTo>
                  <a:pt x="904644" y="3819479"/>
                </a:lnTo>
                <a:lnTo>
                  <a:pt x="858875" y="3636403"/>
                </a:lnTo>
                <a:lnTo>
                  <a:pt x="677901" y="3636403"/>
                </a:lnTo>
                <a:close/>
                <a:moveTo>
                  <a:pt x="1210563" y="214813"/>
                </a:moveTo>
                <a:cubicBezTo>
                  <a:pt x="739590" y="200611"/>
                  <a:pt x="328256" y="616042"/>
                  <a:pt x="234135" y="1200968"/>
                </a:cubicBezTo>
                <a:cubicBezTo>
                  <a:pt x="165163" y="1629602"/>
                  <a:pt x="280924" y="2067284"/>
                  <a:pt x="530439" y="2356594"/>
                </a:cubicBezTo>
                <a:lnTo>
                  <a:pt x="629422" y="2455121"/>
                </a:lnTo>
                <a:lnTo>
                  <a:pt x="632955" y="2454082"/>
                </a:lnTo>
                <a:lnTo>
                  <a:pt x="634850" y="2460524"/>
                </a:lnTo>
                <a:lnTo>
                  <a:pt x="645415" y="2471041"/>
                </a:lnTo>
                <a:lnTo>
                  <a:pt x="640611" y="2480115"/>
                </a:lnTo>
                <a:lnTo>
                  <a:pt x="825141" y="3107541"/>
                </a:lnTo>
                <a:lnTo>
                  <a:pt x="1520487" y="3107541"/>
                </a:lnTo>
                <a:lnTo>
                  <a:pt x="1697625" y="2505248"/>
                </a:lnTo>
                <a:lnTo>
                  <a:pt x="1694714" y="2499211"/>
                </a:lnTo>
                <a:lnTo>
                  <a:pt x="1701121" y="2493362"/>
                </a:lnTo>
                <a:lnTo>
                  <a:pt x="1703057" y="2486779"/>
                </a:lnTo>
                <a:lnTo>
                  <a:pt x="1707047" y="2487952"/>
                </a:lnTo>
                <a:lnTo>
                  <a:pt x="1814604" y="2389768"/>
                </a:lnTo>
                <a:cubicBezTo>
                  <a:pt x="2075917" y="2110708"/>
                  <a:pt x="2205489" y="1673395"/>
                  <a:pt x="2146142" y="1237621"/>
                </a:cubicBezTo>
                <a:cubicBezTo>
                  <a:pt x="2067107" y="657287"/>
                  <a:pt x="1675186" y="228824"/>
                  <a:pt x="1210563" y="214813"/>
                </a:cubicBezTo>
                <a:close/>
                <a:moveTo>
                  <a:pt x="1214591" y="383"/>
                </a:moveTo>
                <a:cubicBezTo>
                  <a:pt x="1779092" y="16134"/>
                  <a:pt x="2256408" y="514273"/>
                  <a:pt x="2356115" y="1191705"/>
                </a:cubicBezTo>
                <a:cubicBezTo>
                  <a:pt x="2432917" y="1713508"/>
                  <a:pt x="2269282" y="2238010"/>
                  <a:pt x="1940101" y="2566662"/>
                </a:cubicBezTo>
                <a:lnTo>
                  <a:pt x="1858280" y="2636176"/>
                </a:lnTo>
                <a:lnTo>
                  <a:pt x="1662374" y="3302282"/>
                </a:lnTo>
                <a:lnTo>
                  <a:pt x="1642818" y="3296530"/>
                </a:lnTo>
                <a:lnTo>
                  <a:pt x="1642365" y="3298341"/>
                </a:lnTo>
                <a:lnTo>
                  <a:pt x="668645" y="3298341"/>
                </a:lnTo>
                <a:lnTo>
                  <a:pt x="620945" y="3107541"/>
                </a:lnTo>
                <a:lnTo>
                  <a:pt x="625980" y="3107541"/>
                </a:lnTo>
                <a:lnTo>
                  <a:pt x="477257" y="2601865"/>
                </a:lnTo>
                <a:lnTo>
                  <a:pt x="398351" y="2528795"/>
                </a:lnTo>
                <a:cubicBezTo>
                  <a:pt x="83040" y="2187205"/>
                  <a:pt x="-63507" y="1661104"/>
                  <a:pt x="25870" y="1147159"/>
                </a:cubicBezTo>
                <a:cubicBezTo>
                  <a:pt x="144292" y="466195"/>
                  <a:pt x="643655" y="-15547"/>
                  <a:pt x="1214591" y="3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任意多边形 34"/>
          <p:cNvSpPr>
            <a:spLocks noChangeAspect="1"/>
          </p:cNvSpPr>
          <p:nvPr/>
        </p:nvSpPr>
        <p:spPr>
          <a:xfrm>
            <a:off x="6328411" y="4897782"/>
            <a:ext cx="248400" cy="248400"/>
          </a:xfrm>
          <a:custGeom>
            <a:avLst/>
            <a:gdLst>
              <a:gd name="connsiteX0" fmla="*/ 2880510 w 6121022"/>
              <a:gd name="connsiteY0" fmla="*/ 1007091 h 6121022"/>
              <a:gd name="connsiteX1" fmla="*/ 3240510 w 6121022"/>
              <a:gd name="connsiteY1" fmla="*/ 1007091 h 6121022"/>
              <a:gd name="connsiteX2" fmla="*/ 3240510 w 6121022"/>
              <a:gd name="connsiteY2" fmla="*/ 2880510 h 6121022"/>
              <a:gd name="connsiteX3" fmla="*/ 4517409 w 6121022"/>
              <a:gd name="connsiteY3" fmla="*/ 2880510 h 6121022"/>
              <a:gd name="connsiteX4" fmla="*/ 4517409 w 6121022"/>
              <a:gd name="connsiteY4" fmla="*/ 3240510 h 6121022"/>
              <a:gd name="connsiteX5" fmla="*/ 3240510 w 6121022"/>
              <a:gd name="connsiteY5" fmla="*/ 3240510 h 6121022"/>
              <a:gd name="connsiteX6" fmla="*/ 3240510 w 6121022"/>
              <a:gd name="connsiteY6" fmla="*/ 3245324 h 6121022"/>
              <a:gd name="connsiteX7" fmla="*/ 2880510 w 6121022"/>
              <a:gd name="connsiteY7" fmla="*/ 3245324 h 6121022"/>
              <a:gd name="connsiteX8" fmla="*/ 2880510 w 6121022"/>
              <a:gd name="connsiteY8" fmla="*/ 3240510 h 6121022"/>
              <a:gd name="connsiteX9" fmla="*/ 2880510 w 6121022"/>
              <a:gd name="connsiteY9" fmla="*/ 2880510 h 6121022"/>
              <a:gd name="connsiteX10" fmla="*/ 3060510 w 6121022"/>
              <a:gd name="connsiteY10" fmla="*/ 417638 h 6121022"/>
              <a:gd name="connsiteX11" fmla="*/ 417637 w 6121022"/>
              <a:gd name="connsiteY11" fmla="*/ 3060511 h 6121022"/>
              <a:gd name="connsiteX12" fmla="*/ 3060510 w 6121022"/>
              <a:gd name="connsiteY12" fmla="*/ 5703384 h 6121022"/>
              <a:gd name="connsiteX13" fmla="*/ 5703383 w 6121022"/>
              <a:gd name="connsiteY13" fmla="*/ 3060511 h 6121022"/>
              <a:gd name="connsiteX14" fmla="*/ 3060510 w 6121022"/>
              <a:gd name="connsiteY14" fmla="*/ 417638 h 6121022"/>
              <a:gd name="connsiteX15" fmla="*/ 3060511 w 6121022"/>
              <a:gd name="connsiteY15" fmla="*/ 0 h 6121022"/>
              <a:gd name="connsiteX16" fmla="*/ 6121022 w 6121022"/>
              <a:gd name="connsiteY16" fmla="*/ 3060511 h 6121022"/>
              <a:gd name="connsiteX17" fmla="*/ 3060511 w 6121022"/>
              <a:gd name="connsiteY17" fmla="*/ 6121022 h 6121022"/>
              <a:gd name="connsiteX18" fmla="*/ 0 w 6121022"/>
              <a:gd name="connsiteY18" fmla="*/ 3060511 h 6121022"/>
              <a:gd name="connsiteX19" fmla="*/ 3060511 w 6121022"/>
              <a:gd name="connsiteY19" fmla="*/ 0 h 6121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121022" h="6121022">
                <a:moveTo>
                  <a:pt x="2880510" y="1007091"/>
                </a:moveTo>
                <a:lnTo>
                  <a:pt x="3240510" y="1007091"/>
                </a:lnTo>
                <a:lnTo>
                  <a:pt x="3240510" y="2880510"/>
                </a:lnTo>
                <a:lnTo>
                  <a:pt x="4517409" y="2880510"/>
                </a:lnTo>
                <a:lnTo>
                  <a:pt x="4517409" y="3240510"/>
                </a:lnTo>
                <a:lnTo>
                  <a:pt x="3240510" y="3240510"/>
                </a:lnTo>
                <a:lnTo>
                  <a:pt x="3240510" y="3245324"/>
                </a:lnTo>
                <a:lnTo>
                  <a:pt x="2880510" y="3245324"/>
                </a:lnTo>
                <a:lnTo>
                  <a:pt x="2880510" y="3240510"/>
                </a:lnTo>
                <a:lnTo>
                  <a:pt x="2880510" y="2880510"/>
                </a:lnTo>
                <a:close/>
                <a:moveTo>
                  <a:pt x="3060510" y="417638"/>
                </a:moveTo>
                <a:cubicBezTo>
                  <a:pt x="1600892" y="417638"/>
                  <a:pt x="417637" y="1600893"/>
                  <a:pt x="417637" y="3060511"/>
                </a:cubicBezTo>
                <a:cubicBezTo>
                  <a:pt x="417637" y="4520129"/>
                  <a:pt x="1600892" y="5703384"/>
                  <a:pt x="3060510" y="5703384"/>
                </a:cubicBezTo>
                <a:cubicBezTo>
                  <a:pt x="4520128" y="5703384"/>
                  <a:pt x="5703383" y="4520129"/>
                  <a:pt x="5703383" y="3060511"/>
                </a:cubicBezTo>
                <a:cubicBezTo>
                  <a:pt x="5703383" y="1600893"/>
                  <a:pt x="4520128" y="417638"/>
                  <a:pt x="3060510" y="417638"/>
                </a:cubicBezTo>
                <a:close/>
                <a:moveTo>
                  <a:pt x="3060511" y="0"/>
                </a:moveTo>
                <a:cubicBezTo>
                  <a:pt x="4750785" y="0"/>
                  <a:pt x="6121022" y="1370237"/>
                  <a:pt x="6121022" y="3060511"/>
                </a:cubicBezTo>
                <a:cubicBezTo>
                  <a:pt x="6121022" y="4750785"/>
                  <a:pt x="4750785" y="6121022"/>
                  <a:pt x="3060511" y="6121022"/>
                </a:cubicBezTo>
                <a:cubicBezTo>
                  <a:pt x="1370237" y="6121022"/>
                  <a:pt x="0" y="4750785"/>
                  <a:pt x="0" y="3060511"/>
                </a:cubicBezTo>
                <a:cubicBezTo>
                  <a:pt x="0" y="1370237"/>
                  <a:pt x="1370237" y="0"/>
                  <a:pt x="30605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49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349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849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849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2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3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3149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149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/>
      <p:bldP spid="22" grpId="0"/>
      <p:bldP spid="24" grpId="0" animBg="1"/>
      <p:bldP spid="25" grpId="0" animBg="1"/>
      <p:bldP spid="26" grpId="0"/>
      <p:bldP spid="27" grpId="0"/>
      <p:bldP spid="28" grpId="0" animBg="1"/>
      <p:bldP spid="29" grpId="0"/>
      <p:bldP spid="30" grpId="0"/>
      <p:bldP spid="31" grpId="0" animBg="1"/>
      <p:bldP spid="32" grpId="0"/>
      <p:bldP spid="33" grpId="0"/>
      <p:bldP spid="34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企业文化</a:t>
            </a:r>
            <a:endParaRPr lang="zh-CN" altLang="en-US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19" y="2153866"/>
            <a:ext cx="3648806" cy="204034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109" y="2153866"/>
            <a:ext cx="3648806" cy="204034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4140125" y="2153866"/>
            <a:ext cx="3786984" cy="20403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45720" rIns="14400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 smtClean="0">
                <a:cs typeface="+mn-ea"/>
                <a:sym typeface="+mn-lt"/>
              </a:rPr>
              <a:t>在此输入关于此标题或图形的文字描述内容或者相关的数据</a:t>
            </a:r>
            <a:endParaRPr lang="zh-CN" altLang="en-US" dirty="0" smtClean="0"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844435" y="3952776"/>
            <a:ext cx="2378364" cy="504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000" dirty="0" smtClean="0">
                <a:cs typeface="+mn-ea"/>
                <a:sym typeface="+mn-lt"/>
              </a:rPr>
              <a:t>在此输入标题</a:t>
            </a:r>
            <a:endParaRPr lang="zh-CN" altLang="en-US" sz="2000" dirty="0" smtClean="0"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126540" y="3952776"/>
            <a:ext cx="2378364" cy="504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000" dirty="0" smtClean="0">
                <a:cs typeface="+mn-ea"/>
                <a:sym typeface="+mn-lt"/>
              </a:rPr>
              <a:t>在此输入标题</a:t>
            </a:r>
            <a:endParaRPr lang="zh-CN" altLang="en-US" sz="2000" dirty="0" smtClean="0"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562330" y="3952776"/>
            <a:ext cx="2378364" cy="504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000" dirty="0" smtClean="0">
                <a:cs typeface="+mn-ea"/>
                <a:sym typeface="+mn-lt"/>
              </a:rPr>
              <a:t>在此输入标题</a:t>
            </a:r>
            <a:endParaRPr lang="zh-CN" altLang="en-US" sz="2000" dirty="0" smtClean="0"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91319" y="4939494"/>
            <a:ext cx="11262953" cy="1053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在此输入总结内容</a:t>
            </a:r>
            <a:endParaRPr lang="en-US" altLang="zh-CN" sz="2400" dirty="0" smtClea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在此输入关于此标题或图形的文字描述内容或者相关的数据</a:t>
            </a:r>
            <a:endParaRPr lang="en-US" altLang="zh-CN" sz="2000" dirty="0" smtClea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未来发展</a:t>
            </a:r>
            <a:endParaRPr lang="zh-CN" altLang="en-US" dirty="0"/>
          </a:p>
        </p:txBody>
      </p:sp>
      <p:sp>
        <p:nvSpPr>
          <p:cNvPr id="23" name="椭圆 22"/>
          <p:cNvSpPr/>
          <p:nvPr/>
        </p:nvSpPr>
        <p:spPr>
          <a:xfrm>
            <a:off x="755779" y="1663110"/>
            <a:ext cx="540327" cy="54032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任意多边形 23"/>
          <p:cNvSpPr>
            <a:spLocks noChangeAspect="1"/>
          </p:cNvSpPr>
          <p:nvPr/>
        </p:nvSpPr>
        <p:spPr>
          <a:xfrm>
            <a:off x="921559" y="1807319"/>
            <a:ext cx="208765" cy="252000"/>
          </a:xfrm>
          <a:custGeom>
            <a:avLst/>
            <a:gdLst>
              <a:gd name="connsiteX0" fmla="*/ 2540739 w 5081480"/>
              <a:gd name="connsiteY0" fmla="*/ 1728231 h 6133889"/>
              <a:gd name="connsiteX1" fmla="*/ 1728230 w 5081480"/>
              <a:gd name="connsiteY1" fmla="*/ 2540740 h 6133889"/>
              <a:gd name="connsiteX2" fmla="*/ 2540739 w 5081480"/>
              <a:gd name="connsiteY2" fmla="*/ 3353249 h 6133889"/>
              <a:gd name="connsiteX3" fmla="*/ 3353248 w 5081480"/>
              <a:gd name="connsiteY3" fmla="*/ 2540740 h 6133889"/>
              <a:gd name="connsiteX4" fmla="*/ 2540739 w 5081480"/>
              <a:gd name="connsiteY4" fmla="*/ 1728231 h 6133889"/>
              <a:gd name="connsiteX5" fmla="*/ 2540740 w 5081480"/>
              <a:gd name="connsiteY5" fmla="*/ 1407975 h 6133889"/>
              <a:gd name="connsiteX6" fmla="*/ 3673505 w 5081480"/>
              <a:gd name="connsiteY6" fmla="*/ 2540740 h 6133889"/>
              <a:gd name="connsiteX7" fmla="*/ 2540740 w 5081480"/>
              <a:gd name="connsiteY7" fmla="*/ 3673505 h 6133889"/>
              <a:gd name="connsiteX8" fmla="*/ 1407975 w 5081480"/>
              <a:gd name="connsiteY8" fmla="*/ 2540740 h 6133889"/>
              <a:gd name="connsiteX9" fmla="*/ 2540740 w 5081480"/>
              <a:gd name="connsiteY9" fmla="*/ 1407975 h 6133889"/>
              <a:gd name="connsiteX10" fmla="*/ 2540740 w 5081480"/>
              <a:gd name="connsiteY10" fmla="*/ 305592 h 6133889"/>
              <a:gd name="connsiteX11" fmla="*/ 960252 w 5081480"/>
              <a:gd name="connsiteY11" fmla="*/ 960252 h 6133889"/>
              <a:gd name="connsiteX12" fmla="*/ 960252 w 5081480"/>
              <a:gd name="connsiteY12" fmla="*/ 4121228 h 6133889"/>
              <a:gd name="connsiteX13" fmla="*/ 2540740 w 5081480"/>
              <a:gd name="connsiteY13" fmla="*/ 5701715 h 6133889"/>
              <a:gd name="connsiteX14" fmla="*/ 4121228 w 5081480"/>
              <a:gd name="connsiteY14" fmla="*/ 4121228 h 6133889"/>
              <a:gd name="connsiteX15" fmla="*/ 4121228 w 5081480"/>
              <a:gd name="connsiteY15" fmla="*/ 960252 h 6133889"/>
              <a:gd name="connsiteX16" fmla="*/ 2540740 w 5081480"/>
              <a:gd name="connsiteY16" fmla="*/ 305592 h 6133889"/>
              <a:gd name="connsiteX17" fmla="*/ 2540741 w 5081480"/>
              <a:gd name="connsiteY17" fmla="*/ 0 h 6133889"/>
              <a:gd name="connsiteX18" fmla="*/ 4337315 w 5081480"/>
              <a:gd name="connsiteY18" fmla="*/ 744165 h 6133889"/>
              <a:gd name="connsiteX19" fmla="*/ 4337315 w 5081480"/>
              <a:gd name="connsiteY19" fmla="*/ 4337315 h 6133889"/>
              <a:gd name="connsiteX20" fmla="*/ 2540740 w 5081480"/>
              <a:gd name="connsiteY20" fmla="*/ 6133889 h 6133889"/>
              <a:gd name="connsiteX21" fmla="*/ 744165 w 5081480"/>
              <a:gd name="connsiteY21" fmla="*/ 4337315 h 6133889"/>
              <a:gd name="connsiteX22" fmla="*/ 744165 w 5081480"/>
              <a:gd name="connsiteY22" fmla="*/ 744165 h 6133889"/>
              <a:gd name="connsiteX23" fmla="*/ 2540741 w 5081480"/>
              <a:gd name="connsiteY23" fmla="*/ 0 h 6133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081480" h="6133889">
                <a:moveTo>
                  <a:pt x="2540739" y="1728231"/>
                </a:moveTo>
                <a:cubicBezTo>
                  <a:pt x="2092003" y="1728231"/>
                  <a:pt x="1728230" y="2092004"/>
                  <a:pt x="1728230" y="2540740"/>
                </a:cubicBezTo>
                <a:cubicBezTo>
                  <a:pt x="1728230" y="2989476"/>
                  <a:pt x="2092003" y="3353249"/>
                  <a:pt x="2540739" y="3353249"/>
                </a:cubicBezTo>
                <a:cubicBezTo>
                  <a:pt x="2989475" y="3353249"/>
                  <a:pt x="3353248" y="2989476"/>
                  <a:pt x="3353248" y="2540740"/>
                </a:cubicBezTo>
                <a:cubicBezTo>
                  <a:pt x="3353248" y="2092004"/>
                  <a:pt x="2989475" y="1728231"/>
                  <a:pt x="2540739" y="1728231"/>
                </a:cubicBezTo>
                <a:close/>
                <a:moveTo>
                  <a:pt x="2540740" y="1407975"/>
                </a:moveTo>
                <a:cubicBezTo>
                  <a:pt x="3166349" y="1407975"/>
                  <a:pt x="3673505" y="1915131"/>
                  <a:pt x="3673505" y="2540740"/>
                </a:cubicBezTo>
                <a:cubicBezTo>
                  <a:pt x="3673505" y="3166349"/>
                  <a:pt x="3166349" y="3673505"/>
                  <a:pt x="2540740" y="3673505"/>
                </a:cubicBezTo>
                <a:cubicBezTo>
                  <a:pt x="1915131" y="3673505"/>
                  <a:pt x="1407975" y="3166349"/>
                  <a:pt x="1407975" y="2540740"/>
                </a:cubicBezTo>
                <a:cubicBezTo>
                  <a:pt x="1407975" y="1915131"/>
                  <a:pt x="1915131" y="1407975"/>
                  <a:pt x="2540740" y="1407975"/>
                </a:cubicBezTo>
                <a:close/>
                <a:moveTo>
                  <a:pt x="2540740" y="305592"/>
                </a:moveTo>
                <a:cubicBezTo>
                  <a:pt x="1968716" y="305592"/>
                  <a:pt x="1396692" y="523813"/>
                  <a:pt x="960252" y="960252"/>
                </a:cubicBezTo>
                <a:cubicBezTo>
                  <a:pt x="87373" y="1833132"/>
                  <a:pt x="87373" y="3248348"/>
                  <a:pt x="960252" y="4121228"/>
                </a:cubicBezTo>
                <a:lnTo>
                  <a:pt x="2540740" y="5701715"/>
                </a:lnTo>
                <a:lnTo>
                  <a:pt x="4121228" y="4121228"/>
                </a:lnTo>
                <a:cubicBezTo>
                  <a:pt x="4994107" y="3248348"/>
                  <a:pt x="4994107" y="1833132"/>
                  <a:pt x="4121228" y="960252"/>
                </a:cubicBezTo>
                <a:cubicBezTo>
                  <a:pt x="3684788" y="523813"/>
                  <a:pt x="3112764" y="305592"/>
                  <a:pt x="2540740" y="305592"/>
                </a:cubicBezTo>
                <a:close/>
                <a:moveTo>
                  <a:pt x="2540741" y="0"/>
                </a:moveTo>
                <a:cubicBezTo>
                  <a:pt x="3190972" y="0"/>
                  <a:pt x="3841205" y="248054"/>
                  <a:pt x="4337315" y="744165"/>
                </a:cubicBezTo>
                <a:cubicBezTo>
                  <a:pt x="5329535" y="1736387"/>
                  <a:pt x="5329535" y="3345095"/>
                  <a:pt x="4337315" y="4337315"/>
                </a:cubicBezTo>
                <a:lnTo>
                  <a:pt x="2540740" y="6133889"/>
                </a:lnTo>
                <a:lnTo>
                  <a:pt x="744165" y="4337315"/>
                </a:lnTo>
                <a:cubicBezTo>
                  <a:pt x="-248055" y="3345094"/>
                  <a:pt x="-248055" y="1736387"/>
                  <a:pt x="744165" y="744165"/>
                </a:cubicBezTo>
                <a:cubicBezTo>
                  <a:pt x="1240276" y="248055"/>
                  <a:pt x="1890508" y="0"/>
                  <a:pt x="25407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755779" y="2355838"/>
            <a:ext cx="199505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631089" y="2415163"/>
            <a:ext cx="2272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400" b="1" dirty="0" smtClean="0">
                <a:solidFill>
                  <a:schemeClr val="accent1"/>
                </a:solidFill>
                <a:cs typeface="+mn-ea"/>
                <a:sym typeface="+mn-lt"/>
              </a:rPr>
              <a:t>在此输入小标题</a:t>
            </a:r>
            <a:endParaRPr lang="en-US" altLang="zh-CN" dirty="0" smtClean="0">
              <a:solidFill>
                <a:schemeClr val="accent1"/>
              </a:solidFill>
              <a:cs typeface="+mn-ea"/>
              <a:sym typeface="+mn-lt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755779" y="3256383"/>
            <a:ext cx="199505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631090" y="3350164"/>
            <a:ext cx="21197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dirty="0" smtClean="0">
                <a:cs typeface="+mn-ea"/>
                <a:sym typeface="+mn-lt"/>
              </a:rPr>
              <a:t>在此输入关于此标题或图形的文字描述内容或者相关的数据</a:t>
            </a:r>
            <a:endParaRPr lang="en-US" altLang="zh-CN" dirty="0" smtClean="0"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31088" y="5131550"/>
            <a:ext cx="2119746" cy="3921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cs typeface="+mn-ea"/>
                <a:sym typeface="+mn-lt"/>
              </a:rPr>
              <a:t>TEXT HERE</a:t>
            </a:r>
            <a:endParaRPr lang="zh-CN" altLang="en-US" sz="1600" dirty="0">
              <a:cs typeface="+mn-ea"/>
              <a:sym typeface="+mn-lt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3152616" y="1252800"/>
            <a:ext cx="0" cy="491836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椭圆 30"/>
          <p:cNvSpPr/>
          <p:nvPr/>
        </p:nvSpPr>
        <p:spPr>
          <a:xfrm>
            <a:off x="3679090" y="1663110"/>
            <a:ext cx="540327" cy="54032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3679090" y="2355838"/>
            <a:ext cx="199505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/>
          <p:cNvSpPr txBox="1"/>
          <p:nvPr/>
        </p:nvSpPr>
        <p:spPr>
          <a:xfrm>
            <a:off x="3554400" y="2415163"/>
            <a:ext cx="2272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400" b="1" dirty="0" smtClean="0">
                <a:solidFill>
                  <a:schemeClr val="accent1"/>
                </a:solidFill>
                <a:cs typeface="+mn-ea"/>
                <a:sym typeface="+mn-lt"/>
              </a:rPr>
              <a:t>在此输入小标题</a:t>
            </a:r>
            <a:endParaRPr lang="en-US" altLang="zh-CN" dirty="0" smtClean="0">
              <a:solidFill>
                <a:schemeClr val="accent1"/>
              </a:solidFill>
              <a:cs typeface="+mn-ea"/>
              <a:sym typeface="+mn-lt"/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3679090" y="3256383"/>
            <a:ext cx="199505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/>
          <p:cNvSpPr txBox="1"/>
          <p:nvPr/>
        </p:nvSpPr>
        <p:spPr>
          <a:xfrm>
            <a:off x="3554401" y="3350164"/>
            <a:ext cx="21197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dirty="0" smtClean="0">
                <a:cs typeface="+mn-ea"/>
                <a:sym typeface="+mn-lt"/>
              </a:rPr>
              <a:t>在此输入关于此标题或图形的文字描述内容或者相关的数据</a:t>
            </a:r>
            <a:endParaRPr lang="en-US" altLang="zh-CN" dirty="0" smtClean="0"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3554399" y="5131550"/>
            <a:ext cx="2119746" cy="3921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cs typeface="+mn-ea"/>
                <a:sym typeface="+mn-lt"/>
              </a:rPr>
              <a:t>TEXT HERE</a:t>
            </a:r>
            <a:endParaRPr lang="zh-CN" altLang="en-US" sz="1600" dirty="0">
              <a:cs typeface="+mn-ea"/>
              <a:sym typeface="+mn-lt"/>
            </a:endParaRPr>
          </a:p>
        </p:txBody>
      </p:sp>
      <p:cxnSp>
        <p:nvCxnSpPr>
          <p:cNvPr id="37" name="直接连接符 36"/>
          <p:cNvCxnSpPr/>
          <p:nvPr/>
        </p:nvCxnSpPr>
        <p:spPr>
          <a:xfrm>
            <a:off x="6075927" y="1252800"/>
            <a:ext cx="0" cy="491836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椭圆 37"/>
          <p:cNvSpPr/>
          <p:nvPr/>
        </p:nvSpPr>
        <p:spPr>
          <a:xfrm>
            <a:off x="6602401" y="1663110"/>
            <a:ext cx="540327" cy="54032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39" name="直接连接符 38"/>
          <p:cNvCxnSpPr/>
          <p:nvPr/>
        </p:nvCxnSpPr>
        <p:spPr>
          <a:xfrm>
            <a:off x="6602401" y="2355838"/>
            <a:ext cx="199505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9"/>
          <p:cNvSpPr txBox="1"/>
          <p:nvPr/>
        </p:nvSpPr>
        <p:spPr>
          <a:xfrm>
            <a:off x="6477711" y="2415163"/>
            <a:ext cx="2272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400" b="1" dirty="0" smtClean="0">
                <a:solidFill>
                  <a:schemeClr val="accent1"/>
                </a:solidFill>
                <a:cs typeface="+mn-ea"/>
                <a:sym typeface="+mn-lt"/>
              </a:rPr>
              <a:t>在此输入小标题</a:t>
            </a:r>
            <a:endParaRPr lang="en-US" altLang="zh-CN" dirty="0" smtClean="0">
              <a:solidFill>
                <a:schemeClr val="accent1"/>
              </a:solidFill>
              <a:cs typeface="+mn-ea"/>
              <a:sym typeface="+mn-lt"/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6602401" y="3256383"/>
            <a:ext cx="199505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/>
        </p:nvSpPr>
        <p:spPr>
          <a:xfrm>
            <a:off x="6477712" y="3350164"/>
            <a:ext cx="21197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dirty="0" smtClean="0">
                <a:cs typeface="+mn-ea"/>
                <a:sym typeface="+mn-lt"/>
              </a:rPr>
              <a:t>在此输入关于此标题或图形的文字描述内容或者相关的数据</a:t>
            </a:r>
            <a:endParaRPr lang="en-US" altLang="zh-CN" dirty="0" smtClean="0"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6477710" y="5131550"/>
            <a:ext cx="2119746" cy="3921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cs typeface="+mn-ea"/>
                <a:sym typeface="+mn-lt"/>
              </a:rPr>
              <a:t>TEXT HERE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44" name="任意多边形 43"/>
          <p:cNvSpPr>
            <a:spLocks noChangeAspect="1"/>
          </p:cNvSpPr>
          <p:nvPr/>
        </p:nvSpPr>
        <p:spPr>
          <a:xfrm>
            <a:off x="3823253" y="1807319"/>
            <a:ext cx="252000" cy="252000"/>
          </a:xfrm>
          <a:custGeom>
            <a:avLst/>
            <a:gdLst>
              <a:gd name="connsiteX0" fmla="*/ 3817270 w 6400799"/>
              <a:gd name="connsiteY0" fmla="*/ 3323047 h 6400800"/>
              <a:gd name="connsiteX1" fmla="*/ 5066529 w 6400799"/>
              <a:gd name="connsiteY1" fmla="*/ 4572306 h 6400800"/>
              <a:gd name="connsiteX2" fmla="*/ 5272152 w 6400799"/>
              <a:gd name="connsiteY2" fmla="*/ 4366683 h 6400800"/>
              <a:gd name="connsiteX3" fmla="*/ 5272152 w 6400799"/>
              <a:gd name="connsiteY3" fmla="*/ 5189175 h 6400800"/>
              <a:gd name="connsiteX4" fmla="*/ 4449659 w 6400799"/>
              <a:gd name="connsiteY4" fmla="*/ 5189176 h 6400800"/>
              <a:gd name="connsiteX5" fmla="*/ 4655282 w 6400799"/>
              <a:gd name="connsiteY5" fmla="*/ 4983553 h 6400800"/>
              <a:gd name="connsiteX6" fmla="*/ 3406023 w 6400799"/>
              <a:gd name="connsiteY6" fmla="*/ 3734293 h 6400800"/>
              <a:gd name="connsiteX7" fmla="*/ 2583528 w 6400799"/>
              <a:gd name="connsiteY7" fmla="*/ 3323047 h 6400800"/>
              <a:gd name="connsiteX8" fmla="*/ 2994775 w 6400799"/>
              <a:gd name="connsiteY8" fmla="*/ 3734293 h 6400800"/>
              <a:gd name="connsiteX9" fmla="*/ 1745516 w 6400799"/>
              <a:gd name="connsiteY9" fmla="*/ 4983553 h 6400800"/>
              <a:gd name="connsiteX10" fmla="*/ 1951139 w 6400799"/>
              <a:gd name="connsiteY10" fmla="*/ 5189176 h 6400800"/>
              <a:gd name="connsiteX11" fmla="*/ 1128646 w 6400799"/>
              <a:gd name="connsiteY11" fmla="*/ 5189175 h 6400800"/>
              <a:gd name="connsiteX12" fmla="*/ 1128646 w 6400799"/>
              <a:gd name="connsiteY12" fmla="*/ 4366683 h 6400800"/>
              <a:gd name="connsiteX13" fmla="*/ 1334269 w 6400799"/>
              <a:gd name="connsiteY13" fmla="*/ 4572306 h 6400800"/>
              <a:gd name="connsiteX14" fmla="*/ 4449660 w 6400799"/>
              <a:gd name="connsiteY14" fmla="*/ 1211625 h 6400800"/>
              <a:gd name="connsiteX15" fmla="*/ 5272153 w 6400799"/>
              <a:gd name="connsiteY15" fmla="*/ 1211626 h 6400800"/>
              <a:gd name="connsiteX16" fmla="*/ 5272153 w 6400799"/>
              <a:gd name="connsiteY16" fmla="*/ 2034118 h 6400800"/>
              <a:gd name="connsiteX17" fmla="*/ 5066530 w 6400799"/>
              <a:gd name="connsiteY17" fmla="*/ 1828495 h 6400800"/>
              <a:gd name="connsiteX18" fmla="*/ 3817271 w 6400799"/>
              <a:gd name="connsiteY18" fmla="*/ 3077754 h 6400800"/>
              <a:gd name="connsiteX19" fmla="*/ 3406024 w 6400799"/>
              <a:gd name="connsiteY19" fmla="*/ 2666508 h 6400800"/>
              <a:gd name="connsiteX20" fmla="*/ 4655283 w 6400799"/>
              <a:gd name="connsiteY20" fmla="*/ 1417248 h 6400800"/>
              <a:gd name="connsiteX21" fmla="*/ 1951140 w 6400799"/>
              <a:gd name="connsiteY21" fmla="*/ 1211625 h 6400800"/>
              <a:gd name="connsiteX22" fmla="*/ 1745517 w 6400799"/>
              <a:gd name="connsiteY22" fmla="*/ 1417248 h 6400800"/>
              <a:gd name="connsiteX23" fmla="*/ 2994776 w 6400799"/>
              <a:gd name="connsiteY23" fmla="*/ 2666507 h 6400800"/>
              <a:gd name="connsiteX24" fmla="*/ 2583529 w 6400799"/>
              <a:gd name="connsiteY24" fmla="*/ 3077754 h 6400800"/>
              <a:gd name="connsiteX25" fmla="*/ 1334270 w 6400799"/>
              <a:gd name="connsiteY25" fmla="*/ 1828495 h 6400800"/>
              <a:gd name="connsiteX26" fmla="*/ 1128647 w 6400799"/>
              <a:gd name="connsiteY26" fmla="*/ 2034118 h 6400800"/>
              <a:gd name="connsiteX27" fmla="*/ 1128647 w 6400799"/>
              <a:gd name="connsiteY27" fmla="*/ 1211626 h 6400800"/>
              <a:gd name="connsiteX28" fmla="*/ 1079141 w 6400799"/>
              <a:gd name="connsiteY28" fmla="*/ 428327 h 6400800"/>
              <a:gd name="connsiteX29" fmla="*/ 426570 w 6400799"/>
              <a:gd name="connsiteY29" fmla="*/ 1080899 h 6400800"/>
              <a:gd name="connsiteX30" fmla="*/ 426570 w 6400799"/>
              <a:gd name="connsiteY30" fmla="*/ 5323416 h 6400800"/>
              <a:gd name="connsiteX31" fmla="*/ 1079141 w 6400799"/>
              <a:gd name="connsiteY31" fmla="*/ 5975988 h 6400800"/>
              <a:gd name="connsiteX32" fmla="*/ 5321659 w 6400799"/>
              <a:gd name="connsiteY32" fmla="*/ 5975988 h 6400800"/>
              <a:gd name="connsiteX33" fmla="*/ 5974230 w 6400799"/>
              <a:gd name="connsiteY33" fmla="*/ 5323416 h 6400800"/>
              <a:gd name="connsiteX34" fmla="*/ 5974230 w 6400799"/>
              <a:gd name="connsiteY34" fmla="*/ 1080899 h 6400800"/>
              <a:gd name="connsiteX35" fmla="*/ 5321659 w 6400799"/>
              <a:gd name="connsiteY35" fmla="*/ 428327 h 6400800"/>
              <a:gd name="connsiteX36" fmla="*/ 752926 w 6400799"/>
              <a:gd name="connsiteY36" fmla="*/ 0 h 6400800"/>
              <a:gd name="connsiteX37" fmla="*/ 5647873 w 6400799"/>
              <a:gd name="connsiteY37" fmla="*/ 0 h 6400800"/>
              <a:gd name="connsiteX38" fmla="*/ 6400799 w 6400799"/>
              <a:gd name="connsiteY38" fmla="*/ 752926 h 6400800"/>
              <a:gd name="connsiteX39" fmla="*/ 6400799 w 6400799"/>
              <a:gd name="connsiteY39" fmla="*/ 5647874 h 6400800"/>
              <a:gd name="connsiteX40" fmla="*/ 5647873 w 6400799"/>
              <a:gd name="connsiteY40" fmla="*/ 6400800 h 6400800"/>
              <a:gd name="connsiteX41" fmla="*/ 752926 w 6400799"/>
              <a:gd name="connsiteY41" fmla="*/ 6400800 h 6400800"/>
              <a:gd name="connsiteX42" fmla="*/ 0 w 6400799"/>
              <a:gd name="connsiteY42" fmla="*/ 5647874 h 6400800"/>
              <a:gd name="connsiteX43" fmla="*/ 0 w 6400799"/>
              <a:gd name="connsiteY43" fmla="*/ 752926 h 6400800"/>
              <a:gd name="connsiteX44" fmla="*/ 752926 w 6400799"/>
              <a:gd name="connsiteY44" fmla="*/ 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6400799" h="6400800">
                <a:moveTo>
                  <a:pt x="3817270" y="3323047"/>
                </a:moveTo>
                <a:lnTo>
                  <a:pt x="5066529" y="4572306"/>
                </a:lnTo>
                <a:lnTo>
                  <a:pt x="5272152" y="4366683"/>
                </a:lnTo>
                <a:lnTo>
                  <a:pt x="5272152" y="5189175"/>
                </a:lnTo>
                <a:lnTo>
                  <a:pt x="4449659" y="5189176"/>
                </a:lnTo>
                <a:lnTo>
                  <a:pt x="4655282" y="4983553"/>
                </a:lnTo>
                <a:lnTo>
                  <a:pt x="3406023" y="3734293"/>
                </a:lnTo>
                <a:close/>
                <a:moveTo>
                  <a:pt x="2583528" y="3323047"/>
                </a:moveTo>
                <a:lnTo>
                  <a:pt x="2994775" y="3734293"/>
                </a:lnTo>
                <a:lnTo>
                  <a:pt x="1745516" y="4983553"/>
                </a:lnTo>
                <a:lnTo>
                  <a:pt x="1951139" y="5189176"/>
                </a:lnTo>
                <a:lnTo>
                  <a:pt x="1128646" y="5189175"/>
                </a:lnTo>
                <a:lnTo>
                  <a:pt x="1128646" y="4366683"/>
                </a:lnTo>
                <a:lnTo>
                  <a:pt x="1334269" y="4572306"/>
                </a:lnTo>
                <a:close/>
                <a:moveTo>
                  <a:pt x="4449660" y="1211625"/>
                </a:moveTo>
                <a:lnTo>
                  <a:pt x="5272153" y="1211626"/>
                </a:lnTo>
                <a:lnTo>
                  <a:pt x="5272153" y="2034118"/>
                </a:lnTo>
                <a:lnTo>
                  <a:pt x="5066530" y="1828495"/>
                </a:lnTo>
                <a:lnTo>
                  <a:pt x="3817271" y="3077754"/>
                </a:lnTo>
                <a:lnTo>
                  <a:pt x="3406024" y="2666508"/>
                </a:lnTo>
                <a:lnTo>
                  <a:pt x="4655283" y="1417248"/>
                </a:lnTo>
                <a:close/>
                <a:moveTo>
                  <a:pt x="1951140" y="1211625"/>
                </a:moveTo>
                <a:lnTo>
                  <a:pt x="1745517" y="1417248"/>
                </a:lnTo>
                <a:lnTo>
                  <a:pt x="2994776" y="2666507"/>
                </a:lnTo>
                <a:lnTo>
                  <a:pt x="2583529" y="3077754"/>
                </a:lnTo>
                <a:lnTo>
                  <a:pt x="1334270" y="1828495"/>
                </a:lnTo>
                <a:lnTo>
                  <a:pt x="1128647" y="2034118"/>
                </a:lnTo>
                <a:lnTo>
                  <a:pt x="1128647" y="1211626"/>
                </a:lnTo>
                <a:close/>
                <a:moveTo>
                  <a:pt x="1079141" y="428327"/>
                </a:moveTo>
                <a:cubicBezTo>
                  <a:pt x="718736" y="428327"/>
                  <a:pt x="426570" y="720493"/>
                  <a:pt x="426570" y="1080899"/>
                </a:cubicBezTo>
                <a:lnTo>
                  <a:pt x="426570" y="5323416"/>
                </a:lnTo>
                <a:cubicBezTo>
                  <a:pt x="426570" y="5683822"/>
                  <a:pt x="718736" y="5975988"/>
                  <a:pt x="1079141" y="5975988"/>
                </a:cubicBezTo>
                <a:lnTo>
                  <a:pt x="5321659" y="5975988"/>
                </a:lnTo>
                <a:cubicBezTo>
                  <a:pt x="5682065" y="5975988"/>
                  <a:pt x="5974230" y="5683822"/>
                  <a:pt x="5974230" y="5323416"/>
                </a:cubicBezTo>
                <a:lnTo>
                  <a:pt x="5974230" y="1080899"/>
                </a:lnTo>
                <a:cubicBezTo>
                  <a:pt x="5974230" y="720493"/>
                  <a:pt x="5682065" y="428327"/>
                  <a:pt x="5321659" y="428327"/>
                </a:cubicBezTo>
                <a:close/>
                <a:moveTo>
                  <a:pt x="752926" y="0"/>
                </a:moveTo>
                <a:lnTo>
                  <a:pt x="5647873" y="0"/>
                </a:lnTo>
                <a:cubicBezTo>
                  <a:pt x="6063703" y="0"/>
                  <a:pt x="6400799" y="337096"/>
                  <a:pt x="6400799" y="752926"/>
                </a:cubicBezTo>
                <a:lnTo>
                  <a:pt x="6400799" y="5647874"/>
                </a:lnTo>
                <a:cubicBezTo>
                  <a:pt x="6400799" y="6063704"/>
                  <a:pt x="6063703" y="6400800"/>
                  <a:pt x="5647873" y="6400800"/>
                </a:cubicBezTo>
                <a:lnTo>
                  <a:pt x="752926" y="6400800"/>
                </a:lnTo>
                <a:cubicBezTo>
                  <a:pt x="337096" y="6400800"/>
                  <a:pt x="0" y="6063704"/>
                  <a:pt x="0" y="5647874"/>
                </a:cubicBezTo>
                <a:lnTo>
                  <a:pt x="0" y="752926"/>
                </a:lnTo>
                <a:cubicBezTo>
                  <a:pt x="0" y="337096"/>
                  <a:pt x="337096" y="0"/>
                  <a:pt x="75292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任意多边形 44"/>
          <p:cNvSpPr>
            <a:spLocks noChangeAspect="1"/>
          </p:cNvSpPr>
          <p:nvPr/>
        </p:nvSpPr>
        <p:spPr>
          <a:xfrm>
            <a:off x="6746563" y="1807319"/>
            <a:ext cx="252000" cy="252000"/>
          </a:xfrm>
          <a:custGeom>
            <a:avLst/>
            <a:gdLst>
              <a:gd name="connsiteX0" fmla="*/ 747215 w 6100549"/>
              <a:gd name="connsiteY0" fmla="*/ 2549634 h 6100550"/>
              <a:gd name="connsiteX1" fmla="*/ 2016456 w 6100549"/>
              <a:gd name="connsiteY1" fmla="*/ 2549634 h 6100550"/>
              <a:gd name="connsiteX2" fmla="*/ 1591104 w 6100549"/>
              <a:gd name="connsiteY2" fmla="*/ 2957013 h 6100550"/>
              <a:gd name="connsiteX3" fmla="*/ 1592571 w 6100549"/>
              <a:gd name="connsiteY3" fmla="*/ 2965656 h 6100550"/>
              <a:gd name="connsiteX4" fmla="*/ 3125335 w 6100549"/>
              <a:gd name="connsiteY4" fmla="*/ 4183202 h 6100550"/>
              <a:gd name="connsiteX5" fmla="*/ 4598598 w 6100549"/>
              <a:gd name="connsiteY5" fmla="*/ 3087297 h 6100550"/>
              <a:gd name="connsiteX6" fmla="*/ 4632640 w 6100549"/>
              <a:gd name="connsiteY6" fmla="*/ 2954095 h 6100550"/>
              <a:gd name="connsiteX7" fmla="*/ 4210334 w 6100549"/>
              <a:gd name="connsiteY7" fmla="*/ 2549634 h 6100550"/>
              <a:gd name="connsiteX8" fmla="*/ 5479575 w 6100549"/>
              <a:gd name="connsiteY8" fmla="*/ 2549634 h 6100550"/>
              <a:gd name="connsiteX9" fmla="*/ 5046008 w 6100549"/>
              <a:gd name="connsiteY9" fmla="*/ 2964881 h 6100550"/>
              <a:gd name="connsiteX10" fmla="*/ 5037502 w 6100549"/>
              <a:gd name="connsiteY10" fmla="*/ 3020944 h 6100550"/>
              <a:gd name="connsiteX11" fmla="*/ 3128924 w 6100549"/>
              <a:gd name="connsiteY11" fmla="*/ 4592396 h 6100550"/>
              <a:gd name="connsiteX12" fmla="*/ 1193077 w 6100549"/>
              <a:gd name="connsiteY12" fmla="*/ 3054662 h 6100550"/>
              <a:gd name="connsiteX13" fmla="*/ 1177269 w 6100549"/>
              <a:gd name="connsiteY13" fmla="*/ 2961515 h 6100550"/>
              <a:gd name="connsiteX14" fmla="*/ 382136 w 6100549"/>
              <a:gd name="connsiteY14" fmla="*/ 2038675 h 6100550"/>
              <a:gd name="connsiteX15" fmla="*/ 382136 w 6100549"/>
              <a:gd name="connsiteY15" fmla="*/ 5270699 h 6100550"/>
              <a:gd name="connsiteX16" fmla="*/ 829849 w 6100549"/>
              <a:gd name="connsiteY16" fmla="*/ 5718412 h 6100550"/>
              <a:gd name="connsiteX17" fmla="*/ 5270698 w 6100549"/>
              <a:gd name="connsiteY17" fmla="*/ 5718412 h 6100550"/>
              <a:gd name="connsiteX18" fmla="*/ 5718411 w 6100549"/>
              <a:gd name="connsiteY18" fmla="*/ 5270699 h 6100550"/>
              <a:gd name="connsiteX19" fmla="*/ 5718411 w 6100549"/>
              <a:gd name="connsiteY19" fmla="*/ 2038675 h 6100550"/>
              <a:gd name="connsiteX20" fmla="*/ 829849 w 6100549"/>
              <a:gd name="connsiteY20" fmla="*/ 382137 h 6100550"/>
              <a:gd name="connsiteX21" fmla="*/ 382136 w 6100549"/>
              <a:gd name="connsiteY21" fmla="*/ 829851 h 6100550"/>
              <a:gd name="connsiteX22" fmla="*/ 382136 w 6100549"/>
              <a:gd name="connsiteY22" fmla="*/ 1678675 h 6100550"/>
              <a:gd name="connsiteX23" fmla="*/ 5718411 w 6100549"/>
              <a:gd name="connsiteY23" fmla="*/ 1678675 h 6100550"/>
              <a:gd name="connsiteX24" fmla="*/ 5718411 w 6100549"/>
              <a:gd name="connsiteY24" fmla="*/ 829851 h 6100550"/>
              <a:gd name="connsiteX25" fmla="*/ 5270698 w 6100549"/>
              <a:gd name="connsiteY25" fmla="*/ 382137 h 6100550"/>
              <a:gd name="connsiteX26" fmla="*/ 511835 w 6100549"/>
              <a:gd name="connsiteY26" fmla="*/ 0 h 6100550"/>
              <a:gd name="connsiteX27" fmla="*/ 5588713 w 6100549"/>
              <a:gd name="connsiteY27" fmla="*/ 0 h 6100550"/>
              <a:gd name="connsiteX28" fmla="*/ 6100549 w 6100549"/>
              <a:gd name="connsiteY28" fmla="*/ 511836 h 6100550"/>
              <a:gd name="connsiteX29" fmla="*/ 6100549 w 6100549"/>
              <a:gd name="connsiteY29" fmla="*/ 5588714 h 6100550"/>
              <a:gd name="connsiteX30" fmla="*/ 5588713 w 6100549"/>
              <a:gd name="connsiteY30" fmla="*/ 6100550 h 6100550"/>
              <a:gd name="connsiteX31" fmla="*/ 511835 w 6100549"/>
              <a:gd name="connsiteY31" fmla="*/ 6100550 h 6100550"/>
              <a:gd name="connsiteX32" fmla="*/ 0 w 6100549"/>
              <a:gd name="connsiteY32" fmla="*/ 5588714 h 6100550"/>
              <a:gd name="connsiteX33" fmla="*/ 0 w 6100549"/>
              <a:gd name="connsiteY33" fmla="*/ 511836 h 6100550"/>
              <a:gd name="connsiteX34" fmla="*/ 511835 w 6100549"/>
              <a:gd name="connsiteY34" fmla="*/ 0 h 610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100549" h="6100550">
                <a:moveTo>
                  <a:pt x="747215" y="2549634"/>
                </a:moveTo>
                <a:lnTo>
                  <a:pt x="2016456" y="2549634"/>
                </a:lnTo>
                <a:lnTo>
                  <a:pt x="1591104" y="2957013"/>
                </a:lnTo>
                <a:lnTo>
                  <a:pt x="1592571" y="2965656"/>
                </a:lnTo>
                <a:cubicBezTo>
                  <a:pt x="1748356" y="3668215"/>
                  <a:pt x="2378055" y="4189757"/>
                  <a:pt x="3125335" y="4183202"/>
                </a:cubicBezTo>
                <a:cubicBezTo>
                  <a:pt x="3819238" y="4177116"/>
                  <a:pt x="4403787" y="3717530"/>
                  <a:pt x="4598598" y="3087297"/>
                </a:cubicBezTo>
                <a:lnTo>
                  <a:pt x="4632640" y="2954095"/>
                </a:lnTo>
                <a:lnTo>
                  <a:pt x="4210334" y="2549634"/>
                </a:lnTo>
                <a:lnTo>
                  <a:pt x="5479575" y="2549634"/>
                </a:lnTo>
                <a:lnTo>
                  <a:pt x="5046008" y="2964881"/>
                </a:lnTo>
                <a:lnTo>
                  <a:pt x="5037502" y="3020944"/>
                </a:lnTo>
                <a:cubicBezTo>
                  <a:pt x="4856344" y="3911574"/>
                  <a:pt x="4072723" y="4584119"/>
                  <a:pt x="3128924" y="4592396"/>
                </a:cubicBezTo>
                <a:cubicBezTo>
                  <a:pt x="2185126" y="4600674"/>
                  <a:pt x="1389829" y="3941978"/>
                  <a:pt x="1193077" y="3054662"/>
                </a:cubicBezTo>
                <a:lnTo>
                  <a:pt x="1177269" y="2961515"/>
                </a:lnTo>
                <a:close/>
                <a:moveTo>
                  <a:pt x="382136" y="2038675"/>
                </a:moveTo>
                <a:lnTo>
                  <a:pt x="382136" y="5270699"/>
                </a:lnTo>
                <a:cubicBezTo>
                  <a:pt x="382136" y="5517964"/>
                  <a:pt x="582584" y="5718412"/>
                  <a:pt x="829849" y="5718412"/>
                </a:cubicBezTo>
                <a:lnTo>
                  <a:pt x="5270698" y="5718412"/>
                </a:lnTo>
                <a:cubicBezTo>
                  <a:pt x="5517963" y="5718412"/>
                  <a:pt x="5718411" y="5517964"/>
                  <a:pt x="5718411" y="5270699"/>
                </a:cubicBezTo>
                <a:lnTo>
                  <a:pt x="5718411" y="2038675"/>
                </a:lnTo>
                <a:close/>
                <a:moveTo>
                  <a:pt x="829849" y="382137"/>
                </a:moveTo>
                <a:cubicBezTo>
                  <a:pt x="582584" y="382137"/>
                  <a:pt x="382136" y="582585"/>
                  <a:pt x="382136" y="829851"/>
                </a:cubicBezTo>
                <a:lnTo>
                  <a:pt x="382136" y="1678675"/>
                </a:lnTo>
                <a:lnTo>
                  <a:pt x="5718411" y="1678675"/>
                </a:lnTo>
                <a:lnTo>
                  <a:pt x="5718411" y="829851"/>
                </a:lnTo>
                <a:cubicBezTo>
                  <a:pt x="5718411" y="582585"/>
                  <a:pt x="5517963" y="382137"/>
                  <a:pt x="5270698" y="382137"/>
                </a:cubicBezTo>
                <a:close/>
                <a:moveTo>
                  <a:pt x="511835" y="0"/>
                </a:moveTo>
                <a:lnTo>
                  <a:pt x="5588713" y="0"/>
                </a:lnTo>
                <a:cubicBezTo>
                  <a:pt x="5871392" y="0"/>
                  <a:pt x="6100549" y="229157"/>
                  <a:pt x="6100549" y="511836"/>
                </a:cubicBezTo>
                <a:lnTo>
                  <a:pt x="6100549" y="5588714"/>
                </a:lnTo>
                <a:cubicBezTo>
                  <a:pt x="6100549" y="5871393"/>
                  <a:pt x="5871392" y="6100550"/>
                  <a:pt x="5588713" y="6100550"/>
                </a:cubicBezTo>
                <a:lnTo>
                  <a:pt x="511835" y="6100550"/>
                </a:lnTo>
                <a:cubicBezTo>
                  <a:pt x="229157" y="6100550"/>
                  <a:pt x="0" y="5871393"/>
                  <a:pt x="0" y="5588714"/>
                </a:cubicBezTo>
                <a:lnTo>
                  <a:pt x="0" y="511836"/>
                </a:lnTo>
                <a:cubicBezTo>
                  <a:pt x="0" y="229157"/>
                  <a:pt x="229157" y="0"/>
                  <a:pt x="51183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46" name="直接连接符 45"/>
          <p:cNvCxnSpPr/>
          <p:nvPr/>
        </p:nvCxnSpPr>
        <p:spPr>
          <a:xfrm>
            <a:off x="8999238" y="1252800"/>
            <a:ext cx="0" cy="491836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椭圆 46"/>
          <p:cNvSpPr/>
          <p:nvPr/>
        </p:nvSpPr>
        <p:spPr>
          <a:xfrm>
            <a:off x="9525712" y="1663110"/>
            <a:ext cx="540327" cy="54032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48" name="直接连接符 47"/>
          <p:cNvCxnSpPr/>
          <p:nvPr/>
        </p:nvCxnSpPr>
        <p:spPr>
          <a:xfrm>
            <a:off x="9525712" y="2355838"/>
            <a:ext cx="199505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本框 48"/>
          <p:cNvSpPr txBox="1"/>
          <p:nvPr/>
        </p:nvSpPr>
        <p:spPr>
          <a:xfrm>
            <a:off x="9401022" y="2415163"/>
            <a:ext cx="2272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400" b="1" dirty="0" smtClean="0">
                <a:solidFill>
                  <a:schemeClr val="accent1"/>
                </a:solidFill>
                <a:cs typeface="+mn-ea"/>
                <a:sym typeface="+mn-lt"/>
              </a:rPr>
              <a:t>在此输入小标题</a:t>
            </a:r>
            <a:endParaRPr lang="en-US" altLang="zh-CN" dirty="0" smtClean="0">
              <a:solidFill>
                <a:schemeClr val="accent1"/>
              </a:solidFill>
              <a:cs typeface="+mn-ea"/>
              <a:sym typeface="+mn-lt"/>
            </a:endParaRPr>
          </a:p>
        </p:txBody>
      </p:sp>
      <p:cxnSp>
        <p:nvCxnSpPr>
          <p:cNvPr id="50" name="直接连接符 49"/>
          <p:cNvCxnSpPr/>
          <p:nvPr/>
        </p:nvCxnSpPr>
        <p:spPr>
          <a:xfrm>
            <a:off x="9525712" y="3256383"/>
            <a:ext cx="199505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文本框 50"/>
          <p:cNvSpPr txBox="1"/>
          <p:nvPr/>
        </p:nvSpPr>
        <p:spPr>
          <a:xfrm>
            <a:off x="9401023" y="3350164"/>
            <a:ext cx="21197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dirty="0" smtClean="0">
                <a:cs typeface="+mn-ea"/>
                <a:sym typeface="+mn-lt"/>
              </a:rPr>
              <a:t>在此输入关于此标题或图形的文字描述内容或者相关的数据</a:t>
            </a:r>
            <a:endParaRPr lang="en-US" altLang="zh-CN" dirty="0" smtClean="0"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9401021" y="5131550"/>
            <a:ext cx="2119746" cy="3921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cs typeface="+mn-ea"/>
                <a:sym typeface="+mn-lt"/>
              </a:rPr>
              <a:t>TEXT HERE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53" name="任意多边形 52"/>
          <p:cNvSpPr>
            <a:spLocks noChangeAspect="1"/>
          </p:cNvSpPr>
          <p:nvPr/>
        </p:nvSpPr>
        <p:spPr>
          <a:xfrm>
            <a:off x="9666628" y="1807319"/>
            <a:ext cx="258493" cy="252000"/>
          </a:xfrm>
          <a:custGeom>
            <a:avLst/>
            <a:gdLst>
              <a:gd name="connsiteX0" fmla="*/ 371036 w 3082990"/>
              <a:gd name="connsiteY0" fmla="*/ 371036 h 3005540"/>
              <a:gd name="connsiteX1" fmla="*/ 371036 w 3082990"/>
              <a:gd name="connsiteY1" fmla="*/ 1921998 h 3005540"/>
              <a:gd name="connsiteX2" fmla="*/ 2711954 w 3082990"/>
              <a:gd name="connsiteY2" fmla="*/ 1921998 h 3005540"/>
              <a:gd name="connsiteX3" fmla="*/ 2711954 w 3082990"/>
              <a:gd name="connsiteY3" fmla="*/ 371036 h 3005540"/>
              <a:gd name="connsiteX4" fmla="*/ 0 w 3082990"/>
              <a:gd name="connsiteY4" fmla="*/ 0 h 3005540"/>
              <a:gd name="connsiteX5" fmla="*/ 3082990 w 3082990"/>
              <a:gd name="connsiteY5" fmla="*/ 0 h 3005540"/>
              <a:gd name="connsiteX6" fmla="*/ 3082990 w 3082990"/>
              <a:gd name="connsiteY6" fmla="*/ 2293034 h 3005540"/>
              <a:gd name="connsiteX7" fmla="*/ 1825302 w 3082990"/>
              <a:gd name="connsiteY7" fmla="*/ 2293034 h 3005540"/>
              <a:gd name="connsiteX8" fmla="*/ 1825302 w 3082990"/>
              <a:gd name="connsiteY8" fmla="*/ 2639780 h 3005540"/>
              <a:gd name="connsiteX9" fmla="*/ 2423592 w 3082990"/>
              <a:gd name="connsiteY9" fmla="*/ 2639780 h 3005540"/>
              <a:gd name="connsiteX10" fmla="*/ 2423592 w 3082990"/>
              <a:gd name="connsiteY10" fmla="*/ 3005540 h 3005540"/>
              <a:gd name="connsiteX11" fmla="*/ 659398 w 3082990"/>
              <a:gd name="connsiteY11" fmla="*/ 3005540 h 3005540"/>
              <a:gd name="connsiteX12" fmla="*/ 659398 w 3082990"/>
              <a:gd name="connsiteY12" fmla="*/ 2639780 h 3005540"/>
              <a:gd name="connsiteX13" fmla="*/ 1257688 w 3082990"/>
              <a:gd name="connsiteY13" fmla="*/ 2639780 h 3005540"/>
              <a:gd name="connsiteX14" fmla="*/ 1257688 w 3082990"/>
              <a:gd name="connsiteY14" fmla="*/ 2293034 h 3005540"/>
              <a:gd name="connsiteX15" fmla="*/ 0 w 3082990"/>
              <a:gd name="connsiteY15" fmla="*/ 2293034 h 3005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082990" h="3005540">
                <a:moveTo>
                  <a:pt x="371036" y="371036"/>
                </a:moveTo>
                <a:lnTo>
                  <a:pt x="371036" y="1921998"/>
                </a:lnTo>
                <a:lnTo>
                  <a:pt x="2711954" y="1921998"/>
                </a:lnTo>
                <a:lnTo>
                  <a:pt x="2711954" y="371036"/>
                </a:lnTo>
                <a:close/>
                <a:moveTo>
                  <a:pt x="0" y="0"/>
                </a:moveTo>
                <a:lnTo>
                  <a:pt x="3082990" y="0"/>
                </a:lnTo>
                <a:lnTo>
                  <a:pt x="3082990" y="2293034"/>
                </a:lnTo>
                <a:lnTo>
                  <a:pt x="1825302" y="2293034"/>
                </a:lnTo>
                <a:lnTo>
                  <a:pt x="1825302" y="2639780"/>
                </a:lnTo>
                <a:lnTo>
                  <a:pt x="2423592" y="2639780"/>
                </a:lnTo>
                <a:lnTo>
                  <a:pt x="2423592" y="3005540"/>
                </a:lnTo>
                <a:lnTo>
                  <a:pt x="659398" y="3005540"/>
                </a:lnTo>
                <a:lnTo>
                  <a:pt x="659398" y="2639780"/>
                </a:lnTo>
                <a:lnTo>
                  <a:pt x="1257688" y="2639780"/>
                </a:lnTo>
                <a:lnTo>
                  <a:pt x="1257688" y="2293034"/>
                </a:lnTo>
                <a:lnTo>
                  <a:pt x="0" y="22930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4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9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74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74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74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74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574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524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24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649"/>
                            </p:stCondLst>
                            <p:childTnLst>
                              <p:par>
                                <p:cTn id="6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149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149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149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649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6599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7099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9725"/>
                            </p:stCondLst>
                            <p:childTnLst>
                              <p:par>
                                <p:cTn id="9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225"/>
                            </p:stCondLst>
                            <p:childTnLst>
                              <p:par>
                                <p:cTn id="9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1225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2225"/>
                            </p:stCondLst>
                            <p:childTnLst>
                              <p:par>
                                <p:cTn id="10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2725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3674"/>
                            </p:stCondLst>
                            <p:childTnLst>
                              <p:par>
                                <p:cTn id="1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4174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6800"/>
                            </p:stCondLst>
                            <p:childTnLst>
                              <p:par>
                                <p:cTn id="1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6" grpId="0"/>
      <p:bldP spid="28" grpId="0"/>
      <p:bldP spid="29" grpId="0" animBg="1"/>
      <p:bldP spid="31" grpId="0" animBg="1"/>
      <p:bldP spid="33" grpId="0"/>
      <p:bldP spid="35" grpId="0"/>
      <p:bldP spid="36" grpId="0" animBg="1"/>
      <p:bldP spid="38" grpId="0" animBg="1"/>
      <p:bldP spid="40" grpId="0"/>
      <p:bldP spid="42" grpId="0"/>
      <p:bldP spid="43" grpId="0" animBg="1"/>
      <p:bldP spid="44" grpId="0" animBg="1"/>
      <p:bldP spid="45" grpId="0" animBg="1"/>
      <p:bldP spid="47" grpId="0" animBg="1"/>
      <p:bldP spid="49" grpId="0"/>
      <p:bldP spid="51" grpId="0"/>
      <p:bldP spid="52" grpId="0" animBg="1"/>
      <p:bldP spid="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团队介绍</a:t>
            </a:r>
            <a:endParaRPr lang="zh-CN" altLang="en-US" dirty="0"/>
          </a:p>
        </p:txBody>
      </p:sp>
      <p:sp>
        <p:nvSpPr>
          <p:cNvPr id="13" name="椭圆 12"/>
          <p:cNvSpPr/>
          <p:nvPr/>
        </p:nvSpPr>
        <p:spPr>
          <a:xfrm>
            <a:off x="1470649" y="3000853"/>
            <a:ext cx="764274" cy="76427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4237462" y="3000853"/>
            <a:ext cx="764274" cy="76427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7004275" y="3000853"/>
            <a:ext cx="764274" cy="76427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9771088" y="3000853"/>
            <a:ext cx="764274" cy="76427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连接符 16"/>
          <p:cNvCxnSpPr>
            <a:endCxn id="13" idx="2"/>
          </p:cNvCxnSpPr>
          <p:nvPr/>
        </p:nvCxnSpPr>
        <p:spPr>
          <a:xfrm>
            <a:off x="556248" y="3382990"/>
            <a:ext cx="91440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>
            <a:stCxn id="16" idx="6"/>
          </p:cNvCxnSpPr>
          <p:nvPr/>
        </p:nvCxnSpPr>
        <p:spPr>
          <a:xfrm>
            <a:off x="10535362" y="3382990"/>
            <a:ext cx="914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>
            <a:stCxn id="13" idx="6"/>
            <a:endCxn id="14" idx="2"/>
          </p:cNvCxnSpPr>
          <p:nvPr/>
        </p:nvCxnSpPr>
        <p:spPr>
          <a:xfrm>
            <a:off x="2234923" y="3382990"/>
            <a:ext cx="200253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>
            <a:stCxn id="14" idx="6"/>
            <a:endCxn id="15" idx="2"/>
          </p:cNvCxnSpPr>
          <p:nvPr/>
        </p:nvCxnSpPr>
        <p:spPr>
          <a:xfrm>
            <a:off x="5001736" y="3382990"/>
            <a:ext cx="200253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>
            <a:stCxn id="15" idx="6"/>
            <a:endCxn id="16" idx="2"/>
          </p:cNvCxnSpPr>
          <p:nvPr/>
        </p:nvCxnSpPr>
        <p:spPr>
          <a:xfrm>
            <a:off x="7768549" y="3382990"/>
            <a:ext cx="200253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>
            <a:stCxn id="13" idx="0"/>
          </p:cNvCxnSpPr>
          <p:nvPr/>
        </p:nvCxnSpPr>
        <p:spPr>
          <a:xfrm flipV="1">
            <a:off x="1852786" y="2250226"/>
            <a:ext cx="0" cy="75062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1852786" y="2236578"/>
            <a:ext cx="38213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>
            <a:stCxn id="15" idx="0"/>
          </p:cNvCxnSpPr>
          <p:nvPr/>
        </p:nvCxnSpPr>
        <p:spPr>
          <a:xfrm flipV="1">
            <a:off x="7386412" y="2250226"/>
            <a:ext cx="0" cy="75062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7386412" y="2236578"/>
            <a:ext cx="38213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>
            <a:stCxn id="14" idx="4"/>
          </p:cNvCxnSpPr>
          <p:nvPr/>
        </p:nvCxnSpPr>
        <p:spPr>
          <a:xfrm>
            <a:off x="4619599" y="3765127"/>
            <a:ext cx="0" cy="75062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rot="10800000">
            <a:off x="4237462" y="4529402"/>
            <a:ext cx="38213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>
            <a:stCxn id="16" idx="4"/>
          </p:cNvCxnSpPr>
          <p:nvPr/>
        </p:nvCxnSpPr>
        <p:spPr>
          <a:xfrm>
            <a:off x="10153225" y="3765127"/>
            <a:ext cx="0" cy="75062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rot="10800000">
            <a:off x="9771088" y="4529402"/>
            <a:ext cx="38213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任意多边形 29"/>
          <p:cNvSpPr>
            <a:spLocks noChangeAspect="1"/>
          </p:cNvSpPr>
          <p:nvPr/>
        </p:nvSpPr>
        <p:spPr>
          <a:xfrm>
            <a:off x="7254578" y="3166990"/>
            <a:ext cx="263668" cy="432000"/>
          </a:xfrm>
          <a:custGeom>
            <a:avLst/>
            <a:gdLst>
              <a:gd name="connsiteX0" fmla="*/ 3411 w 2415654"/>
              <a:gd name="connsiteY0" fmla="*/ 1160060 h 3957849"/>
              <a:gd name="connsiteX1" fmla="*/ 392373 w 2415654"/>
              <a:gd name="connsiteY1" fmla="*/ 1160060 h 3957849"/>
              <a:gd name="connsiteX2" fmla="*/ 392373 w 2415654"/>
              <a:gd name="connsiteY2" fmla="*/ 2123285 h 3957849"/>
              <a:gd name="connsiteX3" fmla="*/ 396449 w 2415654"/>
              <a:gd name="connsiteY3" fmla="*/ 2204161 h 3957849"/>
              <a:gd name="connsiteX4" fmla="*/ 791679 w 2415654"/>
              <a:gd name="connsiteY4" fmla="*/ 2811618 h 3957849"/>
              <a:gd name="connsiteX5" fmla="*/ 1612465 w 2415654"/>
              <a:gd name="connsiteY5" fmla="*/ 2818304 h 3957849"/>
              <a:gd name="connsiteX6" fmla="*/ 2024800 w 2415654"/>
              <a:gd name="connsiteY6" fmla="*/ 2108576 h 3957849"/>
              <a:gd name="connsiteX7" fmla="*/ 2026692 w 2415654"/>
              <a:gd name="connsiteY7" fmla="*/ 2108576 h 3957849"/>
              <a:gd name="connsiteX8" fmla="*/ 2026692 w 2415654"/>
              <a:gd name="connsiteY8" fmla="*/ 1160060 h 3957849"/>
              <a:gd name="connsiteX9" fmla="*/ 2415654 w 2415654"/>
              <a:gd name="connsiteY9" fmla="*/ 1160060 h 3957849"/>
              <a:gd name="connsiteX10" fmla="*/ 2415654 w 2415654"/>
              <a:gd name="connsiteY10" fmla="*/ 2108577 h 3957849"/>
              <a:gd name="connsiteX11" fmla="*/ 2415654 w 2415654"/>
              <a:gd name="connsiteY11" fmla="*/ 2135873 h 3957849"/>
              <a:gd name="connsiteX12" fmla="*/ 2413832 w 2415654"/>
              <a:gd name="connsiteY12" fmla="*/ 2135873 h 3957849"/>
              <a:gd name="connsiteX13" fmla="*/ 2404919 w 2415654"/>
              <a:gd name="connsiteY13" fmla="*/ 2269414 h 3957849"/>
              <a:gd name="connsiteX14" fmla="*/ 1806051 w 2415654"/>
              <a:gd name="connsiteY14" fmla="*/ 3157850 h 3957849"/>
              <a:gd name="connsiteX15" fmla="*/ 1509944 w 2415654"/>
              <a:gd name="connsiteY15" fmla="*/ 3278039 h 3957849"/>
              <a:gd name="connsiteX16" fmla="*/ 1433014 w 2415654"/>
              <a:gd name="connsiteY16" fmla="*/ 3292621 h 3957849"/>
              <a:gd name="connsiteX17" fmla="*/ 1433014 w 2415654"/>
              <a:gd name="connsiteY17" fmla="*/ 3718944 h 3957849"/>
              <a:gd name="connsiteX18" fmla="*/ 1194109 w 2415654"/>
              <a:gd name="connsiteY18" fmla="*/ 3957849 h 3957849"/>
              <a:gd name="connsiteX19" fmla="*/ 955204 w 2415654"/>
              <a:gd name="connsiteY19" fmla="*/ 3718944 h 3957849"/>
              <a:gd name="connsiteX20" fmla="*/ 955204 w 2415654"/>
              <a:gd name="connsiteY20" fmla="*/ 3287107 h 3957849"/>
              <a:gd name="connsiteX21" fmla="*/ 886698 w 2415654"/>
              <a:gd name="connsiteY21" fmla="*/ 3272962 h 3957849"/>
              <a:gd name="connsiteX22" fmla="*/ 592588 w 2415654"/>
              <a:gd name="connsiteY22" fmla="*/ 3147965 h 3957849"/>
              <a:gd name="connsiteX23" fmla="*/ 160 w 2415654"/>
              <a:gd name="connsiteY23" fmla="*/ 2088900 h 3957849"/>
              <a:gd name="connsiteX24" fmla="*/ 3411 w 2415654"/>
              <a:gd name="connsiteY24" fmla="*/ 2088953 h 3957849"/>
              <a:gd name="connsiteX25" fmla="*/ 1207827 w 2415654"/>
              <a:gd name="connsiteY25" fmla="*/ 0 h 3957849"/>
              <a:gd name="connsiteX26" fmla="*/ 1849272 w 2415654"/>
              <a:gd name="connsiteY26" fmla="*/ 641445 h 3957849"/>
              <a:gd name="connsiteX27" fmla="*/ 1849272 w 2415654"/>
              <a:gd name="connsiteY27" fmla="*/ 2033516 h 3957849"/>
              <a:gd name="connsiteX28" fmla="*/ 1207827 w 2415654"/>
              <a:gd name="connsiteY28" fmla="*/ 2674961 h 3957849"/>
              <a:gd name="connsiteX29" fmla="*/ 566382 w 2415654"/>
              <a:gd name="connsiteY29" fmla="*/ 2033516 h 3957849"/>
              <a:gd name="connsiteX30" fmla="*/ 566382 w 2415654"/>
              <a:gd name="connsiteY30" fmla="*/ 641445 h 3957849"/>
              <a:gd name="connsiteX31" fmla="*/ 1207827 w 2415654"/>
              <a:gd name="connsiteY31" fmla="*/ 0 h 3957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415654" h="3957849">
                <a:moveTo>
                  <a:pt x="3411" y="1160060"/>
                </a:moveTo>
                <a:lnTo>
                  <a:pt x="392373" y="1160060"/>
                </a:lnTo>
                <a:lnTo>
                  <a:pt x="392373" y="2123285"/>
                </a:lnTo>
                <a:lnTo>
                  <a:pt x="396449" y="2204161"/>
                </a:lnTo>
                <a:cubicBezTo>
                  <a:pt x="425976" y="2455114"/>
                  <a:pt x="570709" y="2680821"/>
                  <a:pt x="791679" y="2811618"/>
                </a:cubicBezTo>
                <a:cubicBezTo>
                  <a:pt x="1044216" y="2961101"/>
                  <a:pt x="1357526" y="2963653"/>
                  <a:pt x="1612465" y="2818304"/>
                </a:cubicBezTo>
                <a:cubicBezTo>
                  <a:pt x="1867404" y="2672955"/>
                  <a:pt x="2024800" y="2402038"/>
                  <a:pt x="2024800" y="2108576"/>
                </a:cubicBezTo>
                <a:lnTo>
                  <a:pt x="2026692" y="2108576"/>
                </a:lnTo>
                <a:lnTo>
                  <a:pt x="2026692" y="1160060"/>
                </a:lnTo>
                <a:lnTo>
                  <a:pt x="2415654" y="1160060"/>
                </a:lnTo>
                <a:lnTo>
                  <a:pt x="2415654" y="2108577"/>
                </a:lnTo>
                <a:lnTo>
                  <a:pt x="2415654" y="2135873"/>
                </a:lnTo>
                <a:lnTo>
                  <a:pt x="2413832" y="2135873"/>
                </a:lnTo>
                <a:lnTo>
                  <a:pt x="2404919" y="2269414"/>
                </a:lnTo>
                <a:cubicBezTo>
                  <a:pt x="2355227" y="2639667"/>
                  <a:pt x="2135844" y="2969825"/>
                  <a:pt x="1806051" y="3157850"/>
                </a:cubicBezTo>
                <a:cubicBezTo>
                  <a:pt x="1711825" y="3211572"/>
                  <a:pt x="1612205" y="3251627"/>
                  <a:pt x="1509944" y="3278039"/>
                </a:cubicBezTo>
                <a:lnTo>
                  <a:pt x="1433014" y="3292621"/>
                </a:lnTo>
                <a:lnTo>
                  <a:pt x="1433014" y="3718944"/>
                </a:lnTo>
                <a:cubicBezTo>
                  <a:pt x="1433014" y="3850888"/>
                  <a:pt x="1326053" y="3957849"/>
                  <a:pt x="1194109" y="3957849"/>
                </a:cubicBezTo>
                <a:cubicBezTo>
                  <a:pt x="1062165" y="3957849"/>
                  <a:pt x="955204" y="3850888"/>
                  <a:pt x="955204" y="3718944"/>
                </a:cubicBezTo>
                <a:lnTo>
                  <a:pt x="955204" y="3287107"/>
                </a:lnTo>
                <a:lnTo>
                  <a:pt x="886698" y="3272962"/>
                </a:lnTo>
                <a:cubicBezTo>
                  <a:pt x="784881" y="3244888"/>
                  <a:pt x="685927" y="3203215"/>
                  <a:pt x="592588" y="3147965"/>
                </a:cubicBezTo>
                <a:cubicBezTo>
                  <a:pt x="219233" y="2926967"/>
                  <a:pt x="-6908" y="2522702"/>
                  <a:pt x="160" y="2088900"/>
                </a:cubicBezTo>
                <a:lnTo>
                  <a:pt x="3411" y="2088953"/>
                </a:lnTo>
                <a:close/>
                <a:moveTo>
                  <a:pt x="1207827" y="0"/>
                </a:moveTo>
                <a:cubicBezTo>
                  <a:pt x="1562087" y="0"/>
                  <a:pt x="1849272" y="287185"/>
                  <a:pt x="1849272" y="641445"/>
                </a:cubicBezTo>
                <a:lnTo>
                  <a:pt x="1849272" y="2033516"/>
                </a:lnTo>
                <a:cubicBezTo>
                  <a:pt x="1849272" y="2387776"/>
                  <a:pt x="1562087" y="2674961"/>
                  <a:pt x="1207827" y="2674961"/>
                </a:cubicBezTo>
                <a:cubicBezTo>
                  <a:pt x="853567" y="2674961"/>
                  <a:pt x="566382" y="2387776"/>
                  <a:pt x="566382" y="2033516"/>
                </a:cubicBezTo>
                <a:lnTo>
                  <a:pt x="566382" y="641445"/>
                </a:lnTo>
                <a:cubicBezTo>
                  <a:pt x="566382" y="287185"/>
                  <a:pt x="853567" y="0"/>
                  <a:pt x="12078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任意多边形 30"/>
          <p:cNvSpPr>
            <a:spLocks noChangeAspect="1"/>
          </p:cNvSpPr>
          <p:nvPr/>
        </p:nvSpPr>
        <p:spPr>
          <a:xfrm>
            <a:off x="9973543" y="3166990"/>
            <a:ext cx="359363" cy="432000"/>
          </a:xfrm>
          <a:custGeom>
            <a:avLst/>
            <a:gdLst>
              <a:gd name="connsiteX0" fmla="*/ 2088797 w 4696209"/>
              <a:gd name="connsiteY0" fmla="*/ 2028780 h 5645436"/>
              <a:gd name="connsiteX1" fmla="*/ 2539173 w 4696209"/>
              <a:gd name="connsiteY1" fmla="*/ 2028780 h 5645436"/>
              <a:gd name="connsiteX2" fmla="*/ 2539173 w 4696209"/>
              <a:gd name="connsiteY2" fmla="*/ 3205719 h 5645436"/>
              <a:gd name="connsiteX3" fmla="*/ 3543193 w 4696209"/>
              <a:gd name="connsiteY3" fmla="*/ 3785390 h 5645436"/>
              <a:gd name="connsiteX4" fmla="*/ 3318005 w 4696209"/>
              <a:gd name="connsiteY4" fmla="*/ 4175427 h 5645436"/>
              <a:gd name="connsiteX5" fmla="*/ 2088797 w 4696209"/>
              <a:gd name="connsiteY5" fmla="*/ 3465743 h 5645436"/>
              <a:gd name="connsiteX6" fmla="*/ 2098957 w 4696209"/>
              <a:gd name="connsiteY6" fmla="*/ 3448147 h 5645436"/>
              <a:gd name="connsiteX7" fmla="*/ 2088797 w 4696209"/>
              <a:gd name="connsiteY7" fmla="*/ 3448147 h 5645436"/>
              <a:gd name="connsiteX8" fmla="*/ 2348105 w 4696209"/>
              <a:gd name="connsiteY8" fmla="*/ 1488857 h 5645436"/>
              <a:gd name="connsiteX9" fmla="*/ 525293 w 4696209"/>
              <a:gd name="connsiteY9" fmla="*/ 3311669 h 5645436"/>
              <a:gd name="connsiteX10" fmla="*/ 2348105 w 4696209"/>
              <a:gd name="connsiteY10" fmla="*/ 5134481 h 5645436"/>
              <a:gd name="connsiteX11" fmla="*/ 4170917 w 4696209"/>
              <a:gd name="connsiteY11" fmla="*/ 3311669 h 5645436"/>
              <a:gd name="connsiteX12" fmla="*/ 2348105 w 4696209"/>
              <a:gd name="connsiteY12" fmla="*/ 1488857 h 5645436"/>
              <a:gd name="connsiteX13" fmla="*/ 2348105 w 4696209"/>
              <a:gd name="connsiteY13" fmla="*/ 977902 h 5645436"/>
              <a:gd name="connsiteX14" fmla="*/ 4681872 w 4696209"/>
              <a:gd name="connsiteY14" fmla="*/ 3311669 h 5645436"/>
              <a:gd name="connsiteX15" fmla="*/ 2348105 w 4696209"/>
              <a:gd name="connsiteY15" fmla="*/ 5645436 h 5645436"/>
              <a:gd name="connsiteX16" fmla="*/ 14338 w 4696209"/>
              <a:gd name="connsiteY16" fmla="*/ 3311669 h 5645436"/>
              <a:gd name="connsiteX17" fmla="*/ 2348105 w 4696209"/>
              <a:gd name="connsiteY17" fmla="*/ 977902 h 5645436"/>
              <a:gd name="connsiteX18" fmla="*/ 3210794 w 4696209"/>
              <a:gd name="connsiteY18" fmla="*/ 1525 h 5645436"/>
              <a:gd name="connsiteX19" fmla="*/ 3559690 w 4696209"/>
              <a:gd name="connsiteY19" fmla="*/ 82166 h 5645436"/>
              <a:gd name="connsiteX20" fmla="*/ 4389841 w 4696209"/>
              <a:gd name="connsiteY20" fmla="*/ 561454 h 5645436"/>
              <a:gd name="connsiteX21" fmla="*/ 4664989 w 4696209"/>
              <a:gd name="connsiteY21" fmla="*/ 1285059 h 5645436"/>
              <a:gd name="connsiteX22" fmla="*/ 4652365 w 4696209"/>
              <a:gd name="connsiteY22" fmla="*/ 1313093 h 5645436"/>
              <a:gd name="connsiteX23" fmla="*/ 4548130 w 4696209"/>
              <a:gd name="connsiteY23" fmla="*/ 1493633 h 5645436"/>
              <a:gd name="connsiteX24" fmla="*/ 4361174 w 4696209"/>
              <a:gd name="connsiteY24" fmla="*/ 1610458 h 5645436"/>
              <a:gd name="connsiteX25" fmla="*/ 4227467 w 4696209"/>
              <a:gd name="connsiteY25" fmla="*/ 1579554 h 5645436"/>
              <a:gd name="connsiteX26" fmla="*/ 2742962 w 4696209"/>
              <a:gd name="connsiteY26" fmla="*/ 722476 h 5645436"/>
              <a:gd name="connsiteX27" fmla="*/ 2627331 w 4696209"/>
              <a:gd name="connsiteY27" fmla="*/ 490166 h 5645436"/>
              <a:gd name="connsiteX28" fmla="*/ 2634097 w 4696209"/>
              <a:gd name="connsiteY28" fmla="*/ 460273 h 5645436"/>
              <a:gd name="connsiteX29" fmla="*/ 2722954 w 4696209"/>
              <a:gd name="connsiteY29" fmla="*/ 306368 h 5645436"/>
              <a:gd name="connsiteX30" fmla="*/ 3210794 w 4696209"/>
              <a:gd name="connsiteY30" fmla="*/ 1525 h 5645436"/>
              <a:gd name="connsiteX31" fmla="*/ 1485416 w 4696209"/>
              <a:gd name="connsiteY31" fmla="*/ 1525 h 5645436"/>
              <a:gd name="connsiteX32" fmla="*/ 1973255 w 4696209"/>
              <a:gd name="connsiteY32" fmla="*/ 306368 h 5645436"/>
              <a:gd name="connsiteX33" fmla="*/ 2062112 w 4696209"/>
              <a:gd name="connsiteY33" fmla="*/ 460273 h 5645436"/>
              <a:gd name="connsiteX34" fmla="*/ 2068878 w 4696209"/>
              <a:gd name="connsiteY34" fmla="*/ 490166 h 5645436"/>
              <a:gd name="connsiteX35" fmla="*/ 1953247 w 4696209"/>
              <a:gd name="connsiteY35" fmla="*/ 722476 h 5645436"/>
              <a:gd name="connsiteX36" fmla="*/ 468743 w 4696209"/>
              <a:gd name="connsiteY36" fmla="*/ 1579554 h 5645436"/>
              <a:gd name="connsiteX37" fmla="*/ 335035 w 4696209"/>
              <a:gd name="connsiteY37" fmla="*/ 1610458 h 5645436"/>
              <a:gd name="connsiteX38" fmla="*/ 148079 w 4696209"/>
              <a:gd name="connsiteY38" fmla="*/ 1493633 h 5645436"/>
              <a:gd name="connsiteX39" fmla="*/ 43845 w 4696209"/>
              <a:gd name="connsiteY39" fmla="*/ 1313093 h 5645436"/>
              <a:gd name="connsiteX40" fmla="*/ 31220 w 4696209"/>
              <a:gd name="connsiteY40" fmla="*/ 1285059 h 5645436"/>
              <a:gd name="connsiteX41" fmla="*/ 306368 w 4696209"/>
              <a:gd name="connsiteY41" fmla="*/ 561454 h 5645436"/>
              <a:gd name="connsiteX42" fmla="*/ 1136520 w 4696209"/>
              <a:gd name="connsiteY42" fmla="*/ 82166 h 5645436"/>
              <a:gd name="connsiteX43" fmla="*/ 1485416 w 4696209"/>
              <a:gd name="connsiteY43" fmla="*/ 1525 h 5645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4696209" h="5645436">
                <a:moveTo>
                  <a:pt x="2088797" y="2028780"/>
                </a:moveTo>
                <a:lnTo>
                  <a:pt x="2539173" y="2028780"/>
                </a:lnTo>
                <a:lnTo>
                  <a:pt x="2539173" y="3205719"/>
                </a:lnTo>
                <a:lnTo>
                  <a:pt x="3543193" y="3785390"/>
                </a:lnTo>
                <a:lnTo>
                  <a:pt x="3318005" y="4175427"/>
                </a:lnTo>
                <a:lnTo>
                  <a:pt x="2088797" y="3465743"/>
                </a:lnTo>
                <a:lnTo>
                  <a:pt x="2098957" y="3448147"/>
                </a:lnTo>
                <a:lnTo>
                  <a:pt x="2088797" y="3448147"/>
                </a:lnTo>
                <a:close/>
                <a:moveTo>
                  <a:pt x="2348105" y="1488857"/>
                </a:moveTo>
                <a:cubicBezTo>
                  <a:pt x="1341394" y="1488857"/>
                  <a:pt x="525293" y="2304958"/>
                  <a:pt x="525293" y="3311669"/>
                </a:cubicBezTo>
                <a:cubicBezTo>
                  <a:pt x="525293" y="4318380"/>
                  <a:pt x="1341394" y="5134481"/>
                  <a:pt x="2348105" y="5134481"/>
                </a:cubicBezTo>
                <a:cubicBezTo>
                  <a:pt x="3354816" y="5134481"/>
                  <a:pt x="4170917" y="4318380"/>
                  <a:pt x="4170917" y="3311669"/>
                </a:cubicBezTo>
                <a:cubicBezTo>
                  <a:pt x="4170917" y="2304958"/>
                  <a:pt x="3354816" y="1488857"/>
                  <a:pt x="2348105" y="1488857"/>
                </a:cubicBezTo>
                <a:close/>
                <a:moveTo>
                  <a:pt x="2348105" y="977902"/>
                </a:moveTo>
                <a:cubicBezTo>
                  <a:pt x="3637009" y="977902"/>
                  <a:pt x="4681872" y="2022765"/>
                  <a:pt x="4681872" y="3311669"/>
                </a:cubicBezTo>
                <a:cubicBezTo>
                  <a:pt x="4681872" y="4600573"/>
                  <a:pt x="3637009" y="5645436"/>
                  <a:pt x="2348105" y="5645436"/>
                </a:cubicBezTo>
                <a:cubicBezTo>
                  <a:pt x="1059201" y="5645436"/>
                  <a:pt x="14338" y="4600573"/>
                  <a:pt x="14338" y="3311669"/>
                </a:cubicBezTo>
                <a:cubicBezTo>
                  <a:pt x="14338" y="2022765"/>
                  <a:pt x="1059201" y="977902"/>
                  <a:pt x="2348105" y="977902"/>
                </a:cubicBezTo>
                <a:close/>
                <a:moveTo>
                  <a:pt x="3210794" y="1525"/>
                </a:moveTo>
                <a:cubicBezTo>
                  <a:pt x="3328480" y="-6792"/>
                  <a:pt x="3449826" y="18736"/>
                  <a:pt x="3559690" y="82166"/>
                </a:cubicBezTo>
                <a:lnTo>
                  <a:pt x="4389841" y="561454"/>
                </a:lnTo>
                <a:cubicBezTo>
                  <a:pt x="4646190" y="709457"/>
                  <a:pt x="4755086" y="1014775"/>
                  <a:pt x="4664989" y="1285059"/>
                </a:cubicBezTo>
                <a:lnTo>
                  <a:pt x="4652365" y="1313093"/>
                </a:lnTo>
                <a:lnTo>
                  <a:pt x="4548130" y="1493633"/>
                </a:lnTo>
                <a:cubicBezTo>
                  <a:pt x="4507616" y="1563805"/>
                  <a:pt x="4436343" y="1605146"/>
                  <a:pt x="4361174" y="1610458"/>
                </a:cubicBezTo>
                <a:cubicBezTo>
                  <a:pt x="4316074" y="1613646"/>
                  <a:pt x="4269570" y="1603863"/>
                  <a:pt x="4227467" y="1579554"/>
                </a:cubicBezTo>
                <a:lnTo>
                  <a:pt x="2742962" y="722476"/>
                </a:lnTo>
                <a:cubicBezTo>
                  <a:pt x="2658756" y="673860"/>
                  <a:pt x="2616066" y="580949"/>
                  <a:pt x="2627331" y="490166"/>
                </a:cubicBezTo>
                <a:lnTo>
                  <a:pt x="2634097" y="460273"/>
                </a:lnTo>
                <a:lnTo>
                  <a:pt x="2722954" y="306368"/>
                </a:lnTo>
                <a:cubicBezTo>
                  <a:pt x="2828671" y="123262"/>
                  <a:pt x="3014650" y="15387"/>
                  <a:pt x="3210794" y="1525"/>
                </a:cubicBezTo>
                <a:close/>
                <a:moveTo>
                  <a:pt x="1485416" y="1525"/>
                </a:moveTo>
                <a:cubicBezTo>
                  <a:pt x="1681559" y="15386"/>
                  <a:pt x="1867539" y="123262"/>
                  <a:pt x="1973255" y="306368"/>
                </a:cubicBezTo>
                <a:lnTo>
                  <a:pt x="2062112" y="460273"/>
                </a:lnTo>
                <a:lnTo>
                  <a:pt x="2068878" y="490166"/>
                </a:lnTo>
                <a:cubicBezTo>
                  <a:pt x="2080144" y="580949"/>
                  <a:pt x="2037454" y="673859"/>
                  <a:pt x="1953247" y="722476"/>
                </a:cubicBezTo>
                <a:lnTo>
                  <a:pt x="468743" y="1579554"/>
                </a:lnTo>
                <a:cubicBezTo>
                  <a:pt x="426639" y="1603863"/>
                  <a:pt x="380136" y="1613646"/>
                  <a:pt x="335035" y="1610458"/>
                </a:cubicBezTo>
                <a:cubicBezTo>
                  <a:pt x="259866" y="1605146"/>
                  <a:pt x="188593" y="1563805"/>
                  <a:pt x="148079" y="1493633"/>
                </a:cubicBezTo>
                <a:lnTo>
                  <a:pt x="43845" y="1313093"/>
                </a:lnTo>
                <a:lnTo>
                  <a:pt x="31220" y="1285059"/>
                </a:lnTo>
                <a:cubicBezTo>
                  <a:pt x="-58877" y="1014775"/>
                  <a:pt x="50020" y="709457"/>
                  <a:pt x="306368" y="561454"/>
                </a:cubicBezTo>
                <a:lnTo>
                  <a:pt x="1136520" y="82166"/>
                </a:lnTo>
                <a:cubicBezTo>
                  <a:pt x="1246384" y="18736"/>
                  <a:pt x="1367729" y="-6792"/>
                  <a:pt x="1485416" y="15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2" name="任意多边形 31"/>
          <p:cNvSpPr>
            <a:spLocks noChangeAspect="1"/>
          </p:cNvSpPr>
          <p:nvPr/>
        </p:nvSpPr>
        <p:spPr>
          <a:xfrm>
            <a:off x="4396919" y="3166990"/>
            <a:ext cx="432000" cy="432000"/>
          </a:xfrm>
          <a:custGeom>
            <a:avLst/>
            <a:gdLst>
              <a:gd name="connsiteX0" fmla="*/ 2822419 w 5595582"/>
              <a:gd name="connsiteY0" fmla="*/ 2670465 h 5595582"/>
              <a:gd name="connsiteX1" fmla="*/ 2924632 w 5595582"/>
              <a:gd name="connsiteY1" fmla="*/ 2770939 h 5595582"/>
              <a:gd name="connsiteX2" fmla="*/ 2824643 w 5595582"/>
              <a:gd name="connsiteY2" fmla="*/ 2924635 h 5595582"/>
              <a:gd name="connsiteX3" fmla="*/ 2670947 w 5595582"/>
              <a:gd name="connsiteY3" fmla="*/ 2824646 h 5595582"/>
              <a:gd name="connsiteX4" fmla="*/ 2770935 w 5595582"/>
              <a:gd name="connsiteY4" fmla="*/ 2670950 h 5595582"/>
              <a:gd name="connsiteX5" fmla="*/ 2822419 w 5595582"/>
              <a:gd name="connsiteY5" fmla="*/ 2670465 h 5595582"/>
              <a:gd name="connsiteX6" fmla="*/ 2796143 w 5595582"/>
              <a:gd name="connsiteY6" fmla="*/ 2511137 h 5595582"/>
              <a:gd name="connsiteX7" fmla="*/ 2738429 w 5595582"/>
              <a:gd name="connsiteY7" fmla="*/ 2517404 h 5595582"/>
              <a:gd name="connsiteX8" fmla="*/ 2517400 w 5595582"/>
              <a:gd name="connsiteY8" fmla="*/ 2857153 h 5595582"/>
              <a:gd name="connsiteX9" fmla="*/ 2857150 w 5595582"/>
              <a:gd name="connsiteY9" fmla="*/ 3078182 h 5595582"/>
              <a:gd name="connsiteX10" fmla="*/ 3078179 w 5595582"/>
              <a:gd name="connsiteY10" fmla="*/ 2738431 h 5595582"/>
              <a:gd name="connsiteX11" fmla="*/ 2796143 w 5595582"/>
              <a:gd name="connsiteY11" fmla="*/ 2511137 h 5595582"/>
              <a:gd name="connsiteX12" fmla="*/ 4374868 w 5595582"/>
              <a:gd name="connsiteY12" fmla="*/ 1380099 h 5595582"/>
              <a:gd name="connsiteX13" fmla="*/ 3091830 w 5595582"/>
              <a:gd name="connsiteY13" fmla="*/ 3124889 h 5595582"/>
              <a:gd name="connsiteX14" fmla="*/ 1220710 w 5595582"/>
              <a:gd name="connsiteY14" fmla="*/ 4215483 h 5595582"/>
              <a:gd name="connsiteX15" fmla="*/ 2503749 w 5595582"/>
              <a:gd name="connsiteY15" fmla="*/ 2470693 h 5595582"/>
              <a:gd name="connsiteX16" fmla="*/ 2797791 w 5595582"/>
              <a:gd name="connsiteY16" fmla="*/ 424257 h 5595582"/>
              <a:gd name="connsiteX17" fmla="*/ 424257 w 5595582"/>
              <a:gd name="connsiteY17" fmla="*/ 2797791 h 5595582"/>
              <a:gd name="connsiteX18" fmla="*/ 2797791 w 5595582"/>
              <a:gd name="connsiteY18" fmla="*/ 5171325 h 5595582"/>
              <a:gd name="connsiteX19" fmla="*/ 5171325 w 5595582"/>
              <a:gd name="connsiteY19" fmla="*/ 2797791 h 5595582"/>
              <a:gd name="connsiteX20" fmla="*/ 2797791 w 5595582"/>
              <a:gd name="connsiteY20" fmla="*/ 424257 h 5595582"/>
              <a:gd name="connsiteX21" fmla="*/ 2797791 w 5595582"/>
              <a:gd name="connsiteY21" fmla="*/ 0 h 5595582"/>
              <a:gd name="connsiteX22" fmla="*/ 5595582 w 5595582"/>
              <a:gd name="connsiteY22" fmla="*/ 2797791 h 5595582"/>
              <a:gd name="connsiteX23" fmla="*/ 2797791 w 5595582"/>
              <a:gd name="connsiteY23" fmla="*/ 5595582 h 5595582"/>
              <a:gd name="connsiteX24" fmla="*/ 0 w 5595582"/>
              <a:gd name="connsiteY24" fmla="*/ 2797791 h 5595582"/>
              <a:gd name="connsiteX25" fmla="*/ 2797791 w 5595582"/>
              <a:gd name="connsiteY25" fmla="*/ 0 h 5595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595582" h="5595582">
                <a:moveTo>
                  <a:pt x="2822419" y="2670465"/>
                </a:moveTo>
                <a:cubicBezTo>
                  <a:pt x="2872021" y="2680082"/>
                  <a:pt x="2913509" y="2718399"/>
                  <a:pt x="2924632" y="2770939"/>
                </a:cubicBezTo>
                <a:cubicBezTo>
                  <a:pt x="2939463" y="2840992"/>
                  <a:pt x="2894697" y="2909804"/>
                  <a:pt x="2824643" y="2924635"/>
                </a:cubicBezTo>
                <a:cubicBezTo>
                  <a:pt x="2754590" y="2939466"/>
                  <a:pt x="2685778" y="2894699"/>
                  <a:pt x="2670947" y="2824646"/>
                </a:cubicBezTo>
                <a:cubicBezTo>
                  <a:pt x="2656116" y="2754592"/>
                  <a:pt x="2700882" y="2685780"/>
                  <a:pt x="2770935" y="2670950"/>
                </a:cubicBezTo>
                <a:cubicBezTo>
                  <a:pt x="2788449" y="2667242"/>
                  <a:pt x="2805884" y="2667259"/>
                  <a:pt x="2822419" y="2670465"/>
                </a:cubicBezTo>
                <a:close/>
                <a:moveTo>
                  <a:pt x="2796143" y="2511137"/>
                </a:moveTo>
                <a:cubicBezTo>
                  <a:pt x="2777100" y="2511266"/>
                  <a:pt x="2757786" y="2513306"/>
                  <a:pt x="2738429" y="2517404"/>
                </a:cubicBezTo>
                <a:cubicBezTo>
                  <a:pt x="2583574" y="2550187"/>
                  <a:pt x="2484616" y="2702298"/>
                  <a:pt x="2517400" y="2857153"/>
                </a:cubicBezTo>
                <a:cubicBezTo>
                  <a:pt x="2550184" y="3012007"/>
                  <a:pt x="2702296" y="3110966"/>
                  <a:pt x="2857150" y="3078182"/>
                </a:cubicBezTo>
                <a:cubicBezTo>
                  <a:pt x="3012005" y="3045398"/>
                  <a:pt x="3110962" y="2893286"/>
                  <a:pt x="3078179" y="2738431"/>
                </a:cubicBezTo>
                <a:cubicBezTo>
                  <a:pt x="3049492" y="2602933"/>
                  <a:pt x="2929447" y="2510232"/>
                  <a:pt x="2796143" y="2511137"/>
                </a:cubicBezTo>
                <a:close/>
                <a:moveTo>
                  <a:pt x="4374868" y="1380099"/>
                </a:moveTo>
                <a:lnTo>
                  <a:pt x="3091830" y="3124889"/>
                </a:lnTo>
                <a:lnTo>
                  <a:pt x="1220710" y="4215483"/>
                </a:lnTo>
                <a:lnTo>
                  <a:pt x="2503749" y="2470693"/>
                </a:lnTo>
                <a:close/>
                <a:moveTo>
                  <a:pt x="2797791" y="424257"/>
                </a:moveTo>
                <a:cubicBezTo>
                  <a:pt x="1486924" y="424257"/>
                  <a:pt x="424257" y="1486924"/>
                  <a:pt x="424257" y="2797791"/>
                </a:cubicBezTo>
                <a:cubicBezTo>
                  <a:pt x="424257" y="4108658"/>
                  <a:pt x="1486924" y="5171325"/>
                  <a:pt x="2797791" y="5171325"/>
                </a:cubicBezTo>
                <a:cubicBezTo>
                  <a:pt x="4108658" y="5171325"/>
                  <a:pt x="5171325" y="4108658"/>
                  <a:pt x="5171325" y="2797791"/>
                </a:cubicBezTo>
                <a:cubicBezTo>
                  <a:pt x="5171325" y="1486924"/>
                  <a:pt x="4108658" y="424257"/>
                  <a:pt x="2797791" y="424257"/>
                </a:cubicBezTo>
                <a:close/>
                <a:moveTo>
                  <a:pt x="2797791" y="0"/>
                </a:moveTo>
                <a:cubicBezTo>
                  <a:pt x="4342968" y="0"/>
                  <a:pt x="5595582" y="1252614"/>
                  <a:pt x="5595582" y="2797791"/>
                </a:cubicBezTo>
                <a:cubicBezTo>
                  <a:pt x="5595582" y="4342968"/>
                  <a:pt x="4342968" y="5595582"/>
                  <a:pt x="2797791" y="5595582"/>
                </a:cubicBezTo>
                <a:cubicBezTo>
                  <a:pt x="1252614" y="5595582"/>
                  <a:pt x="0" y="4342968"/>
                  <a:pt x="0" y="2797791"/>
                </a:cubicBezTo>
                <a:cubicBezTo>
                  <a:pt x="0" y="1252614"/>
                  <a:pt x="1252614" y="0"/>
                  <a:pt x="279779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3" name="任意多边形 32"/>
          <p:cNvSpPr>
            <a:spLocks noChangeAspect="1"/>
          </p:cNvSpPr>
          <p:nvPr/>
        </p:nvSpPr>
        <p:spPr>
          <a:xfrm>
            <a:off x="1684767" y="3166990"/>
            <a:ext cx="336037" cy="432000"/>
          </a:xfrm>
          <a:custGeom>
            <a:avLst/>
            <a:gdLst>
              <a:gd name="connsiteX0" fmla="*/ 2053988 w 4790420"/>
              <a:gd name="connsiteY0" fmla="*/ 847831 h 6158425"/>
              <a:gd name="connsiteX1" fmla="*/ 330076 w 4790420"/>
              <a:gd name="connsiteY1" fmla="*/ 2571743 h 6158425"/>
              <a:gd name="connsiteX2" fmla="*/ 2053988 w 4790420"/>
              <a:gd name="connsiteY2" fmla="*/ 4295655 h 6158425"/>
              <a:gd name="connsiteX3" fmla="*/ 3777900 w 4790420"/>
              <a:gd name="connsiteY3" fmla="*/ 2571743 h 6158425"/>
              <a:gd name="connsiteX4" fmla="*/ 2053988 w 4790420"/>
              <a:gd name="connsiteY4" fmla="*/ 847831 h 6158425"/>
              <a:gd name="connsiteX5" fmla="*/ 2053988 w 4790420"/>
              <a:gd name="connsiteY5" fmla="*/ 517755 h 6158425"/>
              <a:gd name="connsiteX6" fmla="*/ 4107976 w 4790420"/>
              <a:gd name="connsiteY6" fmla="*/ 2571743 h 6158425"/>
              <a:gd name="connsiteX7" fmla="*/ 2053988 w 4790420"/>
              <a:gd name="connsiteY7" fmla="*/ 4625731 h 6158425"/>
              <a:gd name="connsiteX8" fmla="*/ 0 w 4790420"/>
              <a:gd name="connsiteY8" fmla="*/ 2571743 h 6158425"/>
              <a:gd name="connsiteX9" fmla="*/ 2053988 w 4790420"/>
              <a:gd name="connsiteY9" fmla="*/ 517755 h 6158425"/>
              <a:gd name="connsiteX10" fmla="*/ 2988811 w 4790420"/>
              <a:gd name="connsiteY10" fmla="*/ 0 h 6158425"/>
              <a:gd name="connsiteX11" fmla="*/ 4768061 w 4790420"/>
              <a:gd name="connsiteY11" fmla="*/ 2223084 h 6158425"/>
              <a:gd name="connsiteX12" fmla="*/ 3608480 w 4790420"/>
              <a:gd name="connsiteY12" fmla="*/ 4823700 h 6158425"/>
              <a:gd name="connsiteX13" fmla="*/ 2394040 w 4790420"/>
              <a:gd name="connsiteY13" fmla="*/ 5286916 h 6158425"/>
              <a:gd name="connsiteX14" fmla="*/ 2333767 w 4790420"/>
              <a:gd name="connsiteY14" fmla="*/ 5292401 h 6158425"/>
              <a:gd name="connsiteX15" fmla="*/ 2333767 w 4790420"/>
              <a:gd name="connsiteY15" fmla="*/ 5858175 h 6158425"/>
              <a:gd name="connsiteX16" fmla="*/ 3057098 w 4790420"/>
              <a:gd name="connsiteY16" fmla="*/ 5858175 h 6158425"/>
              <a:gd name="connsiteX17" fmla="*/ 3057098 w 4790420"/>
              <a:gd name="connsiteY17" fmla="*/ 6158425 h 6158425"/>
              <a:gd name="connsiteX18" fmla="*/ 1310186 w 4790420"/>
              <a:gd name="connsiteY18" fmla="*/ 6158425 h 6158425"/>
              <a:gd name="connsiteX19" fmla="*/ 1310186 w 4790420"/>
              <a:gd name="connsiteY19" fmla="*/ 5858175 h 6158425"/>
              <a:gd name="connsiteX20" fmla="*/ 2033517 w 4790420"/>
              <a:gd name="connsiteY20" fmla="*/ 5858175 h 6158425"/>
              <a:gd name="connsiteX21" fmla="*/ 2033517 w 4790420"/>
              <a:gd name="connsiteY21" fmla="*/ 5307773 h 6158425"/>
              <a:gd name="connsiteX22" fmla="*/ 2024915 w 4790420"/>
              <a:gd name="connsiteY22" fmla="*/ 5307973 h 6158425"/>
              <a:gd name="connsiteX23" fmla="*/ 765677 w 4790420"/>
              <a:gd name="connsiteY23" fmla="*/ 4985869 h 6158425"/>
              <a:gd name="connsiteX24" fmla="*/ 928493 w 4790420"/>
              <a:gd name="connsiteY24" fmla="*/ 4680772 h 6158425"/>
              <a:gd name="connsiteX25" fmla="*/ 3412023 w 4790420"/>
              <a:gd name="connsiteY25" fmla="*/ 4539098 h 6158425"/>
              <a:gd name="connsiteX26" fmla="*/ 4425057 w 4790420"/>
              <a:gd name="connsiteY26" fmla="*/ 2267148 h 6158425"/>
              <a:gd name="connsiteX27" fmla="*/ 2870669 w 4790420"/>
              <a:gd name="connsiteY27" fmla="*/ 325018 h 615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790420" h="6158425">
                <a:moveTo>
                  <a:pt x="2053988" y="847831"/>
                </a:moveTo>
                <a:cubicBezTo>
                  <a:pt x="1101898" y="847831"/>
                  <a:pt x="330076" y="1619653"/>
                  <a:pt x="330076" y="2571743"/>
                </a:cubicBezTo>
                <a:cubicBezTo>
                  <a:pt x="330076" y="3523833"/>
                  <a:pt x="1101898" y="4295655"/>
                  <a:pt x="2053988" y="4295655"/>
                </a:cubicBezTo>
                <a:cubicBezTo>
                  <a:pt x="3006078" y="4295655"/>
                  <a:pt x="3777900" y="3523833"/>
                  <a:pt x="3777900" y="2571743"/>
                </a:cubicBezTo>
                <a:cubicBezTo>
                  <a:pt x="3777900" y="1619653"/>
                  <a:pt x="3006078" y="847831"/>
                  <a:pt x="2053988" y="847831"/>
                </a:cubicBezTo>
                <a:close/>
                <a:moveTo>
                  <a:pt x="2053988" y="517755"/>
                </a:moveTo>
                <a:cubicBezTo>
                  <a:pt x="3188374" y="517755"/>
                  <a:pt x="4107976" y="1437357"/>
                  <a:pt x="4107976" y="2571743"/>
                </a:cubicBezTo>
                <a:cubicBezTo>
                  <a:pt x="4107976" y="3706129"/>
                  <a:pt x="3188374" y="4625731"/>
                  <a:pt x="2053988" y="4625731"/>
                </a:cubicBezTo>
                <a:cubicBezTo>
                  <a:pt x="919602" y="4625731"/>
                  <a:pt x="0" y="3706129"/>
                  <a:pt x="0" y="2571743"/>
                </a:cubicBezTo>
                <a:cubicBezTo>
                  <a:pt x="0" y="1437357"/>
                  <a:pt x="919602" y="517755"/>
                  <a:pt x="2053988" y="517755"/>
                </a:cubicBezTo>
                <a:close/>
                <a:moveTo>
                  <a:pt x="2988811" y="0"/>
                </a:moveTo>
                <a:cubicBezTo>
                  <a:pt x="3951100" y="349790"/>
                  <a:pt x="4637600" y="1207537"/>
                  <a:pt x="4768061" y="2223084"/>
                </a:cubicBezTo>
                <a:cubicBezTo>
                  <a:pt x="4898521" y="3238630"/>
                  <a:pt x="4451113" y="4242043"/>
                  <a:pt x="3608480" y="4823700"/>
                </a:cubicBezTo>
                <a:cubicBezTo>
                  <a:pt x="3239828" y="5078175"/>
                  <a:pt x="2822516" y="5233293"/>
                  <a:pt x="2394040" y="5286916"/>
                </a:cubicBezTo>
                <a:lnTo>
                  <a:pt x="2333767" y="5292401"/>
                </a:lnTo>
                <a:lnTo>
                  <a:pt x="2333767" y="5858175"/>
                </a:lnTo>
                <a:lnTo>
                  <a:pt x="3057098" y="5858175"/>
                </a:lnTo>
                <a:lnTo>
                  <a:pt x="3057098" y="6158425"/>
                </a:lnTo>
                <a:lnTo>
                  <a:pt x="1310186" y="6158425"/>
                </a:lnTo>
                <a:lnTo>
                  <a:pt x="1310186" y="5858175"/>
                </a:lnTo>
                <a:lnTo>
                  <a:pt x="2033517" y="5858175"/>
                </a:lnTo>
                <a:lnTo>
                  <a:pt x="2033517" y="5307773"/>
                </a:lnTo>
                <a:lnTo>
                  <a:pt x="2024915" y="5307973"/>
                </a:lnTo>
                <a:cubicBezTo>
                  <a:pt x="1593121" y="5303425"/>
                  <a:pt x="1160876" y="5196770"/>
                  <a:pt x="765677" y="4985869"/>
                </a:cubicBezTo>
                <a:lnTo>
                  <a:pt x="928493" y="4680772"/>
                </a:lnTo>
                <a:cubicBezTo>
                  <a:pt x="1717645" y="5101908"/>
                  <a:pt x="2675882" y="5047244"/>
                  <a:pt x="3412023" y="4539098"/>
                </a:cubicBezTo>
                <a:cubicBezTo>
                  <a:pt x="4148164" y="4030951"/>
                  <a:pt x="4539029" y="3154350"/>
                  <a:pt x="4425057" y="2267148"/>
                </a:cubicBezTo>
                <a:cubicBezTo>
                  <a:pt x="4311084" y="1379947"/>
                  <a:pt x="3711344" y="630601"/>
                  <a:pt x="2870669" y="3250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2398695" y="1813497"/>
            <a:ext cx="28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在此输入文字内容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2398695" y="2182829"/>
            <a:ext cx="2880000" cy="476071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在此输入描述性文字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7932320" y="1813497"/>
            <a:ext cx="28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在此输入文字内容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7932320" y="2182829"/>
            <a:ext cx="2880000" cy="476071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在此输入描述性文字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046138" y="4147264"/>
            <a:ext cx="28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在此输入文字内容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1046138" y="4516596"/>
            <a:ext cx="2880000" cy="476071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在此输入描述性文字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6665261" y="4147264"/>
            <a:ext cx="28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在此输入文字内容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6665261" y="4516596"/>
            <a:ext cx="2880000" cy="476071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在此输入描述性文字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467944" y="5686641"/>
            <a:ext cx="11332170" cy="406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点击此处输入与此小标题或者与此图形相关的内容介绍、数据统计、事件分析、总结概述等文字描述内容。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386058" y="5783744"/>
            <a:ext cx="81886" cy="2415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849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349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849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849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349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849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199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699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199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199"/>
                            </p:stCondLst>
                            <p:childTnLst>
                              <p:par>
                                <p:cTn id="8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699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199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549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49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549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1549"/>
                            </p:stCondLst>
                            <p:childTnLst>
                              <p:par>
                                <p:cTn id="1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2049"/>
                            </p:stCondLst>
                            <p:childTnLst>
                              <p:par>
                                <p:cTn id="1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549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899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3399"/>
                            </p:stCondLst>
                            <p:childTnLst>
                              <p:par>
                                <p:cTn id="1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3899"/>
                            </p:stCondLst>
                            <p:childTnLst>
                              <p:par>
                                <p:cTn id="13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4899"/>
                            </p:stCondLst>
                            <p:childTnLst>
                              <p:par>
                                <p:cTn id="1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30" grpId="0" animBg="1"/>
      <p:bldP spid="31" grpId="0" animBg="1"/>
      <p:bldP spid="32" grpId="0" animBg="1"/>
      <p:bldP spid="33" grpId="0" animBg="1"/>
      <p:bldP spid="34" grpId="0"/>
      <p:bldP spid="35" grpId="0" animBg="1"/>
      <p:bldP spid="36" grpId="0"/>
      <p:bldP spid="37" grpId="0" animBg="1"/>
      <p:bldP spid="38" grpId="0"/>
      <p:bldP spid="39" grpId="0" animBg="1"/>
      <p:bldP spid="40" grpId="0"/>
      <p:bldP spid="41" grpId="0" animBg="1"/>
      <p:bldP spid="42" grpId="0"/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经营目标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900546" y="2056239"/>
            <a:ext cx="1939636" cy="160785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perspectiveRight" fov="7200000">
              <a:rot lat="0" lon="19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2400" dirty="0" smtClean="0">
                <a:cs typeface="+mn-ea"/>
                <a:sym typeface="+mn-lt"/>
              </a:rPr>
              <a:t>在此输入标题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40488" y="4298418"/>
            <a:ext cx="225975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  <a:spcBef>
                <a:spcPts val="600"/>
              </a:spcBef>
            </a:pPr>
            <a:r>
              <a:rPr lang="zh-CN" altLang="en-US" sz="2000" dirty="0">
                <a:cs typeface="+mn-ea"/>
                <a:sym typeface="+mn-lt"/>
              </a:rPr>
              <a:t>在此输入关于此标题或图形的文字描述内容或者相关的数据。</a:t>
            </a:r>
            <a:endParaRPr lang="en-US" altLang="zh-CN" sz="2000" dirty="0">
              <a:cs typeface="+mn-ea"/>
              <a:sym typeface="+mn-lt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3000239" y="4112892"/>
            <a:ext cx="0" cy="193985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3643746" y="2056239"/>
            <a:ext cx="1939636" cy="160785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perspectiveRight" fov="7200000">
              <a:rot lat="0" lon="19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2400" dirty="0">
                <a:cs typeface="+mn-ea"/>
                <a:sym typeface="+mn-lt"/>
              </a:rPr>
              <a:t>在此输入标题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483688" y="4298418"/>
            <a:ext cx="225975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  <a:spcBef>
                <a:spcPts val="600"/>
              </a:spcBef>
            </a:pPr>
            <a:r>
              <a:rPr lang="zh-CN" altLang="en-US" sz="2000" dirty="0">
                <a:cs typeface="+mn-ea"/>
                <a:sym typeface="+mn-lt"/>
              </a:rPr>
              <a:t>在此输入关于此标题或图形的文字描述内容或者相关的数据。</a:t>
            </a:r>
            <a:endParaRPr lang="en-US" altLang="zh-CN" sz="2000" dirty="0"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5743439" y="4112892"/>
            <a:ext cx="0" cy="193985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6362630" y="2056239"/>
            <a:ext cx="1939636" cy="160785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perspectiveRight" fov="7200000">
              <a:rot lat="0" lon="19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2400" dirty="0">
                <a:cs typeface="+mn-ea"/>
                <a:sym typeface="+mn-lt"/>
              </a:rPr>
              <a:t>在此输入标题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202572" y="4298418"/>
            <a:ext cx="225975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  <a:spcBef>
                <a:spcPts val="600"/>
              </a:spcBef>
            </a:pPr>
            <a:r>
              <a:rPr lang="zh-CN" altLang="en-US" sz="2000" dirty="0">
                <a:cs typeface="+mn-ea"/>
                <a:sym typeface="+mn-lt"/>
              </a:rPr>
              <a:t>在此输入关于此标题或图形的文字描述内容或者相关的数据。</a:t>
            </a:r>
            <a:endParaRPr lang="en-US" altLang="zh-CN" sz="2000" dirty="0">
              <a:cs typeface="+mn-ea"/>
              <a:sym typeface="+mn-lt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8622380" y="4112892"/>
            <a:ext cx="0" cy="193985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9241571" y="2056239"/>
            <a:ext cx="1939636" cy="160785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perspectiveRight" fov="7200000">
              <a:rot lat="0" lon="19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2400" dirty="0">
                <a:cs typeface="+mn-ea"/>
                <a:sym typeface="+mn-lt"/>
              </a:rPr>
              <a:t>在此输入标题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9081513" y="4298418"/>
            <a:ext cx="225975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  <a:spcBef>
                <a:spcPts val="600"/>
              </a:spcBef>
            </a:pPr>
            <a:r>
              <a:rPr lang="zh-CN" altLang="en-US" sz="2000" dirty="0">
                <a:cs typeface="+mn-ea"/>
                <a:sym typeface="+mn-lt"/>
              </a:rPr>
              <a:t>在此输入关于此标题或图形的文字描述内容或者相关的数据。</a:t>
            </a:r>
            <a:endParaRPr lang="en-US" altLang="zh-CN" sz="2000" dirty="0">
              <a:cs typeface="+mn-ea"/>
              <a:sym typeface="+mn-lt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99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99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799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349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349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349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899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899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899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6" grpId="0" animBg="1"/>
      <p:bldP spid="17" grpId="0"/>
      <p:bldP spid="19" grpId="0" animBg="1"/>
      <p:bldP spid="20" grpId="0"/>
      <p:bldP spid="22" grpId="0" animBg="1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2929692" y="2581770"/>
            <a:ext cx="1944216" cy="1944216"/>
            <a:chOff x="4840752" y="1682588"/>
            <a:chExt cx="1944216" cy="1944216"/>
          </a:xfrm>
        </p:grpSpPr>
        <p:sp>
          <p:nvSpPr>
            <p:cNvPr id="32" name="圆角矩形 31"/>
            <p:cNvSpPr/>
            <p:nvPr/>
          </p:nvSpPr>
          <p:spPr>
            <a:xfrm rot="19460361">
              <a:off x="4840752" y="1682588"/>
              <a:ext cx="1944216" cy="1944216"/>
            </a:xfrm>
            <a:prstGeom prst="roundRect">
              <a:avLst/>
            </a:prstGeom>
            <a:gradFill flip="none" rotWithShape="1">
              <a:gsLst>
                <a:gs pos="0">
                  <a:srgbClr val="C9CBC8"/>
                </a:gs>
                <a:gs pos="100000">
                  <a:srgbClr val="FCFCFC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rgbClr val="FCFDFD"/>
                  </a:gs>
                  <a:gs pos="100000">
                    <a:srgbClr val="CFD4D0"/>
                  </a:gs>
                </a:gsLst>
                <a:lin ang="8100000" scaled="1"/>
                <a:tileRect/>
              </a:gradFill>
            </a:ln>
            <a:effectLst>
              <a:outerShdw blurRad="342900" dist="1524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3" name="Freeform 15"/>
            <p:cNvSpPr>
              <a:spLocks noEditPoints="1"/>
            </p:cNvSpPr>
            <p:nvPr/>
          </p:nvSpPr>
          <p:spPr bwMode="auto">
            <a:xfrm>
              <a:off x="5272466" y="2111480"/>
              <a:ext cx="1080788" cy="1086432"/>
            </a:xfrm>
            <a:custGeom>
              <a:avLst/>
              <a:gdLst>
                <a:gd name="T0" fmla="*/ 192 w 383"/>
                <a:gd name="T1" fmla="*/ 64 h 385"/>
                <a:gd name="T2" fmla="*/ 336 w 383"/>
                <a:gd name="T3" fmla="*/ 224 h 385"/>
                <a:gd name="T4" fmla="*/ 336 w 383"/>
                <a:gd name="T5" fmla="*/ 385 h 385"/>
                <a:gd name="T6" fmla="*/ 239 w 383"/>
                <a:gd name="T7" fmla="*/ 385 h 385"/>
                <a:gd name="T8" fmla="*/ 239 w 383"/>
                <a:gd name="T9" fmla="*/ 264 h 385"/>
                <a:gd name="T10" fmla="*/ 236 w 383"/>
                <a:gd name="T11" fmla="*/ 253 h 385"/>
                <a:gd name="T12" fmla="*/ 227 w 383"/>
                <a:gd name="T13" fmla="*/ 244 h 385"/>
                <a:gd name="T14" fmla="*/ 215 w 383"/>
                <a:gd name="T15" fmla="*/ 241 h 385"/>
                <a:gd name="T16" fmla="*/ 168 w 383"/>
                <a:gd name="T17" fmla="*/ 241 h 385"/>
                <a:gd name="T18" fmla="*/ 156 w 383"/>
                <a:gd name="T19" fmla="*/ 244 h 385"/>
                <a:gd name="T20" fmla="*/ 146 w 383"/>
                <a:gd name="T21" fmla="*/ 253 h 385"/>
                <a:gd name="T22" fmla="*/ 144 w 383"/>
                <a:gd name="T23" fmla="*/ 264 h 385"/>
                <a:gd name="T24" fmla="*/ 144 w 383"/>
                <a:gd name="T25" fmla="*/ 385 h 385"/>
                <a:gd name="T26" fmla="*/ 48 w 383"/>
                <a:gd name="T27" fmla="*/ 385 h 385"/>
                <a:gd name="T28" fmla="*/ 48 w 383"/>
                <a:gd name="T29" fmla="*/ 224 h 385"/>
                <a:gd name="T30" fmla="*/ 192 w 383"/>
                <a:gd name="T31" fmla="*/ 64 h 385"/>
                <a:gd name="T32" fmla="*/ 312 w 383"/>
                <a:gd name="T33" fmla="*/ 24 h 385"/>
                <a:gd name="T34" fmla="*/ 360 w 383"/>
                <a:gd name="T35" fmla="*/ 24 h 385"/>
                <a:gd name="T36" fmla="*/ 360 w 383"/>
                <a:gd name="T37" fmla="*/ 129 h 385"/>
                <a:gd name="T38" fmla="*/ 312 w 383"/>
                <a:gd name="T39" fmla="*/ 74 h 385"/>
                <a:gd name="T40" fmla="*/ 312 w 383"/>
                <a:gd name="T41" fmla="*/ 24 h 385"/>
                <a:gd name="T42" fmla="*/ 168 w 383"/>
                <a:gd name="T43" fmla="*/ 0 h 385"/>
                <a:gd name="T44" fmla="*/ 215 w 383"/>
                <a:gd name="T45" fmla="*/ 0 h 385"/>
                <a:gd name="T46" fmla="*/ 383 w 383"/>
                <a:gd name="T47" fmla="*/ 193 h 385"/>
                <a:gd name="T48" fmla="*/ 336 w 383"/>
                <a:gd name="T49" fmla="*/ 193 h 385"/>
                <a:gd name="T50" fmla="*/ 192 w 383"/>
                <a:gd name="T51" fmla="*/ 27 h 385"/>
                <a:gd name="T52" fmla="*/ 48 w 383"/>
                <a:gd name="T53" fmla="*/ 193 h 385"/>
                <a:gd name="T54" fmla="*/ 0 w 383"/>
                <a:gd name="T55" fmla="*/ 193 h 385"/>
                <a:gd name="T56" fmla="*/ 168 w 383"/>
                <a:gd name="T57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83" h="385">
                  <a:moveTo>
                    <a:pt x="192" y="64"/>
                  </a:moveTo>
                  <a:lnTo>
                    <a:pt x="336" y="224"/>
                  </a:lnTo>
                  <a:lnTo>
                    <a:pt x="336" y="385"/>
                  </a:lnTo>
                  <a:lnTo>
                    <a:pt x="239" y="385"/>
                  </a:lnTo>
                  <a:lnTo>
                    <a:pt x="239" y="264"/>
                  </a:lnTo>
                  <a:lnTo>
                    <a:pt x="236" y="253"/>
                  </a:lnTo>
                  <a:lnTo>
                    <a:pt x="227" y="244"/>
                  </a:lnTo>
                  <a:lnTo>
                    <a:pt x="215" y="241"/>
                  </a:lnTo>
                  <a:lnTo>
                    <a:pt x="168" y="241"/>
                  </a:lnTo>
                  <a:lnTo>
                    <a:pt x="156" y="244"/>
                  </a:lnTo>
                  <a:lnTo>
                    <a:pt x="146" y="253"/>
                  </a:lnTo>
                  <a:lnTo>
                    <a:pt x="144" y="264"/>
                  </a:lnTo>
                  <a:lnTo>
                    <a:pt x="144" y="385"/>
                  </a:lnTo>
                  <a:lnTo>
                    <a:pt x="48" y="385"/>
                  </a:lnTo>
                  <a:lnTo>
                    <a:pt x="48" y="224"/>
                  </a:lnTo>
                  <a:lnTo>
                    <a:pt x="192" y="64"/>
                  </a:lnTo>
                  <a:close/>
                  <a:moveTo>
                    <a:pt x="312" y="24"/>
                  </a:moveTo>
                  <a:lnTo>
                    <a:pt x="360" y="24"/>
                  </a:lnTo>
                  <a:lnTo>
                    <a:pt x="360" y="129"/>
                  </a:lnTo>
                  <a:lnTo>
                    <a:pt x="312" y="74"/>
                  </a:lnTo>
                  <a:lnTo>
                    <a:pt x="312" y="24"/>
                  </a:lnTo>
                  <a:close/>
                  <a:moveTo>
                    <a:pt x="168" y="0"/>
                  </a:moveTo>
                  <a:lnTo>
                    <a:pt x="215" y="0"/>
                  </a:lnTo>
                  <a:lnTo>
                    <a:pt x="383" y="193"/>
                  </a:lnTo>
                  <a:lnTo>
                    <a:pt x="336" y="193"/>
                  </a:lnTo>
                  <a:lnTo>
                    <a:pt x="192" y="27"/>
                  </a:lnTo>
                  <a:lnTo>
                    <a:pt x="48" y="193"/>
                  </a:lnTo>
                  <a:lnTo>
                    <a:pt x="0" y="193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gradFill flip="none" rotWithShape="1">
                <a:gsLst>
                  <a:gs pos="0">
                    <a:srgbClr val="FCFDFD"/>
                  </a:gs>
                  <a:gs pos="100000">
                    <a:srgbClr val="CFD4D0"/>
                  </a:gs>
                </a:gsLst>
                <a:lin ang="8100000" scaled="1"/>
                <a:tileRect/>
              </a:gradFill>
            </a:ln>
            <a:effectLst>
              <a:outerShdw blurRad="342900" dist="1524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34" name="TextBox 4"/>
          <p:cNvSpPr txBox="1"/>
          <p:nvPr/>
        </p:nvSpPr>
        <p:spPr>
          <a:xfrm>
            <a:off x="4985668" y="2850335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02.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2" name="直接连接符 41"/>
          <p:cNvCxnSpPr/>
          <p:nvPr/>
        </p:nvCxnSpPr>
        <p:spPr>
          <a:xfrm flipV="1">
            <a:off x="5584270" y="1788459"/>
            <a:ext cx="0" cy="319817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文本框 55"/>
          <p:cNvSpPr txBox="1"/>
          <p:nvPr/>
        </p:nvSpPr>
        <p:spPr>
          <a:xfrm>
            <a:off x="6637470" y="3415378"/>
            <a:ext cx="200794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6637470" y="3839697"/>
            <a:ext cx="200794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6637470" y="4292806"/>
            <a:ext cx="200794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56" grpId="0"/>
      <p:bldP spid="57" grpId="0"/>
      <p:bldP spid="58" grpId="0"/>
    </p:bldLst>
  </p:timing>
</p:sld>
</file>

<file path=ppt/theme/theme1.xml><?xml version="1.0" encoding="utf-8"?>
<a:theme xmlns:a="http://schemas.openxmlformats.org/drawingml/2006/main" name="Office 主题">
  <a:themeElements>
    <a:clrScheme name="DP0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546A"/>
      </a:accent1>
      <a:accent2>
        <a:srgbClr val="3F3F3F"/>
      </a:accent2>
      <a:accent3>
        <a:srgbClr val="7F7F7F"/>
      </a:accent3>
      <a:accent4>
        <a:srgbClr val="BFBFBF"/>
      </a:accent4>
      <a:accent5>
        <a:srgbClr val="F2F2F2"/>
      </a:accent5>
      <a:accent6>
        <a:srgbClr val="FFC000"/>
      </a:accent6>
      <a:hlink>
        <a:srgbClr val="FF0000"/>
      </a:hlink>
      <a:folHlink>
        <a:srgbClr val="954F72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3481</Words>
  <Application>WPS 演示</Application>
  <PresentationFormat>宽屏</PresentationFormat>
  <Paragraphs>512</Paragraphs>
  <Slides>28</Slides>
  <Notes>28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7" baseType="lpstr">
      <vt:lpstr>Arial</vt:lpstr>
      <vt:lpstr>宋体</vt:lpstr>
      <vt:lpstr>Wingdings</vt:lpstr>
      <vt:lpstr>微软雅黑</vt:lpstr>
      <vt:lpstr>造字工房劲黑（非商用）常规体</vt:lpstr>
      <vt:lpstr>黑体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工作内容</vt:lpstr>
      <vt:lpstr>企业文化</vt:lpstr>
      <vt:lpstr>未来发展</vt:lpstr>
      <vt:lpstr>团队介绍</vt:lpstr>
      <vt:lpstr>经营目标</vt:lpstr>
      <vt:lpstr>PowerPoint 演示文稿</vt:lpstr>
      <vt:lpstr>行业地位</vt:lpstr>
      <vt:lpstr>业务介绍</vt:lpstr>
      <vt:lpstr>产品介绍</vt:lpstr>
      <vt:lpstr>成绩数据</vt:lpstr>
      <vt:lpstr>PowerPoint 演示文稿</vt:lpstr>
      <vt:lpstr>合作伙伴</vt:lpstr>
      <vt:lpstr>工作环境</vt:lpstr>
      <vt:lpstr>旅游度假</vt:lpstr>
      <vt:lpstr>PowerPoint 演示文稿</vt:lpstr>
      <vt:lpstr>岗位介绍</vt:lpstr>
      <vt:lpstr>团建活动</vt:lpstr>
      <vt:lpstr>成功案例</vt:lpstr>
      <vt:lpstr>岗位职责</vt:lpstr>
      <vt:lpstr>PowerPoint 演示文稿</vt:lpstr>
      <vt:lpstr>公司简介</vt:lpstr>
      <vt:lpstr>任职要求</vt:lpstr>
      <vt:lpstr>学习培训</vt:lpstr>
      <vt:lpstr>核心人员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周报模板个人部门工作周报动画PPT模板</dc:title>
  <dc:creator>PO DU</dc:creator>
  <cp:lastModifiedBy>一颗苹果</cp:lastModifiedBy>
  <cp:revision>91</cp:revision>
  <dcterms:created xsi:type="dcterms:W3CDTF">2016-04-22T15:34:00Z</dcterms:created>
  <dcterms:modified xsi:type="dcterms:W3CDTF">2021-09-17T08:49:18Z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C0CAC152027A47B9B38B7B10A53A1736</vt:lpwstr>
  </property>
</Properties>
</file>