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63" r:id="rId3"/>
    <p:sldId id="261" r:id="rId5"/>
    <p:sldId id="262" r:id="rId6"/>
    <p:sldId id="268" r:id="rId7"/>
    <p:sldId id="274" r:id="rId8"/>
    <p:sldId id="278" r:id="rId9"/>
    <p:sldId id="284" r:id="rId10"/>
    <p:sldId id="267" r:id="rId11"/>
    <p:sldId id="271" r:id="rId12"/>
    <p:sldId id="272" r:id="rId13"/>
    <p:sldId id="269" r:id="rId14"/>
    <p:sldId id="273" r:id="rId15"/>
    <p:sldId id="275" r:id="rId16"/>
    <p:sldId id="266" r:id="rId17"/>
    <p:sldId id="276" r:id="rId18"/>
    <p:sldId id="277" r:id="rId19"/>
    <p:sldId id="279" r:id="rId20"/>
    <p:sldId id="280" r:id="rId21"/>
    <p:sldId id="281" r:id="rId22"/>
    <p:sldId id="270" r:id="rId23"/>
    <p:sldId id="282" r:id="rId24"/>
    <p:sldId id="283" r:id="rId25"/>
    <p:sldId id="285" r:id="rId26"/>
    <p:sldId id="286" r:id="rId27"/>
  </p:sldIdLst>
  <p:sldSz cx="12192000" cy="6858000"/>
  <p:notesSz cx="6858000" cy="9144000"/>
  <p:embeddedFontLst>
    <p:embeddedFont>
      <p:font typeface="仓耳今楷05-6763 W05" panose="02020400000000000000" pitchFamily="18" charset="-122"/>
      <p:regular r:id="rId32"/>
    </p:embeddedFont>
    <p:embeddedFont>
      <p:font typeface="华文中宋" panose="02010600040101010101" pitchFamily="2" charset="-122"/>
      <p:regular r:id="rId33"/>
    </p:embeddedFont>
    <p:embeddedFont>
      <p:font typeface="TsangerTQXK W01" panose="02020400000000000000" charset="0"/>
      <p:regular r:id="rId34"/>
    </p:embeddedFont>
    <p:embeddedFont>
      <p:font typeface="等线" panose="0201060003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339"/>
    <a:srgbClr val="BF1614"/>
    <a:srgbClr val="F0EFE4"/>
    <a:srgbClr val="DB1F1D"/>
    <a:srgbClr val="CF6262"/>
    <a:srgbClr val="E7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4" y="228"/>
      </p:cViewPr>
      <p:guideLst>
        <p:guide orient="horz" pos="2160"/>
        <p:guide pos="3840"/>
        <p:guide pos="415"/>
        <p:guide pos="7265"/>
        <p:guide orient="horz" pos="648"/>
        <p:guide orient="horz" pos="958"/>
        <p:guide orient="horz" pos="3770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image" Target="../media/image37.png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E7339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B1F1D"/>
              </a:solidFill>
              <a:ln w="19050"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348774688224292"/>
                  <c:y val="0.35351711883451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3200" b="0" i="0" u="none" strike="noStrike" kern="1200" baseline="0">
                      <a:solidFill>
                        <a:srgbClr val="F0EFE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48628650969"/>
                      <c:h val="0.3124304434395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800" b="0" i="0" u="none" strike="noStrike" kern="1200" baseline="0">
                    <a:solidFill>
                      <a:srgbClr val="F0EFE4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E7339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B1F1D"/>
              </a:solidFill>
              <a:ln w="19050"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348774688224292"/>
                  <c:y val="0.35351711883451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3200" b="0" i="0" u="none" strike="noStrike" kern="1200" baseline="0">
                      <a:solidFill>
                        <a:srgbClr val="F0EFE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48628650969"/>
                      <c:h val="0.3124304434395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800" b="0" i="0" u="none" strike="noStrike" kern="1200" baseline="0">
                    <a:solidFill>
                      <a:srgbClr val="F0EFE4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E7339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B1F1D"/>
              </a:solidFill>
              <a:ln w="19050"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348774688224292"/>
                  <c:y val="0.35351711883451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3200" b="0" i="0" u="none" strike="noStrike" kern="1200" baseline="0">
                      <a:solidFill>
                        <a:srgbClr val="F0EFE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48628650969"/>
                      <c:h val="0.3124304434395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800" b="0" i="0" u="none" strike="noStrike" kern="1200" baseline="0">
                    <a:solidFill>
                      <a:srgbClr val="F0EFE4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EE7339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DB1F1D"/>
              </a:solidFill>
              <a:ln w="19050"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348774688224292"/>
                  <c:y val="0.35351711883451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3200" b="0" i="0" u="none" strike="noStrike" kern="1200" baseline="0">
                      <a:solidFill>
                        <a:srgbClr val="F0EFE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48628650969"/>
                      <c:h val="0.31243044343952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2800" b="0" i="0" u="none" strike="noStrike" kern="1200" baseline="0">
                    <a:solidFill>
                      <a:srgbClr val="F0EFE4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Lbls>
            <c:delete val="1"/>
          </c:dLbls>
          <c:cat>
            <c:strRef>
              <c:f>Sheet1!$A$2:$A$7</c:f>
              <c:strCache>
                <c:ptCount val="6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27"/>
        <c:axId val="639571560"/>
        <c:axId val="639568936"/>
      </c:barChart>
      <c:catAx>
        <c:axId val="63957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EE7339"/>
                </a:solidFill>
                <a:latin typeface="+mn-lt"/>
                <a:ea typeface="+mn-ea"/>
                <a:cs typeface="+mn-cs"/>
              </a:defRPr>
            </a:pPr>
          </a:p>
        </c:txPr>
        <c:crossAx val="639568936"/>
        <c:crosses val="autoZero"/>
        <c:auto val="1"/>
        <c:lblAlgn val="ctr"/>
        <c:lblOffset val="100"/>
        <c:noMultiLvlLbl val="0"/>
      </c:catAx>
      <c:valAx>
        <c:axId val="639568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EE7339"/>
                </a:solidFill>
                <a:latin typeface="+mn-lt"/>
                <a:ea typeface="+mn-ea"/>
                <a:cs typeface="+mn-cs"/>
              </a:defRPr>
            </a:pPr>
          </a:p>
        </c:txPr>
        <c:crossAx val="63957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rgbClr val="EE7339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rgbClr val="EE7339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C731A-39A3-4DF3-8FE7-E2B06694AF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C750E-F546-4E8D-A5BB-515F0F3BD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1999" cy="4624680"/>
          </a:xfrm>
          <a:custGeom>
            <a:avLst/>
            <a:gdLst>
              <a:gd name="connsiteX0" fmla="*/ 0 w 12191999"/>
              <a:gd name="connsiteY0" fmla="*/ 0 h 4624680"/>
              <a:gd name="connsiteX1" fmla="*/ 12191999 w 12191999"/>
              <a:gd name="connsiteY1" fmla="*/ 0 h 4624680"/>
              <a:gd name="connsiteX2" fmla="*/ 12191999 w 12191999"/>
              <a:gd name="connsiteY2" fmla="*/ 4153565 h 4624680"/>
              <a:gd name="connsiteX3" fmla="*/ 10420649 w 12191999"/>
              <a:gd name="connsiteY3" fmla="*/ 4565791 h 4624680"/>
              <a:gd name="connsiteX4" fmla="*/ 9548251 w 12191999"/>
              <a:gd name="connsiteY4" fmla="*/ 4399215 h 4624680"/>
              <a:gd name="connsiteX5" fmla="*/ 9440723 w 12191999"/>
              <a:gd name="connsiteY5" fmla="*/ 4366191 h 4624680"/>
              <a:gd name="connsiteX6" fmla="*/ 9233764 w 12191999"/>
              <a:gd name="connsiteY6" fmla="*/ 4302629 h 4624680"/>
              <a:gd name="connsiteX7" fmla="*/ 8026931 w 12191999"/>
              <a:gd name="connsiteY7" fmla="*/ 4065231 h 4624680"/>
              <a:gd name="connsiteX8" fmla="*/ 6096000 w 12191999"/>
              <a:gd name="connsiteY8" fmla="*/ 4624680 h 4624680"/>
              <a:gd name="connsiteX9" fmla="*/ 4165067 w 12191999"/>
              <a:gd name="connsiteY9" fmla="*/ 4065231 h 4624680"/>
              <a:gd name="connsiteX10" fmla="*/ 2958236 w 12191999"/>
              <a:gd name="connsiteY10" fmla="*/ 4302629 h 4624680"/>
              <a:gd name="connsiteX11" fmla="*/ 2751275 w 12191999"/>
              <a:gd name="connsiteY11" fmla="*/ 4366191 h 4624680"/>
              <a:gd name="connsiteX12" fmla="*/ 2643747 w 12191999"/>
              <a:gd name="connsiteY12" fmla="*/ 4399215 h 4624680"/>
              <a:gd name="connsiteX13" fmla="*/ 1771349 w 12191999"/>
              <a:gd name="connsiteY13" fmla="*/ 4565791 h 4624680"/>
              <a:gd name="connsiteX14" fmla="*/ 406370 w 12191999"/>
              <a:gd name="connsiteY14" fmla="*/ 4307344 h 4624680"/>
              <a:gd name="connsiteX15" fmla="*/ 0 w 12191999"/>
              <a:gd name="connsiteY15" fmla="*/ 4153566 h 4624680"/>
              <a:gd name="connsiteX16" fmla="*/ 0 w 12191999"/>
              <a:gd name="connsiteY16" fmla="*/ 4153565 h 46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1999" h="4624680">
                <a:moveTo>
                  <a:pt x="0" y="0"/>
                </a:moveTo>
                <a:lnTo>
                  <a:pt x="12191999" y="0"/>
                </a:lnTo>
                <a:lnTo>
                  <a:pt x="12191999" y="4153565"/>
                </a:lnTo>
                <a:cubicBezTo>
                  <a:pt x="11653413" y="4367039"/>
                  <a:pt x="11114827" y="4560883"/>
                  <a:pt x="10420649" y="4565791"/>
                </a:cubicBezTo>
                <a:cubicBezTo>
                  <a:pt x="10160332" y="4567631"/>
                  <a:pt x="9859995" y="4492179"/>
                  <a:pt x="9548251" y="4399215"/>
                </a:cubicBezTo>
                <a:lnTo>
                  <a:pt x="9440723" y="4366191"/>
                </a:lnTo>
                <a:lnTo>
                  <a:pt x="9233764" y="4302629"/>
                </a:lnTo>
                <a:cubicBezTo>
                  <a:pt x="8812203" y="4171968"/>
                  <a:pt x="8387319" y="4045601"/>
                  <a:pt x="8026931" y="4065231"/>
                </a:cubicBezTo>
                <a:cubicBezTo>
                  <a:pt x="7306157" y="4104490"/>
                  <a:pt x="6701078" y="4349863"/>
                  <a:pt x="6096000" y="4624680"/>
                </a:cubicBezTo>
                <a:cubicBezTo>
                  <a:pt x="5490922" y="4349863"/>
                  <a:pt x="4885843" y="4104490"/>
                  <a:pt x="4165067" y="4065231"/>
                </a:cubicBezTo>
                <a:cubicBezTo>
                  <a:pt x="3804681" y="4045601"/>
                  <a:pt x="3379796" y="4171968"/>
                  <a:pt x="2958236" y="4302629"/>
                </a:cubicBezTo>
                <a:lnTo>
                  <a:pt x="2751275" y="4366191"/>
                </a:lnTo>
                <a:lnTo>
                  <a:pt x="2643747" y="4399215"/>
                </a:lnTo>
                <a:cubicBezTo>
                  <a:pt x="2332004" y="4492179"/>
                  <a:pt x="2031666" y="4567631"/>
                  <a:pt x="1771349" y="4565791"/>
                </a:cubicBezTo>
                <a:cubicBezTo>
                  <a:pt x="1250716" y="4562110"/>
                  <a:pt x="817603" y="4452153"/>
                  <a:pt x="406370" y="4307344"/>
                </a:cubicBezTo>
                <a:lnTo>
                  <a:pt x="0" y="4153566"/>
                </a:lnTo>
                <a:lnTo>
                  <a:pt x="0" y="41535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863615" y="3071282"/>
            <a:ext cx="2464771" cy="2464771"/>
          </a:xfrm>
          <a:custGeom>
            <a:avLst/>
            <a:gdLst>
              <a:gd name="connsiteX0" fmla="*/ 1232386 w 2464771"/>
              <a:gd name="connsiteY0" fmla="*/ 0 h 2464771"/>
              <a:gd name="connsiteX1" fmla="*/ 1894106 w 2464771"/>
              <a:gd name="connsiteY1" fmla="*/ 539316 h 2464771"/>
              <a:gd name="connsiteX2" fmla="*/ 1896976 w 2464771"/>
              <a:gd name="connsiteY2" fmla="*/ 567795 h 2464771"/>
              <a:gd name="connsiteX3" fmla="*/ 1925455 w 2464771"/>
              <a:gd name="connsiteY3" fmla="*/ 570667 h 2464771"/>
              <a:gd name="connsiteX4" fmla="*/ 2464771 w 2464771"/>
              <a:gd name="connsiteY4" fmla="*/ 1232386 h 2464771"/>
              <a:gd name="connsiteX5" fmla="*/ 1925455 w 2464771"/>
              <a:gd name="connsiteY5" fmla="*/ 1894104 h 2464771"/>
              <a:gd name="connsiteX6" fmla="*/ 1896976 w 2464771"/>
              <a:gd name="connsiteY6" fmla="*/ 1896976 h 2464771"/>
              <a:gd name="connsiteX7" fmla="*/ 1894106 w 2464771"/>
              <a:gd name="connsiteY7" fmla="*/ 1925455 h 2464771"/>
              <a:gd name="connsiteX8" fmla="*/ 1232386 w 2464771"/>
              <a:gd name="connsiteY8" fmla="*/ 2464771 h 2464771"/>
              <a:gd name="connsiteX9" fmla="*/ 570667 w 2464771"/>
              <a:gd name="connsiteY9" fmla="*/ 1925455 h 2464771"/>
              <a:gd name="connsiteX10" fmla="*/ 567797 w 2464771"/>
              <a:gd name="connsiteY10" fmla="*/ 1896976 h 2464771"/>
              <a:gd name="connsiteX11" fmla="*/ 539316 w 2464771"/>
              <a:gd name="connsiteY11" fmla="*/ 1894104 h 2464771"/>
              <a:gd name="connsiteX12" fmla="*/ 0 w 2464771"/>
              <a:gd name="connsiteY12" fmla="*/ 1232386 h 2464771"/>
              <a:gd name="connsiteX13" fmla="*/ 539316 w 2464771"/>
              <a:gd name="connsiteY13" fmla="*/ 570667 h 2464771"/>
              <a:gd name="connsiteX14" fmla="*/ 567797 w 2464771"/>
              <a:gd name="connsiteY14" fmla="*/ 567795 h 2464771"/>
              <a:gd name="connsiteX15" fmla="*/ 570667 w 2464771"/>
              <a:gd name="connsiteY15" fmla="*/ 539316 h 2464771"/>
              <a:gd name="connsiteX16" fmla="*/ 1232386 w 2464771"/>
              <a:gd name="connsiteY16" fmla="*/ 0 h 246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4771" h="2464771">
                <a:moveTo>
                  <a:pt x="1232386" y="0"/>
                </a:moveTo>
                <a:cubicBezTo>
                  <a:pt x="1558793" y="0"/>
                  <a:pt x="1831122" y="231529"/>
                  <a:pt x="1894106" y="539316"/>
                </a:cubicBezTo>
                <a:lnTo>
                  <a:pt x="1896976" y="567795"/>
                </a:lnTo>
                <a:lnTo>
                  <a:pt x="1925455" y="570667"/>
                </a:lnTo>
                <a:cubicBezTo>
                  <a:pt x="2233243" y="633649"/>
                  <a:pt x="2464771" y="905978"/>
                  <a:pt x="2464771" y="1232386"/>
                </a:cubicBezTo>
                <a:cubicBezTo>
                  <a:pt x="2464771" y="1558793"/>
                  <a:pt x="2233243" y="1831122"/>
                  <a:pt x="1925455" y="1894104"/>
                </a:cubicBezTo>
                <a:lnTo>
                  <a:pt x="1896976" y="1896976"/>
                </a:lnTo>
                <a:lnTo>
                  <a:pt x="1894106" y="1925455"/>
                </a:lnTo>
                <a:cubicBezTo>
                  <a:pt x="1831122" y="2233243"/>
                  <a:pt x="1558793" y="2464771"/>
                  <a:pt x="1232386" y="2464771"/>
                </a:cubicBezTo>
                <a:cubicBezTo>
                  <a:pt x="905978" y="2464771"/>
                  <a:pt x="633649" y="2233243"/>
                  <a:pt x="570667" y="1925455"/>
                </a:cubicBezTo>
                <a:lnTo>
                  <a:pt x="567797" y="1896976"/>
                </a:lnTo>
                <a:lnTo>
                  <a:pt x="539316" y="1894104"/>
                </a:lnTo>
                <a:cubicBezTo>
                  <a:pt x="231528" y="1831122"/>
                  <a:pt x="0" y="1558793"/>
                  <a:pt x="0" y="1232386"/>
                </a:cubicBezTo>
                <a:cubicBezTo>
                  <a:pt x="0" y="905978"/>
                  <a:pt x="231528" y="633649"/>
                  <a:pt x="539316" y="570667"/>
                </a:cubicBezTo>
                <a:lnTo>
                  <a:pt x="567797" y="567795"/>
                </a:lnTo>
                <a:lnTo>
                  <a:pt x="570667" y="539316"/>
                </a:lnTo>
                <a:cubicBezTo>
                  <a:pt x="633649" y="231529"/>
                  <a:pt x="905978" y="0"/>
                  <a:pt x="12323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D4154-1464-42FD-8420-2C65769946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F56E-9208-46B9-BE87-5109E4EC18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microsoft.com/office/2007/relationships/hdphoto" Target="../media/image11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6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7.xml"/><Relationship Id="rId10" Type="http://schemas.microsoft.com/office/2007/relationships/hdphoto" Target="../media/image11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25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6" name="矩形 35"/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E7D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4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3398783" y="665128"/>
            <a:ext cx="5394435" cy="55277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3226236"/>
            <a:ext cx="12192000" cy="3631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5859517" y="-729419"/>
            <a:ext cx="6684580" cy="375219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-352097" y="1675501"/>
            <a:ext cx="2817212" cy="19089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114946" y="882185"/>
            <a:ext cx="2033040" cy="13776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157189" y="1995130"/>
            <a:ext cx="10416114" cy="363176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93178" y="1146045"/>
            <a:ext cx="2205645" cy="4153335"/>
            <a:chOff x="4993178" y="1013938"/>
            <a:chExt cx="2205645" cy="4153335"/>
          </a:xfrm>
        </p:grpSpPr>
        <p:sp>
          <p:nvSpPr>
            <p:cNvPr id="19" name="文本框 18"/>
            <p:cNvSpPr txBox="1"/>
            <p:nvPr/>
          </p:nvSpPr>
          <p:spPr>
            <a:xfrm>
              <a:off x="4993178" y="1013938"/>
              <a:ext cx="220564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0" b="1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国</a:t>
              </a:r>
              <a:endParaRPr lang="zh-CN" altLang="en-US" sz="15000" b="1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93178" y="2766616"/>
              <a:ext cx="220564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0" b="1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潮</a:t>
              </a:r>
              <a:endParaRPr lang="zh-CN" altLang="en-US" sz="15000" b="1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128175" y="4611813"/>
              <a:ext cx="193565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IS COMING</a:t>
              </a:r>
              <a:endParaRPr lang="zh-CN" altLang="en-US" sz="2800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49397" y="2759370"/>
            <a:ext cx="400223" cy="820567"/>
            <a:chOff x="6834900" y="3810535"/>
            <a:chExt cx="400223" cy="82056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6848000" y="3872912"/>
              <a:ext cx="292552" cy="75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868947" y="1606330"/>
            <a:ext cx="2173476" cy="4383391"/>
            <a:chOff x="868947" y="1750709"/>
            <a:chExt cx="2173476" cy="4383391"/>
          </a:xfrm>
        </p:grpSpPr>
        <p:sp>
          <p:nvSpPr>
            <p:cNvPr id="6" name="矩形 5"/>
            <p:cNvSpPr/>
            <p:nvPr/>
          </p:nvSpPr>
          <p:spPr>
            <a:xfrm>
              <a:off x="934654" y="1826437"/>
              <a:ext cx="2025528" cy="4233862"/>
            </a:xfrm>
            <a:prstGeom prst="rect">
              <a:avLst/>
            </a:prstGeom>
            <a:solidFill>
              <a:srgbClr val="F0E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32555" y="4131257"/>
              <a:ext cx="1829726" cy="1473581"/>
              <a:chOff x="3863696" y="3394475"/>
              <a:chExt cx="1829726" cy="1473581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3863696" y="3394475"/>
                <a:ext cx="1829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r>
                  <a:rPr lang="zh-CN" altLang="en-US" sz="2400" dirty="0"/>
                  <a:t>添加标题</a:t>
                </a:r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endParaRPr lang="zh-CN" altLang="en-US" sz="2400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913391" y="3790838"/>
                <a:ext cx="1730334" cy="10772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在这里添加你的详细小段落文本内容，与标题相关内容简洁。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1531339" y="2731641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2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壹</a:t>
              </a:r>
              <a:endParaRPr lang="zh-CN" altLang="en-US" sz="48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68948" y="175070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894824" y="1750710"/>
              <a:ext cx="147598" cy="438339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69295" y="1754867"/>
              <a:ext cx="147600" cy="430573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 rot="16200000">
              <a:off x="934654" y="5808300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68947" y="598649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934654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 rot="10800000">
              <a:off x="2725064" y="5808299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 rot="5400000">
              <a:off x="2725064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4655" y="1826438"/>
              <a:ext cx="2025528" cy="4233862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9149229" y="1606330"/>
            <a:ext cx="2173476" cy="4383391"/>
            <a:chOff x="9149229" y="1750709"/>
            <a:chExt cx="2173476" cy="4383391"/>
          </a:xfrm>
        </p:grpSpPr>
        <p:sp>
          <p:nvSpPr>
            <p:cNvPr id="78" name="矩形 77"/>
            <p:cNvSpPr/>
            <p:nvPr/>
          </p:nvSpPr>
          <p:spPr>
            <a:xfrm>
              <a:off x="9214936" y="1826437"/>
              <a:ext cx="2025528" cy="4233862"/>
            </a:xfrm>
            <a:prstGeom prst="rect">
              <a:avLst/>
            </a:prstGeom>
            <a:solidFill>
              <a:srgbClr val="F0E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9312837" y="4131257"/>
              <a:ext cx="1829726" cy="1473581"/>
              <a:chOff x="3863696" y="3394475"/>
              <a:chExt cx="1829726" cy="1473581"/>
            </a:xfrm>
          </p:grpSpPr>
          <p:sp>
            <p:nvSpPr>
              <p:cNvPr id="90" name="文本框 89"/>
              <p:cNvSpPr txBox="1"/>
              <p:nvPr/>
            </p:nvSpPr>
            <p:spPr>
              <a:xfrm>
                <a:off x="3863696" y="3394475"/>
                <a:ext cx="1829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r>
                  <a:rPr lang="zh-CN" altLang="en-US" sz="2400" dirty="0"/>
                  <a:t>添加标题</a:t>
                </a:r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endParaRPr lang="zh-CN" altLang="en-US" sz="2400" dirty="0"/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3913391" y="3790838"/>
                <a:ext cx="1730334" cy="10772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在这里添加你的详细小段落文本内容，与标题相关内容简洁。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9811621" y="2731641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2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肆</a:t>
              </a:r>
              <a:endParaRPr lang="zh-CN" altLang="en-US" sz="48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9149230" y="175070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1175106" y="1750710"/>
              <a:ext cx="147598" cy="438339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9149577" y="1754867"/>
              <a:ext cx="147600" cy="430573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 rot="16200000">
              <a:off x="9214936" y="5808300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9149229" y="598649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9214936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 rot="10800000">
              <a:off x="11005346" y="5808299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 rot="5400000">
              <a:off x="11005346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9214937" y="1826438"/>
              <a:ext cx="2025528" cy="4233862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6389135" y="1606330"/>
            <a:ext cx="2173476" cy="4383391"/>
            <a:chOff x="6389135" y="1750709"/>
            <a:chExt cx="2173476" cy="4383391"/>
          </a:xfrm>
        </p:grpSpPr>
        <p:sp>
          <p:nvSpPr>
            <p:cNvPr id="93" name="矩形 92"/>
            <p:cNvSpPr/>
            <p:nvPr/>
          </p:nvSpPr>
          <p:spPr>
            <a:xfrm>
              <a:off x="6454842" y="1826437"/>
              <a:ext cx="2025528" cy="4233862"/>
            </a:xfrm>
            <a:prstGeom prst="rect">
              <a:avLst/>
            </a:prstGeom>
            <a:solidFill>
              <a:srgbClr val="F0E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6552743" y="4131257"/>
              <a:ext cx="1829726" cy="1473581"/>
              <a:chOff x="3863696" y="3394475"/>
              <a:chExt cx="1829726" cy="1473581"/>
            </a:xfrm>
          </p:grpSpPr>
          <p:sp>
            <p:nvSpPr>
              <p:cNvPr id="105" name="文本框 104"/>
              <p:cNvSpPr txBox="1"/>
              <p:nvPr/>
            </p:nvSpPr>
            <p:spPr>
              <a:xfrm>
                <a:off x="3863696" y="3394475"/>
                <a:ext cx="1829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r>
                  <a:rPr lang="zh-CN" altLang="en-US" sz="2400" dirty="0"/>
                  <a:t>添加标题</a:t>
                </a:r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endParaRPr lang="zh-CN" altLang="en-US" sz="2400" dirty="0"/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3913391" y="3790838"/>
                <a:ext cx="1730334" cy="10772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在这里添加你的详细小段落文本内容，与标题相关内容简洁。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5" name="椭圆 94"/>
            <p:cNvSpPr/>
            <p:nvPr/>
          </p:nvSpPr>
          <p:spPr>
            <a:xfrm>
              <a:off x="7051527" y="2731641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solidFill>
                    <a:srgbClr val="BF1614"/>
                  </a:solidFill>
                  <a:cs typeface="+mn-ea"/>
                  <a:sym typeface="+mn-lt"/>
                </a:rPr>
                <a:t>叁</a:t>
              </a:r>
              <a:endParaRPr lang="zh-CN" altLang="en-US" sz="4800" dirty="0">
                <a:solidFill>
                  <a:srgbClr val="BF1614"/>
                </a:solidFill>
                <a:cs typeface="+mn-ea"/>
                <a:sym typeface="+mn-lt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6389136" y="175070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8415012" y="1750710"/>
              <a:ext cx="147598" cy="438339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389483" y="1754867"/>
              <a:ext cx="147600" cy="430573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任意多边形: 形状 98"/>
            <p:cNvSpPr/>
            <p:nvPr/>
          </p:nvSpPr>
          <p:spPr>
            <a:xfrm rot="16200000">
              <a:off x="6454842" y="5808300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6389135" y="598649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6454842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任意多边形: 形状 101"/>
            <p:cNvSpPr/>
            <p:nvPr/>
          </p:nvSpPr>
          <p:spPr>
            <a:xfrm rot="10800000">
              <a:off x="8245252" y="5808299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任意多边形: 形状 102"/>
            <p:cNvSpPr/>
            <p:nvPr/>
          </p:nvSpPr>
          <p:spPr>
            <a:xfrm rot="5400000">
              <a:off x="8245252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6454843" y="1826438"/>
              <a:ext cx="2025528" cy="4233862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629041" y="1606330"/>
            <a:ext cx="2173476" cy="4383391"/>
            <a:chOff x="3629041" y="1750709"/>
            <a:chExt cx="2173476" cy="4383391"/>
          </a:xfrm>
        </p:grpSpPr>
        <p:sp>
          <p:nvSpPr>
            <p:cNvPr id="108" name="矩形 107"/>
            <p:cNvSpPr/>
            <p:nvPr/>
          </p:nvSpPr>
          <p:spPr>
            <a:xfrm>
              <a:off x="3694748" y="1826437"/>
              <a:ext cx="2025528" cy="4233862"/>
            </a:xfrm>
            <a:prstGeom prst="rect">
              <a:avLst/>
            </a:prstGeom>
            <a:solidFill>
              <a:srgbClr val="F0EF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792649" y="4131257"/>
              <a:ext cx="1829726" cy="1473581"/>
              <a:chOff x="3863696" y="3394475"/>
              <a:chExt cx="1829726" cy="1473581"/>
            </a:xfrm>
          </p:grpSpPr>
          <p:sp>
            <p:nvSpPr>
              <p:cNvPr id="120" name="文本框 119"/>
              <p:cNvSpPr txBox="1"/>
              <p:nvPr/>
            </p:nvSpPr>
            <p:spPr>
              <a:xfrm>
                <a:off x="3863696" y="3394475"/>
                <a:ext cx="1829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r>
                  <a:rPr lang="zh-CN" altLang="en-US" sz="2400" dirty="0"/>
                  <a:t>添加标题</a:t>
                </a:r>
                <a:r>
                  <a:rPr lang="en-US" altLang="zh-CN" sz="2400" dirty="0">
                    <a:solidFill>
                      <a:srgbClr val="DB1F1D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•</a:t>
                </a:r>
                <a:endParaRPr lang="zh-CN" altLang="en-US" sz="2400" dirty="0"/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3913391" y="3790838"/>
                <a:ext cx="1730334" cy="10772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在这里添加你的详细小段落文本内容，与标题相关内容简洁。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0" name="椭圆 109"/>
            <p:cNvSpPr/>
            <p:nvPr/>
          </p:nvSpPr>
          <p:spPr>
            <a:xfrm>
              <a:off x="4291433" y="2731641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2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贰</a:t>
              </a:r>
              <a:endParaRPr lang="zh-CN" altLang="en-US" sz="48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629042" y="175070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5654918" y="1750710"/>
              <a:ext cx="147598" cy="438339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629389" y="1754867"/>
              <a:ext cx="147600" cy="430573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 rot="16200000">
              <a:off x="3694748" y="5808300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3629041" y="5986499"/>
              <a:ext cx="2173475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3694748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 rot="10800000">
              <a:off x="5485158" y="5808299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 rot="5400000">
              <a:off x="5485158" y="1826438"/>
              <a:ext cx="252000" cy="252000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3694749" y="1826438"/>
              <a:ext cx="2025528" cy="4233862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5504819" y="2070902"/>
            <a:ext cx="1182363" cy="1182363"/>
            <a:chOff x="5396640" y="1671450"/>
            <a:chExt cx="1398721" cy="1398721"/>
          </a:xfrm>
        </p:grpSpPr>
        <p:cxnSp>
          <p:nvCxnSpPr>
            <p:cNvPr id="4" name="直接连接符 3"/>
            <p:cNvCxnSpPr>
              <a:stCxn id="2" idx="1"/>
              <a:endCxn id="2" idx="3"/>
            </p:cNvCxnSpPr>
            <p:nvPr/>
          </p:nvCxnSpPr>
          <p:spPr>
            <a:xfrm>
              <a:off x="5396640" y="2370811"/>
              <a:ext cx="1398721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2" idx="0"/>
              <a:endCxn id="2" idx="2"/>
            </p:cNvCxnSpPr>
            <p:nvPr/>
          </p:nvCxnSpPr>
          <p:spPr>
            <a:xfrm>
              <a:off x="6096001" y="1671450"/>
              <a:ext cx="0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396640" y="1671450"/>
              <a:ext cx="1398721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396640" y="1671450"/>
              <a:ext cx="1398721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矩形 1"/>
            <p:cNvSpPr/>
            <p:nvPr/>
          </p:nvSpPr>
          <p:spPr>
            <a:xfrm>
              <a:off x="5396640" y="1671450"/>
              <a:ext cx="1398721" cy="139872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>
                  <a:solidFill>
                    <a:srgbClr val="DB1F1D"/>
                  </a:solidFill>
                </a:rPr>
                <a:t>国</a:t>
              </a:r>
              <a:endParaRPr lang="zh-CN" altLang="en-US" sz="88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04819" y="3604734"/>
            <a:ext cx="1182363" cy="1182363"/>
            <a:chOff x="5396640" y="1671450"/>
            <a:chExt cx="1398721" cy="1398721"/>
          </a:xfrm>
        </p:grpSpPr>
        <p:cxnSp>
          <p:nvCxnSpPr>
            <p:cNvPr id="21" name="直接连接符 20"/>
            <p:cNvCxnSpPr>
              <a:stCxn id="25" idx="1"/>
              <a:endCxn id="25" idx="3"/>
            </p:cNvCxnSpPr>
            <p:nvPr/>
          </p:nvCxnSpPr>
          <p:spPr>
            <a:xfrm>
              <a:off x="5396640" y="2370811"/>
              <a:ext cx="1398721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25" idx="0"/>
              <a:endCxn id="25" idx="2"/>
            </p:cNvCxnSpPr>
            <p:nvPr/>
          </p:nvCxnSpPr>
          <p:spPr>
            <a:xfrm>
              <a:off x="6096001" y="1671450"/>
              <a:ext cx="0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96640" y="1671450"/>
              <a:ext cx="1398721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5396640" y="1671450"/>
              <a:ext cx="1398721" cy="139872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5396640" y="1671450"/>
              <a:ext cx="1398721" cy="139872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800" dirty="0">
                  <a:solidFill>
                    <a:srgbClr val="DB1F1D"/>
                  </a:solidFill>
                </a:rPr>
                <a:t>潮</a:t>
              </a:r>
              <a:endParaRPr lang="zh-CN" altLang="en-US" sz="88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602353" y="2474892"/>
            <a:ext cx="2963620" cy="1908215"/>
            <a:chOff x="1602353" y="2070903"/>
            <a:chExt cx="2963620" cy="1908215"/>
          </a:xfrm>
        </p:grpSpPr>
        <p:sp>
          <p:nvSpPr>
            <p:cNvPr id="27" name="文本框 26"/>
            <p:cNvSpPr txBox="1"/>
            <p:nvPr/>
          </p:nvSpPr>
          <p:spPr>
            <a:xfrm>
              <a:off x="2061275" y="2070903"/>
              <a:ext cx="2045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DB1F1D"/>
                  </a:solidFill>
                </a:rPr>
                <a:t>添加标题</a:t>
              </a:r>
              <a:endParaRPr lang="en-US" altLang="zh-CN" sz="2800" dirty="0">
                <a:solidFill>
                  <a:srgbClr val="DB1F1D"/>
                </a:solidFill>
              </a:endParaRPr>
            </a:p>
            <a:p>
              <a:pPr algn="ctr"/>
              <a:r>
                <a:rPr lang="en-US" altLang="zh-CN" dirty="0">
                  <a:solidFill>
                    <a:srgbClr val="DB1F1D"/>
                  </a:solidFill>
                </a:rPr>
                <a:t>Add</a:t>
              </a:r>
              <a:r>
                <a:rPr lang="zh-CN" altLang="en-US" dirty="0">
                  <a:solidFill>
                    <a:srgbClr val="DB1F1D"/>
                  </a:solidFill>
                </a:rPr>
                <a:t> </a:t>
              </a:r>
              <a:r>
                <a:rPr lang="en-US" altLang="zh-CN" dirty="0">
                  <a:solidFill>
                    <a:srgbClr val="DB1F1D"/>
                  </a:solidFill>
                </a:rPr>
                <a:t>the</a:t>
              </a:r>
              <a:r>
                <a:rPr lang="zh-CN" altLang="en-US" dirty="0">
                  <a:solidFill>
                    <a:srgbClr val="DB1F1D"/>
                  </a:solidFill>
                </a:rPr>
                <a:t> </a:t>
              </a:r>
              <a:r>
                <a:rPr lang="en-US" altLang="zh-CN" dirty="0">
                  <a:solidFill>
                    <a:srgbClr val="DB1F1D"/>
                  </a:solidFill>
                </a:rPr>
                <a:t>title</a:t>
              </a:r>
              <a:endParaRPr lang="zh-CN" altLang="en-US" dirty="0">
                <a:solidFill>
                  <a:srgbClr val="DB1F1D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602353" y="2901900"/>
              <a:ext cx="2963620" cy="10772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626028" y="2474892"/>
            <a:ext cx="2963620" cy="1908215"/>
            <a:chOff x="1602353" y="2070903"/>
            <a:chExt cx="2963620" cy="1908215"/>
          </a:xfrm>
        </p:grpSpPr>
        <p:sp>
          <p:nvSpPr>
            <p:cNvPr id="31" name="文本框 30"/>
            <p:cNvSpPr txBox="1"/>
            <p:nvPr/>
          </p:nvSpPr>
          <p:spPr>
            <a:xfrm>
              <a:off x="2061275" y="2070903"/>
              <a:ext cx="2045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DB1F1D"/>
                  </a:solidFill>
                </a:rPr>
                <a:t>添加标题</a:t>
              </a:r>
              <a:endParaRPr lang="en-US" altLang="zh-CN" sz="2800" dirty="0">
                <a:solidFill>
                  <a:srgbClr val="DB1F1D"/>
                </a:solidFill>
              </a:endParaRPr>
            </a:p>
            <a:p>
              <a:pPr algn="ctr"/>
              <a:r>
                <a:rPr lang="en-US" altLang="zh-CN" dirty="0">
                  <a:solidFill>
                    <a:srgbClr val="DB1F1D"/>
                  </a:solidFill>
                </a:rPr>
                <a:t>Add</a:t>
              </a:r>
              <a:r>
                <a:rPr lang="zh-CN" altLang="en-US" dirty="0">
                  <a:solidFill>
                    <a:srgbClr val="DB1F1D"/>
                  </a:solidFill>
                </a:rPr>
                <a:t> </a:t>
              </a:r>
              <a:r>
                <a:rPr lang="en-US" altLang="zh-CN" dirty="0">
                  <a:solidFill>
                    <a:srgbClr val="DB1F1D"/>
                  </a:solidFill>
                </a:rPr>
                <a:t>the</a:t>
              </a:r>
              <a:r>
                <a:rPr lang="zh-CN" altLang="en-US" dirty="0">
                  <a:solidFill>
                    <a:srgbClr val="DB1F1D"/>
                  </a:solidFill>
                </a:rPr>
                <a:t> </a:t>
              </a:r>
              <a:r>
                <a:rPr lang="en-US" altLang="zh-CN" dirty="0">
                  <a:solidFill>
                    <a:srgbClr val="DB1F1D"/>
                  </a:solidFill>
                </a:rPr>
                <a:t>title</a:t>
              </a:r>
              <a:endParaRPr lang="zh-CN" altLang="en-US" dirty="0">
                <a:solidFill>
                  <a:srgbClr val="DB1F1D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02353" y="2901900"/>
              <a:ext cx="2963620" cy="10772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 flipH="1">
            <a:off x="0" y="3226236"/>
            <a:ext cx="12192000" cy="3631764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599299" y="1189215"/>
            <a:ext cx="10993401" cy="4462527"/>
            <a:chOff x="599299" y="1849800"/>
            <a:chExt cx="10993401" cy="4462527"/>
          </a:xfrm>
        </p:grpSpPr>
        <p:sp>
          <p:nvSpPr>
            <p:cNvPr id="22" name="矩形 21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1"/>
              <a:srcRect/>
              <a:tile tx="0" ty="0" sx="100000" sy="100000" flip="none" algn="tl"/>
            </a:blipFill>
          </p:grpSpPr>
          <p:sp>
            <p:nvSpPr>
              <p:cNvPr id="25" name="矩形 24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 flipH="1">
            <a:off x="0" y="3375832"/>
            <a:ext cx="12192000" cy="3631764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028592" y="1900800"/>
            <a:ext cx="8134816" cy="3039356"/>
            <a:chOff x="2028592" y="1900800"/>
            <a:chExt cx="8134816" cy="3039356"/>
          </a:xfrm>
        </p:grpSpPr>
        <p:sp>
          <p:nvSpPr>
            <p:cNvPr id="38" name="文本框 37"/>
            <p:cNvSpPr txBox="1"/>
            <p:nvPr/>
          </p:nvSpPr>
          <p:spPr>
            <a:xfrm>
              <a:off x="5322714" y="2191918"/>
              <a:ext cx="3139321" cy="2457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959448" y="1900800"/>
              <a:ext cx="1203960" cy="3039356"/>
            </a:xfrm>
            <a:prstGeom prst="rect">
              <a:avLst/>
            </a:prstGeom>
            <a:solidFill>
              <a:srgbClr val="EE7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222874" y="2394900"/>
              <a:ext cx="677108" cy="205115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0EFE4"/>
                  </a:solidFill>
                </a:rPr>
                <a:t>添加标题</a:t>
              </a:r>
              <a:endParaRPr lang="zh-CN" altLang="en-US" sz="3200" dirty="0">
                <a:solidFill>
                  <a:srgbClr val="F0EFE4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9030794" y="1979578"/>
              <a:ext cx="1061268" cy="2881800"/>
            </a:xfrm>
            <a:prstGeom prst="rect">
              <a:avLst/>
            </a:prstGeom>
            <a:noFill/>
            <a:ln w="15875">
              <a:solidFill>
                <a:srgbClr val="DB1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028592" y="2191918"/>
              <a:ext cx="3139321" cy="24571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599299" y="1189215"/>
            <a:ext cx="10993401" cy="4462527"/>
            <a:chOff x="599299" y="1849800"/>
            <a:chExt cx="10993401" cy="4462527"/>
          </a:xfrm>
        </p:grpSpPr>
        <p:sp>
          <p:nvSpPr>
            <p:cNvPr id="32" name="矩形 31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1"/>
              <a:srcRect/>
              <a:tile tx="0" ty="0" sx="100000" sy="100000" flip="none" algn="tl"/>
            </a:blipFill>
          </p:grpSpPr>
          <p:sp>
            <p:nvSpPr>
              <p:cNvPr id="35" name="矩形 34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631532" y="-155569"/>
            <a:ext cx="2928937" cy="27236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46104" y="2912647"/>
            <a:ext cx="499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cs typeface="+mn-ea"/>
                <a:sym typeface="+mn-lt"/>
              </a:rPr>
              <a:t>此处输入标题</a:t>
            </a:r>
            <a:endParaRPr lang="zh-CN" altLang="en-US" sz="6000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5084" y="2198781"/>
            <a:ext cx="2384468" cy="2443395"/>
            <a:chOff x="2205084" y="2198781"/>
            <a:chExt cx="2384468" cy="24433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205084" y="2198781"/>
              <a:ext cx="2384468" cy="24433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661636" y="2489454"/>
              <a:ext cx="1471364" cy="186204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1500" dirty="0">
                  <a:blipFill dpi="0" rotWithShape="1">
                    <a:blip r:embed="rId5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叁</a:t>
              </a:r>
              <a:endParaRPr lang="zh-CN" altLang="en-US" sz="8800" dirty="0">
                <a:blipFill dpi="0" rotWithShape="1">
                  <a:blip r:embed="rId5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4066119" y="3048203"/>
            <a:ext cx="1262572" cy="69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465943" y="3048203"/>
            <a:ext cx="1262572" cy="6967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325735" y="3063875"/>
            <a:ext cx="400050" cy="879982"/>
            <a:chOff x="6834900" y="3810535"/>
            <a:chExt cx="400223" cy="71383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848000" y="3872912"/>
              <a:ext cx="292552" cy="61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32200"/>
            <a:ext cx="12192000" cy="32258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" y="0"/>
            <a:ext cx="1957388" cy="211455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V="1">
            <a:off x="4381928" y="2155576"/>
            <a:ext cx="0" cy="1833702"/>
          </a:xfrm>
          <a:prstGeom prst="line">
            <a:avLst/>
          </a:prstGeom>
          <a:ln w="15875">
            <a:solidFill>
              <a:srgbClr val="DB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 flipH="1">
            <a:off x="10234612" y="0"/>
            <a:ext cx="1957388" cy="211455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459284" y="2114550"/>
            <a:ext cx="2417142" cy="1885523"/>
            <a:chOff x="1794093" y="1958975"/>
            <a:chExt cx="2417142" cy="1885523"/>
          </a:xfrm>
        </p:grpSpPr>
        <p:sp>
          <p:nvSpPr>
            <p:cNvPr id="35" name="椭圆 34"/>
            <p:cNvSpPr/>
            <p:nvPr/>
          </p:nvSpPr>
          <p:spPr>
            <a:xfrm>
              <a:off x="2545464" y="1958975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壹</a:t>
              </a:r>
              <a:endParaRPr lang="zh-CN" altLang="en-US" sz="48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94093" y="3013501"/>
              <a:ext cx="24171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887430" y="2114550"/>
            <a:ext cx="2417142" cy="1885523"/>
            <a:chOff x="1794093" y="1958975"/>
            <a:chExt cx="2417142" cy="1885523"/>
          </a:xfrm>
        </p:grpSpPr>
        <p:sp>
          <p:nvSpPr>
            <p:cNvPr id="39" name="椭圆 38"/>
            <p:cNvSpPr/>
            <p:nvPr/>
          </p:nvSpPr>
          <p:spPr>
            <a:xfrm>
              <a:off x="2545464" y="1958975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贰</a:t>
              </a:r>
              <a:endParaRPr lang="zh-CN" altLang="en-US" sz="48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794093" y="3013501"/>
              <a:ext cx="24171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15576" y="2114550"/>
            <a:ext cx="2417142" cy="1885523"/>
            <a:chOff x="1794093" y="1958975"/>
            <a:chExt cx="2417142" cy="1885523"/>
          </a:xfrm>
        </p:grpSpPr>
        <p:sp>
          <p:nvSpPr>
            <p:cNvPr id="42" name="椭圆 41"/>
            <p:cNvSpPr/>
            <p:nvPr/>
          </p:nvSpPr>
          <p:spPr>
            <a:xfrm>
              <a:off x="2545464" y="1958975"/>
              <a:ext cx="914400" cy="914400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叁</a:t>
              </a:r>
              <a:endParaRPr lang="zh-CN" altLang="en-US" sz="48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94093" y="3013501"/>
              <a:ext cx="24171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 flipV="1">
            <a:off x="7810074" y="2155576"/>
            <a:ext cx="0" cy="1833702"/>
          </a:xfrm>
          <a:prstGeom prst="line">
            <a:avLst/>
          </a:prstGeom>
          <a:ln w="15875">
            <a:solidFill>
              <a:srgbClr val="DB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6096000" y="1447800"/>
          <a:ext cx="542290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31604" y="1559641"/>
            <a:ext cx="4425255" cy="584775"/>
            <a:chOff x="1160204" y="2405880"/>
            <a:chExt cx="4425255" cy="584775"/>
          </a:xfrm>
        </p:grpSpPr>
        <p:sp>
          <p:nvSpPr>
            <p:cNvPr id="14" name="文本框 13"/>
            <p:cNvSpPr txBox="1"/>
            <p:nvPr/>
          </p:nvSpPr>
          <p:spPr>
            <a:xfrm>
              <a:off x="1744979" y="2405880"/>
              <a:ext cx="384048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60204" y="2405880"/>
              <a:ext cx="584775" cy="584775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壹</a:t>
              </a:r>
              <a:endParaRPr lang="zh-CN" altLang="en-US" sz="24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31604" y="5335965"/>
            <a:ext cx="4425255" cy="584775"/>
            <a:chOff x="1160204" y="2405880"/>
            <a:chExt cx="4425255" cy="584775"/>
          </a:xfrm>
        </p:grpSpPr>
        <p:sp>
          <p:nvSpPr>
            <p:cNvPr id="33" name="文本框 32"/>
            <p:cNvSpPr txBox="1"/>
            <p:nvPr/>
          </p:nvSpPr>
          <p:spPr>
            <a:xfrm>
              <a:off x="1744979" y="2405880"/>
              <a:ext cx="384048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160204" y="2405880"/>
              <a:ext cx="584775" cy="584775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肆</a:t>
              </a:r>
              <a:endParaRPr lang="zh-CN" altLang="en-US" sz="24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31604" y="2818416"/>
            <a:ext cx="4425255" cy="584775"/>
            <a:chOff x="1160204" y="2405880"/>
            <a:chExt cx="4425255" cy="584775"/>
          </a:xfrm>
        </p:grpSpPr>
        <p:sp>
          <p:nvSpPr>
            <p:cNvPr id="36" name="文本框 35"/>
            <p:cNvSpPr txBox="1"/>
            <p:nvPr/>
          </p:nvSpPr>
          <p:spPr>
            <a:xfrm>
              <a:off x="1744979" y="2405880"/>
              <a:ext cx="384048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160204" y="2405880"/>
              <a:ext cx="584775" cy="584775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贰</a:t>
              </a:r>
              <a:endParaRPr lang="zh-CN" altLang="en-US" sz="24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1604" y="4077191"/>
            <a:ext cx="4425255" cy="584775"/>
            <a:chOff x="1160204" y="2405880"/>
            <a:chExt cx="4425255" cy="584775"/>
          </a:xfrm>
        </p:grpSpPr>
        <p:sp>
          <p:nvSpPr>
            <p:cNvPr id="39" name="文本框 38"/>
            <p:cNvSpPr txBox="1"/>
            <p:nvPr/>
          </p:nvSpPr>
          <p:spPr>
            <a:xfrm>
              <a:off x="1744979" y="2405880"/>
              <a:ext cx="3840480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160204" y="2405880"/>
              <a:ext cx="584775" cy="584775"/>
            </a:xfrm>
            <a:prstGeom prst="ellipse">
              <a:avLst/>
            </a:prstGeom>
            <a:noFill/>
            <a:ln w="15875">
              <a:solidFill>
                <a:srgbClr val="EE73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叁</a:t>
              </a:r>
              <a:endParaRPr lang="zh-CN" altLang="en-US" sz="24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/>
        </p:nvGrpSpPr>
        <p:grpSpPr>
          <a:xfrm>
            <a:off x="7717018" y="1904507"/>
            <a:ext cx="3164342" cy="1227360"/>
            <a:chOff x="7717018" y="1904507"/>
            <a:chExt cx="3164342" cy="1227360"/>
          </a:xfrm>
        </p:grpSpPr>
        <p:sp>
          <p:nvSpPr>
            <p:cNvPr id="19" name="文本框 18"/>
            <p:cNvSpPr txBox="1"/>
            <p:nvPr/>
          </p:nvSpPr>
          <p:spPr>
            <a:xfrm>
              <a:off x="7717018" y="1904507"/>
              <a:ext cx="2168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717018" y="2300870"/>
              <a:ext cx="31643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717018" y="3726134"/>
            <a:ext cx="3164342" cy="1227360"/>
            <a:chOff x="7717018" y="3726134"/>
            <a:chExt cx="3164342" cy="1227360"/>
          </a:xfrm>
        </p:grpSpPr>
        <p:sp>
          <p:nvSpPr>
            <p:cNvPr id="25" name="文本框 24"/>
            <p:cNvSpPr txBox="1"/>
            <p:nvPr/>
          </p:nvSpPr>
          <p:spPr>
            <a:xfrm>
              <a:off x="7717018" y="3726134"/>
              <a:ext cx="2168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717018" y="4122497"/>
              <a:ext cx="31643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146029" y="2479806"/>
            <a:ext cx="1899941" cy="1900191"/>
            <a:chOff x="5146029" y="2479806"/>
            <a:chExt cx="1899941" cy="1900191"/>
          </a:xfrm>
        </p:grpSpPr>
        <p:sp>
          <p:nvSpPr>
            <p:cNvPr id="3" name="矩形 2"/>
            <p:cNvSpPr/>
            <p:nvPr/>
          </p:nvSpPr>
          <p:spPr>
            <a:xfrm>
              <a:off x="5182029" y="2518187"/>
              <a:ext cx="1820484" cy="1821627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185758" y="2518187"/>
              <a:ext cx="910242" cy="910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BF1614"/>
                  </a:solidFill>
                </a:rPr>
                <a:t>壹</a:t>
              </a:r>
              <a:endParaRPr lang="zh-CN" altLang="en-US" sz="4000" dirty="0">
                <a:solidFill>
                  <a:srgbClr val="BF1614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096000" y="2518187"/>
              <a:ext cx="910242" cy="910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BF1614"/>
                  </a:solidFill>
                </a:rPr>
                <a:t>贰</a:t>
              </a:r>
              <a:endParaRPr lang="zh-CN" altLang="en-US" sz="4000" dirty="0">
                <a:solidFill>
                  <a:srgbClr val="BF1614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185758" y="3429000"/>
              <a:ext cx="910242" cy="910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BF1614"/>
                  </a:solidFill>
                </a:rPr>
                <a:t>叁</a:t>
              </a:r>
              <a:endParaRPr lang="zh-CN" altLang="en-US" sz="4000" dirty="0">
                <a:solidFill>
                  <a:srgbClr val="BF1614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096000" y="3429000"/>
              <a:ext cx="910242" cy="9108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rgbClr val="BF1614"/>
                  </a:solidFill>
                </a:rPr>
                <a:t>肆</a:t>
              </a:r>
              <a:endParaRPr lang="zh-CN" altLang="en-US" sz="4000" dirty="0">
                <a:solidFill>
                  <a:srgbClr val="BF1614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5185200" y="3429000"/>
              <a:ext cx="1821600" cy="0"/>
            </a:xfrm>
            <a:prstGeom prst="line">
              <a:avLst/>
            </a:prstGeom>
            <a:ln w="15875">
              <a:solidFill>
                <a:srgbClr val="BF16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6096000" y="2518187"/>
              <a:ext cx="0" cy="1821627"/>
            </a:xfrm>
            <a:prstGeom prst="line">
              <a:avLst/>
            </a:prstGeom>
            <a:ln w="15875">
              <a:solidFill>
                <a:srgbClr val="BF16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5182029" y="2479806"/>
              <a:ext cx="1820485" cy="72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182029" y="2518187"/>
              <a:ext cx="170923" cy="170923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5164588" y="4307997"/>
              <a:ext cx="1820485" cy="72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 rot="5400000">
              <a:off x="6061965" y="3391811"/>
              <a:ext cx="1896010" cy="72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rot="5400000">
              <a:off x="4234024" y="3391811"/>
              <a:ext cx="1896010" cy="720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 rot="5400000">
              <a:off x="6831590" y="2518187"/>
              <a:ext cx="170923" cy="170923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 flipV="1">
              <a:off x="5182029" y="4168891"/>
              <a:ext cx="170923" cy="170923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 rot="16200000" flipV="1">
              <a:off x="6831590" y="4168891"/>
              <a:ext cx="170923" cy="170923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185758" y="2518187"/>
              <a:ext cx="1820484" cy="1821627"/>
            </a:xfrm>
            <a:prstGeom prst="rect">
              <a:avLst/>
            </a:prstGeom>
            <a:noFill/>
            <a:ln w="952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310639" y="1904507"/>
            <a:ext cx="3164342" cy="1227360"/>
            <a:chOff x="1310639" y="1904507"/>
            <a:chExt cx="3164342" cy="1227360"/>
          </a:xfrm>
        </p:grpSpPr>
        <p:sp>
          <p:nvSpPr>
            <p:cNvPr id="66" name="文本框 65"/>
            <p:cNvSpPr txBox="1"/>
            <p:nvPr/>
          </p:nvSpPr>
          <p:spPr>
            <a:xfrm flipH="1">
              <a:off x="2306546" y="1904507"/>
              <a:ext cx="2168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67" name="文本框 66"/>
            <p:cNvSpPr txBox="1"/>
            <p:nvPr/>
          </p:nvSpPr>
          <p:spPr>
            <a:xfrm flipH="1">
              <a:off x="1310639" y="2300870"/>
              <a:ext cx="31643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310639" y="3726134"/>
            <a:ext cx="3164342" cy="1227360"/>
            <a:chOff x="1310639" y="3726134"/>
            <a:chExt cx="3164342" cy="1227360"/>
          </a:xfrm>
        </p:grpSpPr>
        <p:sp>
          <p:nvSpPr>
            <p:cNvPr id="69" name="文本框 68"/>
            <p:cNvSpPr txBox="1"/>
            <p:nvPr/>
          </p:nvSpPr>
          <p:spPr>
            <a:xfrm flipH="1">
              <a:off x="2306546" y="3726134"/>
              <a:ext cx="2168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70" name="文本框 69"/>
            <p:cNvSpPr txBox="1"/>
            <p:nvPr/>
          </p:nvSpPr>
          <p:spPr>
            <a:xfrm flipH="1">
              <a:off x="1310639" y="4122497"/>
              <a:ext cx="3164342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076489" y="1411786"/>
            <a:ext cx="6217708" cy="4034427"/>
            <a:chOff x="5076489" y="1411786"/>
            <a:chExt cx="6217708" cy="4034427"/>
          </a:xfrm>
        </p:grpSpPr>
        <p:sp>
          <p:nvSpPr>
            <p:cNvPr id="19" name="矩形 18"/>
            <p:cNvSpPr/>
            <p:nvPr/>
          </p:nvSpPr>
          <p:spPr>
            <a:xfrm>
              <a:off x="5150290" y="1486038"/>
              <a:ext cx="6060411" cy="3885925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98333" y="1411786"/>
              <a:ext cx="6122063" cy="148499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76489" y="5297713"/>
              <a:ext cx="6143907" cy="148499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146597" y="1411787"/>
              <a:ext cx="147600" cy="4034426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76489" y="1411787"/>
              <a:ext cx="147600" cy="4034426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 rot="16200000">
              <a:off x="5159985" y="4988561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5159986" y="1486036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rot="10800000">
              <a:off x="10836996" y="4988561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 rot="5400000">
              <a:off x="10836997" y="1486037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159986" y="1486036"/>
              <a:ext cx="6060411" cy="3885925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5760706" y="2500351"/>
              <a:ext cx="4839579" cy="1857298"/>
              <a:chOff x="5760706" y="2481892"/>
              <a:chExt cx="4839579" cy="1857298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760706" y="2481892"/>
                <a:ext cx="4839579" cy="107721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5863847" y="3927044"/>
                <a:ext cx="1200290" cy="412146"/>
                <a:chOff x="2518917" y="3882574"/>
                <a:chExt cx="1418677" cy="487133"/>
              </a:xfrm>
            </p:grpSpPr>
            <p:sp>
              <p:nvSpPr>
                <p:cNvPr id="22" name="矩形 21"/>
                <p:cNvSpPr/>
                <p:nvPr/>
              </p:nvSpPr>
              <p:spPr>
                <a:xfrm rot="5400000">
                  <a:off x="2984690" y="3416804"/>
                  <a:ext cx="487133" cy="1418674"/>
                </a:xfrm>
                <a:prstGeom prst="rect">
                  <a:avLst/>
                </a:prstGeom>
                <a:solidFill>
                  <a:srgbClr val="EE7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2518917" y="3926069"/>
                  <a:ext cx="1418676" cy="400151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rgbClr val="F0EFE4"/>
                      </a:solidFill>
                    </a:rPr>
                    <a:t>添加标题</a:t>
                  </a:r>
                  <a:endParaRPr lang="zh-CN" altLang="en-US" sz="1600" dirty="0">
                    <a:solidFill>
                      <a:srgbClr val="F0EFE4"/>
                    </a:solidFill>
                  </a:endParaRPr>
                </a:p>
              </p:txBody>
            </p:sp>
          </p:grpSp>
        </p:grpSp>
      </p:grp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897803" y="1411787"/>
            <a:ext cx="1968539" cy="1968013"/>
          </a:xfrm>
          <a:custGeom>
            <a:avLst/>
            <a:gdLst>
              <a:gd name="connsiteX0" fmla="*/ 0 w 1968539"/>
              <a:gd name="connsiteY0" fmla="*/ 0 h 1968013"/>
              <a:gd name="connsiteX1" fmla="*/ 1968539 w 1968539"/>
              <a:gd name="connsiteY1" fmla="*/ 0 h 1968013"/>
              <a:gd name="connsiteX2" fmla="*/ 1968539 w 1968539"/>
              <a:gd name="connsiteY2" fmla="*/ 1968013 h 1968013"/>
              <a:gd name="connsiteX3" fmla="*/ 0 w 1968539"/>
              <a:gd name="connsiteY3" fmla="*/ 1968013 h 19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39" h="1968013">
                <a:moveTo>
                  <a:pt x="0" y="0"/>
                </a:moveTo>
                <a:lnTo>
                  <a:pt x="1968539" y="0"/>
                </a:lnTo>
                <a:lnTo>
                  <a:pt x="1968539" y="1968013"/>
                </a:lnTo>
                <a:lnTo>
                  <a:pt x="0" y="1968013"/>
                </a:lnTo>
                <a:close/>
              </a:path>
            </a:pathLst>
          </a:cu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964768" y="1411787"/>
            <a:ext cx="1968539" cy="1968013"/>
          </a:xfrm>
          <a:custGeom>
            <a:avLst/>
            <a:gdLst>
              <a:gd name="connsiteX0" fmla="*/ 0 w 1968539"/>
              <a:gd name="connsiteY0" fmla="*/ 0 h 1968013"/>
              <a:gd name="connsiteX1" fmla="*/ 1968539 w 1968539"/>
              <a:gd name="connsiteY1" fmla="*/ 0 h 1968013"/>
              <a:gd name="connsiteX2" fmla="*/ 1968539 w 1968539"/>
              <a:gd name="connsiteY2" fmla="*/ 1968013 h 1968013"/>
              <a:gd name="connsiteX3" fmla="*/ 0 w 1968539"/>
              <a:gd name="connsiteY3" fmla="*/ 1968013 h 19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39" h="1968013">
                <a:moveTo>
                  <a:pt x="0" y="0"/>
                </a:moveTo>
                <a:lnTo>
                  <a:pt x="1968539" y="0"/>
                </a:lnTo>
                <a:lnTo>
                  <a:pt x="1968539" y="1968013"/>
                </a:lnTo>
                <a:lnTo>
                  <a:pt x="0" y="1968013"/>
                </a:lnTo>
                <a:close/>
              </a:path>
            </a:pathLst>
          </a:cu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97803" y="3478200"/>
            <a:ext cx="1968539" cy="1968013"/>
          </a:xfrm>
          <a:custGeom>
            <a:avLst/>
            <a:gdLst>
              <a:gd name="connsiteX0" fmla="*/ 0 w 1968539"/>
              <a:gd name="connsiteY0" fmla="*/ 0 h 1968013"/>
              <a:gd name="connsiteX1" fmla="*/ 1968539 w 1968539"/>
              <a:gd name="connsiteY1" fmla="*/ 0 h 1968013"/>
              <a:gd name="connsiteX2" fmla="*/ 1968539 w 1968539"/>
              <a:gd name="connsiteY2" fmla="*/ 1968013 h 1968013"/>
              <a:gd name="connsiteX3" fmla="*/ 0 w 1968539"/>
              <a:gd name="connsiteY3" fmla="*/ 1968013 h 19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39" h="1968013">
                <a:moveTo>
                  <a:pt x="0" y="0"/>
                </a:moveTo>
                <a:lnTo>
                  <a:pt x="1968539" y="0"/>
                </a:lnTo>
                <a:lnTo>
                  <a:pt x="1968539" y="1968013"/>
                </a:lnTo>
                <a:lnTo>
                  <a:pt x="0" y="1968013"/>
                </a:lnTo>
                <a:close/>
              </a:path>
            </a:pathLst>
          </a:cu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2964768" y="3478200"/>
            <a:ext cx="1968539" cy="1968013"/>
          </a:xfrm>
          <a:custGeom>
            <a:avLst/>
            <a:gdLst>
              <a:gd name="connsiteX0" fmla="*/ 0 w 1968539"/>
              <a:gd name="connsiteY0" fmla="*/ 0 h 1968013"/>
              <a:gd name="connsiteX1" fmla="*/ 1968539 w 1968539"/>
              <a:gd name="connsiteY1" fmla="*/ 0 h 1968013"/>
              <a:gd name="connsiteX2" fmla="*/ 1968539 w 1968539"/>
              <a:gd name="connsiteY2" fmla="*/ 1968013 h 1968013"/>
              <a:gd name="connsiteX3" fmla="*/ 0 w 1968539"/>
              <a:gd name="connsiteY3" fmla="*/ 1968013 h 19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39" h="1968013">
                <a:moveTo>
                  <a:pt x="0" y="0"/>
                </a:moveTo>
                <a:lnTo>
                  <a:pt x="1968539" y="0"/>
                </a:lnTo>
                <a:lnTo>
                  <a:pt x="1968539" y="1968013"/>
                </a:lnTo>
                <a:lnTo>
                  <a:pt x="0" y="1968013"/>
                </a:lnTo>
                <a:close/>
              </a:path>
            </a:pathLst>
          </a:cu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0" y="3226236"/>
            <a:ext cx="12192000" cy="3631764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599299" y="1189215"/>
            <a:ext cx="10993401" cy="4462527"/>
            <a:chOff x="599299" y="1849800"/>
            <a:chExt cx="10993401" cy="4462527"/>
          </a:xfrm>
        </p:grpSpPr>
        <p:sp>
          <p:nvSpPr>
            <p:cNvPr id="32" name="矩形 31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1"/>
              <a:srcRect/>
              <a:tile tx="0" ty="0" sx="100000" sy="100000" flip="none" algn="tl"/>
            </a:blipFill>
          </p:grpSpPr>
          <p:sp>
            <p:nvSpPr>
              <p:cNvPr id="35" name="矩形 34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631532" y="-155569"/>
            <a:ext cx="2928937" cy="27236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46104" y="2912647"/>
            <a:ext cx="499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cs typeface="+mn-ea"/>
                <a:sym typeface="+mn-lt"/>
              </a:rPr>
              <a:t>此处输入标题</a:t>
            </a:r>
            <a:endParaRPr lang="zh-CN" altLang="en-US" sz="6000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5084" y="2198781"/>
            <a:ext cx="2384468" cy="2443395"/>
            <a:chOff x="2205084" y="2198781"/>
            <a:chExt cx="2384468" cy="24433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205084" y="2198781"/>
              <a:ext cx="2384468" cy="24433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661636" y="2489454"/>
              <a:ext cx="1471364" cy="186204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1500" dirty="0">
                  <a:blipFill dpi="0" rotWithShape="1">
                    <a:blip r:embed="rId5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肆</a:t>
              </a:r>
              <a:endParaRPr lang="zh-CN" altLang="en-US" sz="8800" dirty="0">
                <a:blipFill dpi="0" rotWithShape="1">
                  <a:blip r:embed="rId5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4066119" y="3048203"/>
            <a:ext cx="1262572" cy="69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465943" y="3048203"/>
            <a:ext cx="1262572" cy="6967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325735" y="3063875"/>
            <a:ext cx="400050" cy="922517"/>
            <a:chOff x="6834900" y="3810535"/>
            <a:chExt cx="400223" cy="71383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848000" y="3872912"/>
              <a:ext cx="292552" cy="5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4312920"/>
            <a:ext cx="12192000" cy="25450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73881" y="1315282"/>
            <a:ext cx="3444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+mn-ea"/>
              </a:rPr>
              <a:t>添加标题</a:t>
            </a:r>
            <a:r>
              <a:rPr lang="en-US" altLang="zh-CN" sz="28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r>
              <a:rPr lang="zh-CN" altLang="en-US" sz="2800" dirty="0"/>
              <a:t>添加标题</a:t>
            </a:r>
            <a:endParaRPr lang="en-US" altLang="zh-CN" sz="2800" dirty="0"/>
          </a:p>
          <a:p>
            <a:pPr algn="ctr"/>
            <a:r>
              <a:rPr lang="en-US" altLang="zh-CN" sz="1600" dirty="0"/>
              <a:t>Add the title here</a:t>
            </a:r>
            <a:endParaRPr lang="zh-CN" altLang="en-US" sz="1600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5699760" y="2314902"/>
            <a:ext cx="792480" cy="0"/>
          </a:xfrm>
          <a:prstGeom prst="line">
            <a:avLst/>
          </a:prstGeom>
          <a:ln w="15875">
            <a:solidFill>
              <a:srgbClr val="DB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21080" y="2545080"/>
            <a:ext cx="10149840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并符合整体语言风格，内容简洁，尽量生动，将你需要表达的意思表述清楚完整，控制好字数，与设计排版相符合，保持美观大方。在这里添加你的详细小段落文本内容，与标题相关并符合整体语言风格，内容简洁，尽量生动，将你需要表达的意思表述清楚完整，控制好字数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hidden="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1" r="37226" b="59305"/>
          <a:stretch>
            <a:fillRect/>
          </a:stretch>
        </p:blipFill>
        <p:spPr>
          <a:xfrm>
            <a:off x="47506" y="235009"/>
            <a:ext cx="11212223" cy="512693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4762798" y="130448"/>
            <a:ext cx="2666404" cy="1686643"/>
            <a:chOff x="4762798" y="130448"/>
            <a:chExt cx="2666404" cy="1686643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5273017" y="130448"/>
              <a:ext cx="1645967" cy="16866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4762798" y="716793"/>
              <a:ext cx="871537" cy="48094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588169" y="168854"/>
              <a:ext cx="1015663" cy="15694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srgbClr val="F0EFE4"/>
                  </a:solidFill>
                  <a:cs typeface="+mn-ea"/>
                  <a:sym typeface="+mn-lt"/>
                </a:rPr>
                <a:t>目录</a:t>
              </a:r>
              <a:endParaRPr lang="zh-CN" altLang="en-US" sz="4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 flipH="1">
              <a:off x="6557665" y="716793"/>
              <a:ext cx="871537" cy="48094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99299" y="1849800"/>
            <a:ext cx="10993401" cy="4462527"/>
            <a:chOff x="599299" y="1849800"/>
            <a:chExt cx="10993401" cy="4462527"/>
          </a:xfrm>
        </p:grpSpPr>
        <p:sp>
          <p:nvSpPr>
            <p:cNvPr id="9" name="矩形 8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5"/>
              <a:srcRect/>
              <a:tile tx="0" ty="0" sx="100000" sy="100000" flip="none" algn="tl"/>
            </a:blipFill>
          </p:grpSpPr>
          <p:sp>
            <p:nvSpPr>
              <p:cNvPr id="10" name="矩形 9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2049518" y="2432576"/>
            <a:ext cx="914400" cy="914400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壹</a:t>
            </a:r>
            <a:endParaRPr lang="zh-CN" altLang="en-US" sz="4800" dirty="0">
              <a:blipFill dpi="0" rotWithShape="1">
                <a:blip r:embed="rId6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15056" y="3421227"/>
            <a:ext cx="58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此处输入标题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433441" y="2432576"/>
            <a:ext cx="914400" cy="914400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肆</a:t>
            </a:r>
            <a:endParaRPr lang="zh-CN" altLang="en-US" sz="4800" dirty="0">
              <a:blipFill dpi="0" rotWithShape="1">
                <a:blip r:embed="rId6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98979" y="3421227"/>
            <a:ext cx="58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此处输入标题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638800" y="2432576"/>
            <a:ext cx="914400" cy="914400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叁</a:t>
            </a:r>
            <a:endParaRPr lang="zh-CN" altLang="en-US" sz="4800" dirty="0">
              <a:blipFill dpi="0" rotWithShape="1">
                <a:blip r:embed="rId6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804338" y="3421227"/>
            <a:ext cx="58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此处输入标题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844159" y="2432576"/>
            <a:ext cx="914400" cy="914400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贰</a:t>
            </a:r>
            <a:endParaRPr lang="zh-CN" altLang="en-US" sz="4800" dirty="0">
              <a:blipFill dpi="0" rotWithShape="1">
                <a:blip r:embed="rId6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009697" y="3421227"/>
            <a:ext cx="58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此处输入标题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9228082" y="2432576"/>
            <a:ext cx="914400" cy="914400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伍</a:t>
            </a:r>
            <a:endParaRPr lang="zh-CN" altLang="en-US" sz="4800" dirty="0">
              <a:blipFill dpi="0" rotWithShape="1">
                <a:blip r:embed="rId6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393620" y="3421227"/>
            <a:ext cx="583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此处输入标题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300901" y="428165"/>
            <a:ext cx="2033040" cy="137761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858060" y="-450467"/>
            <a:ext cx="2817212" cy="190898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47506" y="6623855"/>
            <a:ext cx="12192000" cy="149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8" grpId="0" animBg="1"/>
      <p:bldP spid="29" grpId="0"/>
      <p:bldP spid="31" grpId="0" animBg="1"/>
      <p:bldP spid="32" grpId="0"/>
      <p:bldP spid="34" grpId="0" animBg="1"/>
      <p:bldP spid="35" grpId="0"/>
      <p:bldP spid="41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08275" y="1484556"/>
            <a:ext cx="3957608" cy="4649544"/>
            <a:chOff x="1208275" y="1484556"/>
            <a:chExt cx="3957608" cy="464954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/>
            <a:srcRect b="-1"/>
            <a:stretch>
              <a:fillRect/>
            </a:stretch>
          </p:blipFill>
          <p:spPr>
            <a:xfrm>
              <a:off x="1208275" y="1484558"/>
              <a:ext cx="3957608" cy="4649542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1282075" y="1484558"/>
              <a:ext cx="3849090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282075" y="5986500"/>
              <a:ext cx="3849090" cy="14760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018283" y="1484556"/>
              <a:ext cx="147600" cy="464954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208275" y="1484556"/>
              <a:ext cx="147600" cy="4649543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16200000">
              <a:off x="1282075" y="5682718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282076" y="1558358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 rot="10800000">
              <a:off x="4704430" y="5682718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 rot="5400000">
              <a:off x="4704431" y="1558357"/>
              <a:ext cx="383401" cy="383399"/>
            </a:xfrm>
            <a:custGeom>
              <a:avLst/>
              <a:gdLst>
                <a:gd name="connsiteX0" fmla="*/ 0 w 457200"/>
                <a:gd name="connsiteY0" fmla="*/ 0 h 457198"/>
                <a:gd name="connsiteX1" fmla="*/ 457200 w 457200"/>
                <a:gd name="connsiteY1" fmla="*/ 0 h 457198"/>
                <a:gd name="connsiteX2" fmla="*/ 447911 w 457200"/>
                <a:gd name="connsiteY2" fmla="*/ 92140 h 457198"/>
                <a:gd name="connsiteX3" fmla="*/ 0 w 457200"/>
                <a:gd name="connsiteY3" fmla="*/ 457198 h 457198"/>
                <a:gd name="connsiteX4" fmla="*/ 0 w 457200"/>
                <a:gd name="connsiteY4" fmla="*/ 457198 h 45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198">
                  <a:moveTo>
                    <a:pt x="0" y="0"/>
                  </a:moveTo>
                  <a:lnTo>
                    <a:pt x="457200" y="0"/>
                  </a:lnTo>
                  <a:lnTo>
                    <a:pt x="447911" y="92140"/>
                  </a:lnTo>
                  <a:cubicBezTo>
                    <a:pt x="405279" y="300479"/>
                    <a:pt x="220942" y="457198"/>
                    <a:pt x="0" y="457198"/>
                  </a:cubicBezTo>
                  <a:lnTo>
                    <a:pt x="0" y="457198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282077" y="1561322"/>
              <a:ext cx="3805754" cy="4504796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813144" y="1342325"/>
            <a:ext cx="5064376" cy="1011915"/>
            <a:chOff x="5813144" y="2420602"/>
            <a:chExt cx="5064376" cy="1011915"/>
          </a:xfrm>
        </p:grpSpPr>
        <p:sp>
          <p:nvSpPr>
            <p:cNvPr id="8" name="文本框 7"/>
            <p:cNvSpPr txBox="1"/>
            <p:nvPr/>
          </p:nvSpPr>
          <p:spPr>
            <a:xfrm>
              <a:off x="5813144" y="2420602"/>
              <a:ext cx="2745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800" dirty="0"/>
                <a:t>添加标题</a:t>
              </a:r>
              <a:endParaRPr lang="zh-CN" altLang="en-US" sz="28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96829" y="2847742"/>
              <a:ext cx="48806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在这里添加你的详细小段落文本内容，与标题相关内容简洁。在这里添加你的详细小段落文本内容。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13144" y="5122185"/>
            <a:ext cx="5064376" cy="1011915"/>
            <a:chOff x="5813144" y="2420602"/>
            <a:chExt cx="5064376" cy="1011915"/>
          </a:xfrm>
        </p:grpSpPr>
        <p:sp>
          <p:nvSpPr>
            <p:cNvPr id="26" name="文本框 25"/>
            <p:cNvSpPr txBox="1"/>
            <p:nvPr/>
          </p:nvSpPr>
          <p:spPr>
            <a:xfrm>
              <a:off x="5813144" y="2420602"/>
              <a:ext cx="2745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800" dirty="0"/>
                <a:t>添加标题</a:t>
              </a:r>
              <a:endParaRPr lang="zh-CN" altLang="en-US" sz="28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6829" y="2847742"/>
              <a:ext cx="48806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在这里添加你的详细小段落文本内容，与标题相关内容简洁。在这里添加你的详细小段落文本内容。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13144" y="3232255"/>
            <a:ext cx="5064376" cy="1011915"/>
            <a:chOff x="5813144" y="2420602"/>
            <a:chExt cx="5064376" cy="1011915"/>
          </a:xfrm>
        </p:grpSpPr>
        <p:sp>
          <p:nvSpPr>
            <p:cNvPr id="29" name="文本框 28"/>
            <p:cNvSpPr txBox="1"/>
            <p:nvPr/>
          </p:nvSpPr>
          <p:spPr>
            <a:xfrm>
              <a:off x="5813144" y="2420602"/>
              <a:ext cx="2745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800" dirty="0"/>
                <a:t>添加标题</a:t>
              </a:r>
              <a:endParaRPr lang="zh-CN" altLang="en-US" sz="28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996829" y="2847742"/>
              <a:ext cx="4880691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在这里添加你的详细小段落文本内容，与标题相关内容简洁。在这里添加你的详细小段落文本内容。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1308102" y="2642090"/>
            <a:ext cx="584775" cy="584775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壹</a:t>
            </a:r>
            <a:endParaRPr lang="zh-CN" altLang="en-US" sz="2400" dirty="0">
              <a:blipFill dpi="0" rotWithShape="1">
                <a:blip r:embed="rId2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60400" y="3631133"/>
            <a:ext cx="188017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300712" y="2642090"/>
            <a:ext cx="584775" cy="584775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伍</a:t>
            </a:r>
            <a:endParaRPr lang="zh-CN" altLang="en-US" sz="2400" dirty="0">
              <a:blipFill dpi="0" rotWithShape="1">
                <a:blip r:embed="rId2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 flipH="1">
            <a:off x="9653010" y="3631133"/>
            <a:ext cx="188017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052558" y="2642090"/>
            <a:ext cx="584775" cy="584775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肆</a:t>
            </a:r>
            <a:endParaRPr lang="zh-CN" altLang="en-US" sz="2400" dirty="0">
              <a:blipFill dpi="0" rotWithShape="1">
                <a:blip r:embed="rId2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 flipH="1">
            <a:off x="7404856" y="3631133"/>
            <a:ext cx="188017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804406" y="2642090"/>
            <a:ext cx="584775" cy="584775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叁</a:t>
            </a:r>
            <a:endParaRPr lang="zh-CN" altLang="en-US" sz="2400" dirty="0">
              <a:blipFill dpi="0" rotWithShape="1">
                <a:blip r:embed="rId2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 flipH="1">
            <a:off x="5156704" y="3631133"/>
            <a:ext cx="188017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3556254" y="2642090"/>
            <a:ext cx="584775" cy="584775"/>
          </a:xfrm>
          <a:prstGeom prst="ellipse">
            <a:avLst/>
          </a:prstGeom>
          <a:noFill/>
          <a:ln w="15875"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cs typeface="+mn-ea"/>
                <a:sym typeface="+mn-lt"/>
              </a:rPr>
              <a:t>贰</a:t>
            </a:r>
            <a:endParaRPr lang="zh-CN" altLang="en-US" sz="2400" dirty="0">
              <a:blipFill dpi="0" rotWithShape="1">
                <a:blip r:embed="rId2"/>
                <a:srcRect/>
                <a:tile tx="0" ty="0" sx="100000" sy="100000" flip="none" algn="tl"/>
              </a:blip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 flipH="1">
            <a:off x="2908552" y="3631133"/>
            <a:ext cx="188017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0" y="3374999"/>
            <a:ext cx="12192000" cy="108000"/>
            <a:chOff x="0" y="3374999"/>
            <a:chExt cx="12192000" cy="108000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0" y="3429001"/>
              <a:ext cx="12192000" cy="0"/>
            </a:xfrm>
            <a:prstGeom prst="line">
              <a:avLst/>
            </a:prstGeom>
            <a:ln w="15875">
              <a:solidFill>
                <a:srgbClr val="EE73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/>
            <p:cNvSpPr/>
            <p:nvPr/>
          </p:nvSpPr>
          <p:spPr>
            <a:xfrm>
              <a:off x="1546489" y="337499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0539099" y="337499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8290945" y="337499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6042793" y="337499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3794641" y="3374999"/>
              <a:ext cx="108000" cy="10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4" grpId="0" animBg="1"/>
      <p:bldP spid="35" grpId="0"/>
      <p:bldP spid="38" grpId="0" animBg="1"/>
      <p:bldP spid="39" grpId="0"/>
      <p:bldP spid="42" grpId="0" animBg="1"/>
      <p:bldP spid="43" grpId="0"/>
      <p:bldP spid="46" grpId="0" animBg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82169" y="1856105"/>
            <a:ext cx="4428955" cy="1258137"/>
            <a:chOff x="5996829" y="2420602"/>
            <a:chExt cx="4428955" cy="1258137"/>
          </a:xfrm>
        </p:grpSpPr>
        <p:sp>
          <p:nvSpPr>
            <p:cNvPr id="3" name="文本框 2"/>
            <p:cNvSpPr txBox="1"/>
            <p:nvPr/>
          </p:nvSpPr>
          <p:spPr>
            <a:xfrm>
              <a:off x="7680345" y="2420602"/>
              <a:ext cx="2745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800" dirty="0"/>
                <a:t>添加标题</a:t>
              </a:r>
              <a:endParaRPr lang="zh-CN" altLang="en-US" sz="2800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996829" y="2847742"/>
              <a:ext cx="4428955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在这里添加你的详细小段落文本内容，与标题相关内容简洁。在这里添加你的详细小段落文本内容。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82169" y="3959225"/>
            <a:ext cx="4428955" cy="1258137"/>
            <a:chOff x="5996829" y="2420602"/>
            <a:chExt cx="4428955" cy="1258137"/>
          </a:xfrm>
        </p:grpSpPr>
        <p:sp>
          <p:nvSpPr>
            <p:cNvPr id="6" name="文本框 5"/>
            <p:cNvSpPr txBox="1"/>
            <p:nvPr/>
          </p:nvSpPr>
          <p:spPr>
            <a:xfrm>
              <a:off x="7680345" y="2420602"/>
              <a:ext cx="2745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800" dirty="0"/>
                <a:t>添加标题</a:t>
              </a:r>
              <a:endParaRPr lang="zh-CN" altLang="en-US" sz="280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996829" y="2847742"/>
              <a:ext cx="4428955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在这里添加你的详细小段落文本内容，与标题相关内容简洁。在这里添加你的详细小段落文本内容。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096000" y="1130299"/>
            <a:ext cx="1633820" cy="4854575"/>
          </a:xfrm>
          <a:custGeom>
            <a:avLst/>
            <a:gdLst>
              <a:gd name="connsiteX0" fmla="*/ 0 w 1633820"/>
              <a:gd name="connsiteY0" fmla="*/ 0 h 4854575"/>
              <a:gd name="connsiteX1" fmla="*/ 1633820 w 1633820"/>
              <a:gd name="connsiteY1" fmla="*/ 0 h 4854575"/>
              <a:gd name="connsiteX2" fmla="*/ 1633820 w 1633820"/>
              <a:gd name="connsiteY2" fmla="*/ 4854575 h 4854575"/>
              <a:gd name="connsiteX3" fmla="*/ 0 w 1633820"/>
              <a:gd name="connsiteY3" fmla="*/ 4854575 h 48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20" h="4854575">
                <a:moveTo>
                  <a:pt x="0" y="0"/>
                </a:moveTo>
                <a:lnTo>
                  <a:pt x="1633820" y="0"/>
                </a:lnTo>
                <a:lnTo>
                  <a:pt x="1633820" y="4854575"/>
                </a:lnTo>
                <a:lnTo>
                  <a:pt x="0" y="4854575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7827849" y="1130299"/>
            <a:ext cx="1633818" cy="4854575"/>
          </a:xfrm>
          <a:custGeom>
            <a:avLst/>
            <a:gdLst>
              <a:gd name="connsiteX0" fmla="*/ 0 w 1633818"/>
              <a:gd name="connsiteY0" fmla="*/ 0 h 4854575"/>
              <a:gd name="connsiteX1" fmla="*/ 1633818 w 1633818"/>
              <a:gd name="connsiteY1" fmla="*/ 0 h 4854575"/>
              <a:gd name="connsiteX2" fmla="*/ 1633818 w 1633818"/>
              <a:gd name="connsiteY2" fmla="*/ 4854575 h 4854575"/>
              <a:gd name="connsiteX3" fmla="*/ 0 w 1633818"/>
              <a:gd name="connsiteY3" fmla="*/ 4854575 h 48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18" h="4854575">
                <a:moveTo>
                  <a:pt x="0" y="0"/>
                </a:moveTo>
                <a:lnTo>
                  <a:pt x="1633818" y="0"/>
                </a:lnTo>
                <a:lnTo>
                  <a:pt x="1633818" y="4854575"/>
                </a:lnTo>
                <a:lnTo>
                  <a:pt x="0" y="4854575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559698" y="1130299"/>
            <a:ext cx="1633819" cy="4854575"/>
          </a:xfrm>
          <a:custGeom>
            <a:avLst/>
            <a:gdLst>
              <a:gd name="connsiteX0" fmla="*/ 0 w 1633819"/>
              <a:gd name="connsiteY0" fmla="*/ 0 h 4854575"/>
              <a:gd name="connsiteX1" fmla="*/ 1633819 w 1633819"/>
              <a:gd name="connsiteY1" fmla="*/ 0 h 4854575"/>
              <a:gd name="connsiteX2" fmla="*/ 1633819 w 1633819"/>
              <a:gd name="connsiteY2" fmla="*/ 4854575 h 4854575"/>
              <a:gd name="connsiteX3" fmla="*/ 0 w 1633819"/>
              <a:gd name="connsiteY3" fmla="*/ 4854575 h 485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819" h="4854575">
                <a:moveTo>
                  <a:pt x="0" y="0"/>
                </a:moveTo>
                <a:lnTo>
                  <a:pt x="1633819" y="0"/>
                </a:lnTo>
                <a:lnTo>
                  <a:pt x="1633819" y="4854575"/>
                </a:lnTo>
                <a:lnTo>
                  <a:pt x="0" y="4854575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/>
        </p:nvSpPr>
        <p:spPr>
          <a:xfrm>
            <a:off x="0" y="3644113"/>
            <a:ext cx="12191999" cy="1287921"/>
          </a:xfrm>
          <a:custGeom>
            <a:avLst/>
            <a:gdLst>
              <a:gd name="connsiteX0" fmla="*/ 0 w 12191999"/>
              <a:gd name="connsiteY0" fmla="*/ 0 h 1287921"/>
              <a:gd name="connsiteX1" fmla="*/ 12191999 w 12191999"/>
              <a:gd name="connsiteY1" fmla="*/ 0 h 1287921"/>
              <a:gd name="connsiteX2" fmla="*/ 12191999 w 12191999"/>
              <a:gd name="connsiteY2" fmla="*/ 816806 h 1287921"/>
              <a:gd name="connsiteX3" fmla="*/ 10420649 w 12191999"/>
              <a:gd name="connsiteY3" fmla="*/ 1229032 h 1287921"/>
              <a:gd name="connsiteX4" fmla="*/ 9548251 w 12191999"/>
              <a:gd name="connsiteY4" fmla="*/ 1062456 h 1287921"/>
              <a:gd name="connsiteX5" fmla="*/ 9440723 w 12191999"/>
              <a:gd name="connsiteY5" fmla="*/ 1029432 h 1287921"/>
              <a:gd name="connsiteX6" fmla="*/ 9233764 w 12191999"/>
              <a:gd name="connsiteY6" fmla="*/ 965870 h 1287921"/>
              <a:gd name="connsiteX7" fmla="*/ 8026931 w 12191999"/>
              <a:gd name="connsiteY7" fmla="*/ 728472 h 1287921"/>
              <a:gd name="connsiteX8" fmla="*/ 6096000 w 12191999"/>
              <a:gd name="connsiteY8" fmla="*/ 1287921 h 1287921"/>
              <a:gd name="connsiteX9" fmla="*/ 4165067 w 12191999"/>
              <a:gd name="connsiteY9" fmla="*/ 728472 h 1287921"/>
              <a:gd name="connsiteX10" fmla="*/ 2958236 w 12191999"/>
              <a:gd name="connsiteY10" fmla="*/ 965870 h 1287921"/>
              <a:gd name="connsiteX11" fmla="*/ 2751275 w 12191999"/>
              <a:gd name="connsiteY11" fmla="*/ 1029432 h 1287921"/>
              <a:gd name="connsiteX12" fmla="*/ 2643747 w 12191999"/>
              <a:gd name="connsiteY12" fmla="*/ 1062456 h 1287921"/>
              <a:gd name="connsiteX13" fmla="*/ 1771349 w 12191999"/>
              <a:gd name="connsiteY13" fmla="*/ 1229032 h 1287921"/>
              <a:gd name="connsiteX14" fmla="*/ 406370 w 12191999"/>
              <a:gd name="connsiteY14" fmla="*/ 970585 h 1287921"/>
              <a:gd name="connsiteX15" fmla="*/ 0 w 12191999"/>
              <a:gd name="connsiteY15" fmla="*/ 816807 h 1287921"/>
              <a:gd name="connsiteX16" fmla="*/ 0 w 12191999"/>
              <a:gd name="connsiteY16" fmla="*/ 816806 h 1287921"/>
              <a:gd name="connsiteX17" fmla="*/ 0 w 12191999"/>
              <a:gd name="connsiteY17" fmla="*/ 0 h 128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1999" h="1287921">
                <a:moveTo>
                  <a:pt x="0" y="0"/>
                </a:moveTo>
                <a:lnTo>
                  <a:pt x="12191999" y="0"/>
                </a:lnTo>
                <a:lnTo>
                  <a:pt x="12191999" y="816806"/>
                </a:lnTo>
                <a:cubicBezTo>
                  <a:pt x="11653413" y="1030280"/>
                  <a:pt x="11114827" y="1224124"/>
                  <a:pt x="10420649" y="1229032"/>
                </a:cubicBezTo>
                <a:cubicBezTo>
                  <a:pt x="10160332" y="1230872"/>
                  <a:pt x="9859995" y="1155420"/>
                  <a:pt x="9548251" y="1062456"/>
                </a:cubicBezTo>
                <a:lnTo>
                  <a:pt x="9440723" y="1029432"/>
                </a:lnTo>
                <a:lnTo>
                  <a:pt x="9233764" y="965870"/>
                </a:lnTo>
                <a:cubicBezTo>
                  <a:pt x="8812203" y="835209"/>
                  <a:pt x="8387319" y="708842"/>
                  <a:pt x="8026931" y="728472"/>
                </a:cubicBezTo>
                <a:cubicBezTo>
                  <a:pt x="7306157" y="767731"/>
                  <a:pt x="6701078" y="1013104"/>
                  <a:pt x="6096000" y="1287921"/>
                </a:cubicBezTo>
                <a:cubicBezTo>
                  <a:pt x="5490922" y="1013104"/>
                  <a:pt x="4885843" y="767731"/>
                  <a:pt x="4165067" y="728472"/>
                </a:cubicBezTo>
                <a:cubicBezTo>
                  <a:pt x="3804681" y="708842"/>
                  <a:pt x="3379796" y="835209"/>
                  <a:pt x="2958236" y="965870"/>
                </a:cubicBezTo>
                <a:lnTo>
                  <a:pt x="2751275" y="1029432"/>
                </a:lnTo>
                <a:lnTo>
                  <a:pt x="2643747" y="1062456"/>
                </a:lnTo>
                <a:cubicBezTo>
                  <a:pt x="2332004" y="1155420"/>
                  <a:pt x="2031666" y="1230872"/>
                  <a:pt x="1771349" y="1229032"/>
                </a:cubicBezTo>
                <a:cubicBezTo>
                  <a:pt x="1250716" y="1225351"/>
                  <a:pt x="817603" y="1115394"/>
                  <a:pt x="406370" y="970585"/>
                </a:cubicBezTo>
                <a:lnTo>
                  <a:pt x="0" y="816807"/>
                </a:lnTo>
                <a:lnTo>
                  <a:pt x="0" y="81680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EE7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5010840" y="4839793"/>
            <a:ext cx="2170321" cy="2018207"/>
          </a:xfrm>
          <a:prstGeom prst="rect">
            <a:avLst/>
          </a:prstGeom>
        </p:spPr>
      </p:pic>
      <p:pic>
        <p:nvPicPr>
          <p:cNvPr id="27" name="图片占位符 2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4868929"/>
          </a:xfrm>
        </p:spPr>
      </p:pic>
      <p:grpSp>
        <p:nvGrpSpPr>
          <p:cNvPr id="34" name="组合 33"/>
          <p:cNvGrpSpPr/>
          <p:nvPr/>
        </p:nvGrpSpPr>
        <p:grpSpPr>
          <a:xfrm>
            <a:off x="1965656" y="1619839"/>
            <a:ext cx="8260689" cy="2254138"/>
            <a:chOff x="1289928" y="2512865"/>
            <a:chExt cx="8260689" cy="2254138"/>
          </a:xfrm>
        </p:grpSpPr>
        <p:sp>
          <p:nvSpPr>
            <p:cNvPr id="35" name="文本框 34"/>
            <p:cNvSpPr txBox="1"/>
            <p:nvPr/>
          </p:nvSpPr>
          <p:spPr>
            <a:xfrm>
              <a:off x="4953382" y="2630830"/>
              <a:ext cx="3508653" cy="20182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solidFill>
                  <a:schemeClr val="bg1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873509" y="2512865"/>
              <a:ext cx="677108" cy="225413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BF1614"/>
                  </a:solidFill>
                </a:rPr>
                <a:t>•</a:t>
              </a:r>
              <a:r>
                <a:rPr lang="zh-CN" altLang="en-US" sz="3200" dirty="0">
                  <a:solidFill>
                    <a:schemeClr val="bg1"/>
                  </a:solidFill>
                </a:rPr>
                <a:t>添加标题</a:t>
              </a:r>
              <a:r>
                <a:rPr lang="en-US" altLang="zh-CN" sz="3200" dirty="0">
                  <a:solidFill>
                    <a:srgbClr val="BF1614"/>
                  </a:solidFill>
                </a:rPr>
                <a:t>•</a:t>
              </a:r>
              <a:endParaRPr lang="zh-CN" altLang="en-US" sz="3200" dirty="0">
                <a:solidFill>
                  <a:srgbClr val="BF1614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289928" y="2630830"/>
              <a:ext cx="3508653" cy="20182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solidFill>
                  <a:schemeClr val="bg1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36" name="矩形 35"/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rgbClr val="E7D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4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3398783" y="665128"/>
            <a:ext cx="5394435" cy="55277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0" y="3226236"/>
            <a:ext cx="12192000" cy="36317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5859517" y="-729419"/>
            <a:ext cx="6684580" cy="375219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-352097" y="1675501"/>
            <a:ext cx="2817212" cy="19089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114946" y="882185"/>
            <a:ext cx="2033040" cy="13776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1157189" y="1995130"/>
            <a:ext cx="10416114" cy="363176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93178" y="1146045"/>
            <a:ext cx="2205645" cy="4153335"/>
            <a:chOff x="4993178" y="1013938"/>
            <a:chExt cx="2205645" cy="4153335"/>
          </a:xfrm>
        </p:grpSpPr>
        <p:sp>
          <p:nvSpPr>
            <p:cNvPr id="19" name="文本框 18"/>
            <p:cNvSpPr txBox="1"/>
            <p:nvPr/>
          </p:nvSpPr>
          <p:spPr>
            <a:xfrm>
              <a:off x="4993178" y="1013938"/>
              <a:ext cx="220564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0" b="1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谢</a:t>
              </a:r>
              <a:endParaRPr lang="zh-CN" altLang="en-US" sz="15000" b="1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93178" y="2766616"/>
              <a:ext cx="220564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0" b="1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谢</a:t>
              </a:r>
              <a:endParaRPr lang="zh-CN" altLang="en-US" sz="15000" b="1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128175" y="4611813"/>
              <a:ext cx="193565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8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THANKS</a:t>
              </a:r>
              <a:endParaRPr lang="zh-CN" altLang="en-US" sz="2800" dirty="0">
                <a:blipFill dpi="0" rotWithShape="1">
                  <a:blip r:embed="rId8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50405" y="2759075"/>
            <a:ext cx="400050" cy="854572"/>
            <a:chOff x="6834900" y="3810535"/>
            <a:chExt cx="400223" cy="71383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6848000" y="3872912"/>
              <a:ext cx="292552" cy="63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599299" y="1189215"/>
            <a:ext cx="10993401" cy="4462527"/>
            <a:chOff x="599299" y="1849800"/>
            <a:chExt cx="10993401" cy="4462527"/>
          </a:xfrm>
        </p:grpSpPr>
        <p:sp>
          <p:nvSpPr>
            <p:cNvPr id="32" name="矩形 31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1"/>
              <a:srcRect/>
              <a:tile tx="0" ty="0" sx="100000" sy="100000" flip="none" algn="tl"/>
            </a:blipFill>
          </p:grpSpPr>
          <p:sp>
            <p:nvSpPr>
              <p:cNvPr id="35" name="矩形 34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631532" y="-155569"/>
            <a:ext cx="2928937" cy="27236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46104" y="2912647"/>
            <a:ext cx="499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cs typeface="+mn-ea"/>
                <a:sym typeface="+mn-lt"/>
              </a:rPr>
              <a:t>此处输入标题</a:t>
            </a:r>
            <a:endParaRPr lang="zh-CN" altLang="en-US" sz="6000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5084" y="2198781"/>
            <a:ext cx="2384468" cy="2443395"/>
            <a:chOff x="2205084" y="2198781"/>
            <a:chExt cx="2384468" cy="24433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205084" y="2198781"/>
              <a:ext cx="2384468" cy="24433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661636" y="2489454"/>
              <a:ext cx="1471364" cy="186204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1500" dirty="0">
                  <a:blipFill dpi="0" rotWithShape="1">
                    <a:blip r:embed="rId5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壹</a:t>
              </a:r>
              <a:endParaRPr lang="zh-CN" altLang="en-US" sz="8800" dirty="0">
                <a:blipFill dpi="0" rotWithShape="1">
                  <a:blip r:embed="rId5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4066119" y="3048203"/>
            <a:ext cx="1262572" cy="69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465943" y="3048203"/>
            <a:ext cx="1262572" cy="6967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325735" y="3063875"/>
            <a:ext cx="400050" cy="872249"/>
            <a:chOff x="6834900" y="3810535"/>
            <a:chExt cx="400223" cy="71383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848000" y="3872912"/>
              <a:ext cx="292552" cy="62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2943988"/>
            <a:ext cx="11390673" cy="39140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72255" y="3377941"/>
            <a:ext cx="5371026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在这里添加你的详细小段落文本内容，与标题相关并符合整体语言风格，内容简洁，尽量生动，将你需要表达的意思表述清楚完整，控制好字数，与设计排版相符合，保持美观大方。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73250" y="3135010"/>
            <a:ext cx="2759305" cy="0"/>
          </a:xfrm>
          <a:prstGeom prst="line">
            <a:avLst/>
          </a:prstGeom>
          <a:ln w="15875">
            <a:solidFill>
              <a:srgbClr val="DB1F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5658703" y="1313050"/>
            <a:ext cx="2973852" cy="1630938"/>
            <a:chOff x="6185646" y="1368026"/>
            <a:chExt cx="2973852" cy="1630938"/>
          </a:xfrm>
        </p:grpSpPr>
        <p:sp>
          <p:nvSpPr>
            <p:cNvPr id="9" name="文本框 8"/>
            <p:cNvSpPr txBox="1"/>
            <p:nvPr/>
          </p:nvSpPr>
          <p:spPr>
            <a:xfrm>
              <a:off x="6185646" y="1368026"/>
              <a:ext cx="297385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dirty="0">
                  <a:solidFill>
                    <a:srgbClr val="DB1F1D"/>
                  </a:solidFill>
                </a:rPr>
                <a:t>国潮</a:t>
              </a:r>
              <a:endParaRPr lang="zh-CN" altLang="en-US" sz="8800" dirty="0">
                <a:solidFill>
                  <a:srgbClr val="DB1F1D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299197" y="2537299"/>
              <a:ext cx="236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</a:rPr>
                <a:t>China's current</a:t>
              </a:r>
              <a:endParaRPr lang="zh-CN" altLang="en-US" sz="2400" dirty="0">
                <a:solidFill>
                  <a:srgbClr val="DB1F1D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0"/>
            <a:ext cx="12192000" cy="594746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38200" y="4742072"/>
            <a:ext cx="2331396" cy="1227360"/>
            <a:chOff x="615329" y="4625168"/>
            <a:chExt cx="2331396" cy="1227360"/>
          </a:xfrm>
        </p:grpSpPr>
        <p:sp>
          <p:nvSpPr>
            <p:cNvPr id="8" name="文本框 7"/>
            <p:cNvSpPr txBox="1"/>
            <p:nvPr/>
          </p:nvSpPr>
          <p:spPr>
            <a:xfrm>
              <a:off x="615329" y="4625168"/>
              <a:ext cx="1701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15329" y="5021531"/>
              <a:ext cx="23313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66268" y="4742072"/>
            <a:ext cx="2331396" cy="1227360"/>
            <a:chOff x="615329" y="4625168"/>
            <a:chExt cx="2331396" cy="1227360"/>
          </a:xfrm>
        </p:grpSpPr>
        <p:sp>
          <p:nvSpPr>
            <p:cNvPr id="12" name="文本框 11"/>
            <p:cNvSpPr txBox="1"/>
            <p:nvPr/>
          </p:nvSpPr>
          <p:spPr>
            <a:xfrm>
              <a:off x="615329" y="4625168"/>
              <a:ext cx="1701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15329" y="5021531"/>
              <a:ext cx="23313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294336" y="4742072"/>
            <a:ext cx="2331396" cy="1227360"/>
            <a:chOff x="615329" y="4625168"/>
            <a:chExt cx="2331396" cy="1227360"/>
          </a:xfrm>
        </p:grpSpPr>
        <p:sp>
          <p:nvSpPr>
            <p:cNvPr id="15" name="文本框 14"/>
            <p:cNvSpPr txBox="1"/>
            <p:nvPr/>
          </p:nvSpPr>
          <p:spPr>
            <a:xfrm>
              <a:off x="615329" y="4625168"/>
              <a:ext cx="1701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15329" y="5021531"/>
              <a:ext cx="23313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22404" y="4742072"/>
            <a:ext cx="2331396" cy="1227360"/>
            <a:chOff x="615329" y="4625168"/>
            <a:chExt cx="2331396" cy="1227360"/>
          </a:xfrm>
        </p:grpSpPr>
        <p:sp>
          <p:nvSpPr>
            <p:cNvPr id="18" name="文本框 17"/>
            <p:cNvSpPr txBox="1"/>
            <p:nvPr/>
          </p:nvSpPr>
          <p:spPr>
            <a:xfrm>
              <a:off x="615329" y="4625168"/>
              <a:ext cx="1701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DB1F1D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•</a:t>
              </a:r>
              <a:r>
                <a:rPr lang="zh-CN" altLang="en-US" sz="2400" dirty="0"/>
                <a:t>添加标题</a:t>
              </a:r>
              <a:endParaRPr lang="zh-CN" altLang="en-US" sz="2400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15329" y="5021531"/>
              <a:ext cx="23313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在这里添加你的详细小段落文本内容，与标题相关内容简洁。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838200" y="1777375"/>
            <a:ext cx="2445488" cy="2777810"/>
          </a:xfrm>
          <a:custGeom>
            <a:avLst/>
            <a:gdLst>
              <a:gd name="connsiteX0" fmla="*/ 0 w 2445488"/>
              <a:gd name="connsiteY0" fmla="*/ 0 h 2995127"/>
              <a:gd name="connsiteX1" fmla="*/ 2445488 w 2445488"/>
              <a:gd name="connsiteY1" fmla="*/ 0 h 2995127"/>
              <a:gd name="connsiteX2" fmla="*/ 2445488 w 2445488"/>
              <a:gd name="connsiteY2" fmla="*/ 2995127 h 2995127"/>
              <a:gd name="connsiteX3" fmla="*/ 0 w 2445488"/>
              <a:gd name="connsiteY3" fmla="*/ 2995127 h 299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488" h="2995127">
                <a:moveTo>
                  <a:pt x="0" y="0"/>
                </a:moveTo>
                <a:lnTo>
                  <a:pt x="2445488" y="0"/>
                </a:lnTo>
                <a:lnTo>
                  <a:pt x="2445488" y="2995127"/>
                </a:lnTo>
                <a:lnTo>
                  <a:pt x="0" y="2995127"/>
                </a:lnTo>
                <a:close/>
              </a:path>
            </a:pathLst>
          </a:cu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3528238" y="1777375"/>
            <a:ext cx="2445489" cy="2777810"/>
          </a:xfrm>
          <a:custGeom>
            <a:avLst/>
            <a:gdLst>
              <a:gd name="connsiteX0" fmla="*/ 0 w 2445489"/>
              <a:gd name="connsiteY0" fmla="*/ 0 h 2995127"/>
              <a:gd name="connsiteX1" fmla="*/ 2445489 w 2445489"/>
              <a:gd name="connsiteY1" fmla="*/ 0 h 2995127"/>
              <a:gd name="connsiteX2" fmla="*/ 2445489 w 2445489"/>
              <a:gd name="connsiteY2" fmla="*/ 2995127 h 2995127"/>
              <a:gd name="connsiteX3" fmla="*/ 0 w 2445489"/>
              <a:gd name="connsiteY3" fmla="*/ 2995127 h 299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489" h="2995127">
                <a:moveTo>
                  <a:pt x="0" y="0"/>
                </a:moveTo>
                <a:lnTo>
                  <a:pt x="2445489" y="0"/>
                </a:lnTo>
                <a:lnTo>
                  <a:pt x="2445489" y="2995127"/>
                </a:lnTo>
                <a:lnTo>
                  <a:pt x="0" y="2995127"/>
                </a:ln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6218275" y="1777375"/>
            <a:ext cx="2445489" cy="2777810"/>
          </a:xfrm>
          <a:custGeom>
            <a:avLst/>
            <a:gdLst>
              <a:gd name="connsiteX0" fmla="*/ 0 w 2445489"/>
              <a:gd name="connsiteY0" fmla="*/ 0 h 2995127"/>
              <a:gd name="connsiteX1" fmla="*/ 2445489 w 2445489"/>
              <a:gd name="connsiteY1" fmla="*/ 0 h 2995127"/>
              <a:gd name="connsiteX2" fmla="*/ 2445489 w 2445489"/>
              <a:gd name="connsiteY2" fmla="*/ 2995127 h 2995127"/>
              <a:gd name="connsiteX3" fmla="*/ 0 w 2445489"/>
              <a:gd name="connsiteY3" fmla="*/ 2995127 h 299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489" h="2995127">
                <a:moveTo>
                  <a:pt x="0" y="0"/>
                </a:moveTo>
                <a:lnTo>
                  <a:pt x="2445489" y="0"/>
                </a:lnTo>
                <a:lnTo>
                  <a:pt x="2445489" y="2995127"/>
                </a:lnTo>
                <a:lnTo>
                  <a:pt x="0" y="2995127"/>
                </a:lnTo>
                <a:close/>
              </a:path>
            </a:pathLst>
          </a:cu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908312" y="1777375"/>
            <a:ext cx="2445489" cy="2777810"/>
          </a:xfrm>
          <a:custGeom>
            <a:avLst/>
            <a:gdLst>
              <a:gd name="connsiteX0" fmla="*/ 0 w 2445489"/>
              <a:gd name="connsiteY0" fmla="*/ 0 h 2995127"/>
              <a:gd name="connsiteX1" fmla="*/ 2445489 w 2445489"/>
              <a:gd name="connsiteY1" fmla="*/ 0 h 2995127"/>
              <a:gd name="connsiteX2" fmla="*/ 2445489 w 2445489"/>
              <a:gd name="connsiteY2" fmla="*/ 2995127 h 2995127"/>
              <a:gd name="connsiteX3" fmla="*/ 0 w 2445489"/>
              <a:gd name="connsiteY3" fmla="*/ 2995127 h 299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489" h="2995127">
                <a:moveTo>
                  <a:pt x="0" y="0"/>
                </a:moveTo>
                <a:lnTo>
                  <a:pt x="2445489" y="0"/>
                </a:lnTo>
                <a:lnTo>
                  <a:pt x="2445489" y="2995127"/>
                </a:lnTo>
                <a:lnTo>
                  <a:pt x="0" y="2995127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36322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F0EFE4"/>
                  </a:solidFill>
                </a:rPr>
                <a:t>添加标题</a:t>
              </a:r>
              <a:endParaRPr lang="zh-CN" altLang="en-US" sz="3200" dirty="0">
                <a:solidFill>
                  <a:srgbClr val="F0EFE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12660" y="3165902"/>
            <a:ext cx="4888818" cy="2818973"/>
            <a:chOff x="797420" y="3165902"/>
            <a:chExt cx="4888818" cy="2818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6" name="组合 65"/>
            <p:cNvGrpSpPr/>
            <p:nvPr/>
          </p:nvGrpSpPr>
          <p:grpSpPr>
            <a:xfrm>
              <a:off x="797420" y="3165902"/>
              <a:ext cx="4888818" cy="2818973"/>
              <a:chOff x="797420" y="3165902"/>
              <a:chExt cx="4888818" cy="281897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833416" y="3203275"/>
                <a:ext cx="4809064" cy="2744226"/>
              </a:xfrm>
              <a:prstGeom prst="rect">
                <a:avLst/>
              </a:prstGeom>
              <a:solidFill>
                <a:srgbClr val="F0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33414" y="3165902"/>
                <a:ext cx="4852824" cy="72427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33414" y="5912447"/>
                <a:ext cx="4852824" cy="72427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614249" y="3165903"/>
                <a:ext cx="71989" cy="281897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97420" y="3165903"/>
                <a:ext cx="71989" cy="281897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 rot="16200000">
                <a:off x="833414" y="576050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833415" y="3203275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 rot="10800000">
                <a:off x="5455485" y="576050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 rot="5400000">
                <a:off x="5455485" y="320327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33415" y="3203275"/>
                <a:ext cx="4809065" cy="2744226"/>
              </a:xfrm>
              <a:prstGeom prst="rect">
                <a:avLst/>
              </a:prstGeom>
              <a:noFill/>
              <a:ln w="9525">
                <a:solidFill>
                  <a:srgbClr val="F0E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1348612" y="3775997"/>
              <a:ext cx="3778672" cy="1598783"/>
              <a:chOff x="1352493" y="3745935"/>
              <a:chExt cx="3778672" cy="1598783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352493" y="4513721"/>
                <a:ext cx="377867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在这里添加你的详细小段落文本内容，与标题相关并符合整体语言风格，控制好字数，与设计排版相符合，保持美观大方。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  <p:grpSp>
            <p:nvGrpSpPr>
              <p:cNvPr id="64" name="组合 63"/>
              <p:cNvGrpSpPr/>
              <p:nvPr/>
            </p:nvGrpSpPr>
            <p:grpSpPr>
              <a:xfrm>
                <a:off x="2425202" y="3745935"/>
                <a:ext cx="1748099" cy="600247"/>
                <a:chOff x="2425202" y="3745935"/>
                <a:chExt cx="1748099" cy="600247"/>
              </a:xfrm>
            </p:grpSpPr>
            <p:sp>
              <p:nvSpPr>
                <p:cNvPr id="34" name="矩形 33"/>
                <p:cNvSpPr/>
                <p:nvPr/>
              </p:nvSpPr>
              <p:spPr>
                <a:xfrm rot="5400000">
                  <a:off x="2999128" y="3172009"/>
                  <a:ext cx="600247" cy="1748099"/>
                </a:xfrm>
                <a:prstGeom prst="rect">
                  <a:avLst/>
                </a:prstGeom>
                <a:solidFill>
                  <a:srgbClr val="EE7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2589913" y="3815226"/>
                  <a:ext cx="1418676" cy="461665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rgbClr val="F0EFE4"/>
                      </a:solidFill>
                    </a:rPr>
                    <a:t>添加标题</a:t>
                  </a:r>
                  <a:endParaRPr lang="zh-CN" altLang="en-US" sz="2400" dirty="0">
                    <a:solidFill>
                      <a:srgbClr val="F0EFE4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 rot="5400000">
                  <a:off x="3045706" y="3231664"/>
                  <a:ext cx="507090" cy="1628789"/>
                </a:xfrm>
                <a:prstGeom prst="rect">
                  <a:avLst/>
                </a:prstGeom>
                <a:noFill/>
                <a:ln>
                  <a:solidFill>
                    <a:srgbClr val="BF161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68" name="组合 67"/>
          <p:cNvGrpSpPr/>
          <p:nvPr/>
        </p:nvGrpSpPr>
        <p:grpSpPr>
          <a:xfrm>
            <a:off x="6485091" y="3165902"/>
            <a:ext cx="4888818" cy="2818973"/>
            <a:chOff x="797420" y="3165902"/>
            <a:chExt cx="4888818" cy="2818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9" name="组合 68"/>
            <p:cNvGrpSpPr/>
            <p:nvPr/>
          </p:nvGrpSpPr>
          <p:grpSpPr>
            <a:xfrm>
              <a:off x="797420" y="3165902"/>
              <a:ext cx="4888818" cy="2818973"/>
              <a:chOff x="797420" y="3165902"/>
              <a:chExt cx="4888818" cy="2818973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833416" y="3203275"/>
                <a:ext cx="4809064" cy="2744226"/>
              </a:xfrm>
              <a:prstGeom prst="rect">
                <a:avLst/>
              </a:prstGeom>
              <a:solidFill>
                <a:srgbClr val="F0E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33414" y="3165902"/>
                <a:ext cx="4852824" cy="72427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833414" y="5912447"/>
                <a:ext cx="4852824" cy="72427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5614249" y="3165903"/>
                <a:ext cx="71989" cy="281897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797420" y="3165903"/>
                <a:ext cx="71989" cy="2818972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 rot="16200000">
                <a:off x="833414" y="576050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33415" y="3203275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 rot="10800000">
                <a:off x="5455485" y="576050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 rot="5400000">
                <a:off x="5455485" y="3203276"/>
                <a:ext cx="186995" cy="186994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833415" y="3203275"/>
                <a:ext cx="4809065" cy="2744226"/>
              </a:xfrm>
              <a:prstGeom prst="rect">
                <a:avLst/>
              </a:prstGeom>
              <a:noFill/>
              <a:ln w="9525">
                <a:solidFill>
                  <a:srgbClr val="F0E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1348612" y="3775997"/>
              <a:ext cx="3778672" cy="1598783"/>
              <a:chOff x="1352493" y="3745935"/>
              <a:chExt cx="3778672" cy="1598783"/>
            </a:xfrm>
          </p:grpSpPr>
          <p:sp>
            <p:nvSpPr>
              <p:cNvPr id="71" name="文本框 70"/>
              <p:cNvSpPr txBox="1"/>
              <p:nvPr/>
            </p:nvSpPr>
            <p:spPr>
              <a:xfrm>
                <a:off x="1352493" y="4513721"/>
                <a:ext cx="377867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仓耳今楷05-6763 W05" panose="02020400000000000000" pitchFamily="18" charset="-122"/>
                    <a:ea typeface="仓耳今楷05-6763 W05" panose="02020400000000000000" pitchFamily="18" charset="-122"/>
                    <a:cs typeface="+mn-ea"/>
                    <a:sym typeface="+mn-lt"/>
                  </a:rPr>
                  <a:t>在这里添加你的详细小段落文本内容，与标题相关并符合整体语言风格，控制好字数，与设计排版相符合，保持美观大方。</a:t>
                </a:r>
                <a:endPara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endParaRPr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2425202" y="3745935"/>
                <a:ext cx="1748099" cy="600247"/>
                <a:chOff x="2425202" y="3745935"/>
                <a:chExt cx="1748099" cy="600247"/>
              </a:xfrm>
            </p:grpSpPr>
            <p:sp>
              <p:nvSpPr>
                <p:cNvPr id="73" name="矩形 72"/>
                <p:cNvSpPr/>
                <p:nvPr/>
              </p:nvSpPr>
              <p:spPr>
                <a:xfrm rot="5400000">
                  <a:off x="2999128" y="3172009"/>
                  <a:ext cx="600247" cy="1748099"/>
                </a:xfrm>
                <a:prstGeom prst="rect">
                  <a:avLst/>
                </a:prstGeom>
                <a:solidFill>
                  <a:srgbClr val="EE7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2589913" y="3815226"/>
                  <a:ext cx="1418676" cy="461665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rgbClr val="F0EFE4"/>
                      </a:solidFill>
                    </a:rPr>
                    <a:t>添加标题</a:t>
                  </a:r>
                  <a:endParaRPr lang="zh-CN" altLang="en-US" sz="2400" dirty="0">
                    <a:solidFill>
                      <a:srgbClr val="F0EFE4"/>
                    </a:solidFill>
                  </a:endParaRPr>
                </a:p>
              </p:txBody>
            </p:sp>
            <p:sp>
              <p:nvSpPr>
                <p:cNvPr id="75" name="矩形 74"/>
                <p:cNvSpPr/>
                <p:nvPr/>
              </p:nvSpPr>
              <p:spPr>
                <a:xfrm rot="5400000">
                  <a:off x="3045706" y="3231664"/>
                  <a:ext cx="507090" cy="1628789"/>
                </a:xfrm>
                <a:prstGeom prst="rect">
                  <a:avLst/>
                </a:prstGeom>
                <a:noFill/>
                <a:ln>
                  <a:solidFill>
                    <a:srgbClr val="BF161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9890984" y="0"/>
            <a:ext cx="2301015" cy="166116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26243" y="2759131"/>
            <a:ext cx="3447097" cy="2971109"/>
            <a:chOff x="5692046" y="2512865"/>
            <a:chExt cx="3447097" cy="2971109"/>
          </a:xfrm>
        </p:grpSpPr>
        <p:sp>
          <p:nvSpPr>
            <p:cNvPr id="17" name="文本框 16"/>
            <p:cNvSpPr txBox="1"/>
            <p:nvPr/>
          </p:nvSpPr>
          <p:spPr>
            <a:xfrm>
              <a:off x="5692046" y="2630830"/>
              <a:ext cx="2769989" cy="28531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462035" y="2512865"/>
              <a:ext cx="677108" cy="225413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BF1614"/>
                  </a:solidFill>
                </a:rPr>
                <a:t>•</a:t>
              </a:r>
              <a:r>
                <a:rPr lang="zh-CN" altLang="en-US" sz="3200" dirty="0"/>
                <a:t>添加标题</a:t>
              </a:r>
              <a:endParaRPr lang="zh-CN" altLang="en-US" sz="3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18661" y="2759131"/>
            <a:ext cx="3447097" cy="2971109"/>
            <a:chOff x="5692046" y="2512865"/>
            <a:chExt cx="3447097" cy="2971109"/>
          </a:xfrm>
        </p:grpSpPr>
        <p:sp>
          <p:nvSpPr>
            <p:cNvPr id="21" name="文本框 20"/>
            <p:cNvSpPr txBox="1"/>
            <p:nvPr/>
          </p:nvSpPr>
          <p:spPr>
            <a:xfrm>
              <a:off x="5692046" y="2630830"/>
              <a:ext cx="2769989" cy="28531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在这里添加你的详细小段落文本内容，与标题相关并符合整体语言风格，内容简洁，尽量生动，将你需要表达的意思表述清楚完整，控制好字数，与设计排版相符合，保持美观大方。</a:t>
              </a:r>
              <a:endPara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462035" y="2512865"/>
              <a:ext cx="677108" cy="225413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BF1614"/>
                  </a:solidFill>
                </a:rPr>
                <a:t>•</a:t>
              </a:r>
              <a:r>
                <a:rPr lang="zh-CN" altLang="en-US" sz="3200" dirty="0"/>
                <a:t>添加标题</a:t>
              </a:r>
              <a:endParaRPr lang="zh-CN" altLang="en-US" sz="3200" dirty="0"/>
            </a:p>
          </p:txBody>
        </p:sp>
      </p:grpSp>
      <p:pic>
        <p:nvPicPr>
          <p:cNvPr id="29" name="图片占位符 2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07539" y="2856224"/>
            <a:ext cx="2776923" cy="2776923"/>
          </a:xfrm>
          <a:ln w="28575">
            <a:solidFill>
              <a:srgbClr val="EE7339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 flipH="1">
            <a:off x="0" y="0"/>
            <a:ext cx="2301015" cy="166116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599299" y="1189215"/>
            <a:ext cx="10993401" cy="4462527"/>
            <a:chOff x="599299" y="1849800"/>
            <a:chExt cx="10993401" cy="4462527"/>
          </a:xfrm>
        </p:grpSpPr>
        <p:sp>
          <p:nvSpPr>
            <p:cNvPr id="32" name="矩形 31"/>
            <p:cNvSpPr/>
            <p:nvPr/>
          </p:nvSpPr>
          <p:spPr>
            <a:xfrm>
              <a:off x="673100" y="1924051"/>
              <a:ext cx="10845800" cy="4311649"/>
            </a:xfrm>
            <a:prstGeom prst="rect">
              <a:avLst/>
            </a:prstGeom>
            <a:solidFill>
              <a:srgbClr val="F0E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599299" y="1849800"/>
              <a:ext cx="10993401" cy="4462527"/>
              <a:chOff x="599299" y="1849800"/>
              <a:chExt cx="10993401" cy="4462527"/>
            </a:xfrm>
            <a:blipFill dpi="0" rotWithShape="1">
              <a:blip r:embed="rId1"/>
              <a:srcRect/>
              <a:tile tx="0" ty="0" sx="100000" sy="100000" flip="none" algn="tl"/>
            </a:blipFill>
          </p:grpSpPr>
          <p:sp>
            <p:nvSpPr>
              <p:cNvPr id="35" name="矩形 34"/>
              <p:cNvSpPr/>
              <p:nvPr/>
            </p:nvSpPr>
            <p:spPr>
              <a:xfrm>
                <a:off x="673099" y="1849800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73099" y="6163828"/>
                <a:ext cx="10845802" cy="1484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1445100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99299" y="1849800"/>
                <a:ext cx="147600" cy="44625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 rot="16200000">
                <a:off x="6730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673100" y="1924051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 rot="10800000">
                <a:off x="11135499" y="5852300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rot="5400000">
                <a:off x="11135500" y="1924052"/>
                <a:ext cx="383401" cy="383399"/>
              </a:xfrm>
              <a:custGeom>
                <a:avLst/>
                <a:gdLst>
                  <a:gd name="connsiteX0" fmla="*/ 0 w 457200"/>
                  <a:gd name="connsiteY0" fmla="*/ 0 h 457198"/>
                  <a:gd name="connsiteX1" fmla="*/ 457200 w 457200"/>
                  <a:gd name="connsiteY1" fmla="*/ 0 h 457198"/>
                  <a:gd name="connsiteX2" fmla="*/ 447911 w 457200"/>
                  <a:gd name="connsiteY2" fmla="*/ 92140 h 457198"/>
                  <a:gd name="connsiteX3" fmla="*/ 0 w 457200"/>
                  <a:gd name="connsiteY3" fmla="*/ 457198 h 457198"/>
                  <a:gd name="connsiteX4" fmla="*/ 0 w 457200"/>
                  <a:gd name="connsiteY4" fmla="*/ 457198 h 45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198">
                    <a:moveTo>
                      <a:pt x="0" y="0"/>
                    </a:moveTo>
                    <a:lnTo>
                      <a:pt x="457200" y="0"/>
                    </a:lnTo>
                    <a:lnTo>
                      <a:pt x="447911" y="92140"/>
                    </a:lnTo>
                    <a:cubicBezTo>
                      <a:pt x="405279" y="300479"/>
                      <a:pt x="220942" y="457198"/>
                      <a:pt x="0" y="457198"/>
                    </a:cubicBezTo>
                    <a:lnTo>
                      <a:pt x="0" y="4571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73101" y="1924051"/>
              <a:ext cx="10845800" cy="4311649"/>
            </a:xfrm>
            <a:prstGeom prst="rect">
              <a:avLst/>
            </a:prstGeom>
            <a:noFill/>
            <a:ln w="15875">
              <a:solidFill>
                <a:srgbClr val="F0E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5119271"/>
            <a:ext cx="12192000" cy="18569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631532" y="-155569"/>
            <a:ext cx="2928937" cy="27236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46104" y="2912647"/>
            <a:ext cx="499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cs typeface="+mn-ea"/>
                <a:sym typeface="+mn-lt"/>
              </a:rPr>
              <a:t>此处输入标题</a:t>
            </a:r>
            <a:endParaRPr lang="zh-CN" altLang="en-US" sz="6000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5084" y="2198781"/>
            <a:ext cx="2384468" cy="2443395"/>
            <a:chOff x="2205084" y="2198781"/>
            <a:chExt cx="2384468" cy="244339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205084" y="2198781"/>
              <a:ext cx="2384468" cy="24433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661636" y="2489454"/>
              <a:ext cx="1471364" cy="186204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11500" dirty="0">
                  <a:blipFill dpi="0" rotWithShape="1">
                    <a:blip r:embed="rId5"/>
                    <a:srcRect/>
                    <a:tile tx="0" ty="0" sx="100000" sy="100000" flip="none" algn="tl"/>
                  </a:blipFill>
                  <a:cs typeface="+mn-ea"/>
                  <a:sym typeface="+mn-lt"/>
                </a:rPr>
                <a:t>贰</a:t>
              </a:r>
              <a:endParaRPr lang="zh-CN" altLang="en-US" sz="8800" dirty="0">
                <a:blipFill dpi="0" rotWithShape="1">
                  <a:blip r:embed="rId5"/>
                  <a:srcRect/>
                  <a:tile tx="0" ty="0" sx="100000" sy="100000" flip="none" algn="tl"/>
                </a:blipFill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 flipH="1">
            <a:off x="4066119" y="3048203"/>
            <a:ext cx="1262572" cy="69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465943" y="3048203"/>
            <a:ext cx="1262572" cy="6967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325735" y="3063875"/>
            <a:ext cx="400050" cy="863962"/>
            <a:chOff x="6834900" y="3810535"/>
            <a:chExt cx="400223" cy="71383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834900" y="3810535"/>
              <a:ext cx="400223" cy="71383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848000" y="3872912"/>
              <a:ext cx="292552" cy="62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CN" altLang="en-US" sz="1400" dirty="0">
                  <a:solidFill>
                    <a:srgbClr val="F0EFE4"/>
                  </a:solidFill>
                  <a:cs typeface="+mn-ea"/>
                  <a:sym typeface="+mn-lt"/>
                </a:rPr>
                <a:t>好客模板</a:t>
              </a:r>
              <a:endParaRPr lang="zh-CN" altLang="en-US" sz="1400" dirty="0">
                <a:solidFill>
                  <a:srgbClr val="F0EFE4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163806" y="443925"/>
            <a:ext cx="3864388" cy="584775"/>
            <a:chOff x="4163806" y="497848"/>
            <a:chExt cx="3864388" cy="58477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 flipH="1">
              <a:off x="7060835" y="523326"/>
              <a:ext cx="967359" cy="53381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163806" y="523326"/>
              <a:ext cx="967359" cy="53381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131165" y="497848"/>
              <a:ext cx="1929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DB1F1D"/>
                  </a:solidFill>
                </a:rPr>
                <a:t>添加标题</a:t>
              </a:r>
              <a:endParaRPr lang="zh-CN" altLang="en-US" sz="3200" dirty="0">
                <a:solidFill>
                  <a:srgbClr val="DB1F1D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92493" y="1684917"/>
            <a:ext cx="3391110" cy="2695904"/>
            <a:chOff x="0" y="1315328"/>
            <a:chExt cx="3675613" cy="2922081"/>
          </a:xfrm>
        </p:grpSpPr>
        <p:graphicFrame>
          <p:nvGraphicFramePr>
            <p:cNvPr id="41" name="图表 40"/>
            <p:cNvGraphicFramePr/>
            <p:nvPr/>
          </p:nvGraphicFramePr>
          <p:xfrm>
            <a:off x="314143" y="1472339"/>
            <a:ext cx="3361470" cy="2240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0" y="1315328"/>
              <a:ext cx="3579534" cy="2922081"/>
            </a:xfrm>
            <a:custGeom>
              <a:avLst/>
              <a:gdLst>
                <a:gd name="connsiteX0" fmla="*/ 2180630 w 3632862"/>
                <a:gd name="connsiteY0" fmla="*/ 750851 h 2965614"/>
                <a:gd name="connsiteX1" fmla="*/ 1591158 w 3632862"/>
                <a:gd name="connsiteY1" fmla="*/ 1239013 h 2965614"/>
                <a:gd name="connsiteX2" fmla="*/ 2180630 w 3632862"/>
                <a:gd name="connsiteY2" fmla="*/ 1727175 h 2965614"/>
                <a:gd name="connsiteX3" fmla="*/ 2770102 w 3632862"/>
                <a:gd name="connsiteY3" fmla="*/ 1239013 h 2965614"/>
                <a:gd name="connsiteX4" fmla="*/ 2180630 w 3632862"/>
                <a:gd name="connsiteY4" fmla="*/ 750851 h 2965614"/>
                <a:gd name="connsiteX5" fmla="*/ 0 w 3632862"/>
                <a:gd name="connsiteY5" fmla="*/ 0 h 2965614"/>
                <a:gd name="connsiteX6" fmla="*/ 3632862 w 3632862"/>
                <a:gd name="connsiteY6" fmla="*/ 0 h 2965614"/>
                <a:gd name="connsiteX7" fmla="*/ 3632862 w 3632862"/>
                <a:gd name="connsiteY7" fmla="*/ 2965614 h 2965614"/>
                <a:gd name="connsiteX8" fmla="*/ 0 w 3632862"/>
                <a:gd name="connsiteY8" fmla="*/ 2965614 h 296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862" h="2965614">
                  <a:moveTo>
                    <a:pt x="2180630" y="750851"/>
                  </a:moveTo>
                  <a:cubicBezTo>
                    <a:pt x="1855074" y="750851"/>
                    <a:pt x="1591158" y="969409"/>
                    <a:pt x="1591158" y="1239013"/>
                  </a:cubicBezTo>
                  <a:cubicBezTo>
                    <a:pt x="1591158" y="1508617"/>
                    <a:pt x="1855074" y="1727175"/>
                    <a:pt x="2180630" y="1727175"/>
                  </a:cubicBezTo>
                  <a:cubicBezTo>
                    <a:pt x="2506186" y="1727175"/>
                    <a:pt x="2770102" y="1508617"/>
                    <a:pt x="2770102" y="1239013"/>
                  </a:cubicBezTo>
                  <a:cubicBezTo>
                    <a:pt x="2770102" y="969409"/>
                    <a:pt x="2506186" y="750851"/>
                    <a:pt x="2180630" y="750851"/>
                  </a:cubicBezTo>
                  <a:close/>
                  <a:moveTo>
                    <a:pt x="0" y="0"/>
                  </a:moveTo>
                  <a:lnTo>
                    <a:pt x="3632862" y="0"/>
                  </a:lnTo>
                  <a:lnTo>
                    <a:pt x="3632862" y="2965614"/>
                  </a:lnTo>
                  <a:lnTo>
                    <a:pt x="0" y="2965614"/>
                  </a:lnTo>
                  <a:close/>
                </a:path>
              </a:pathLst>
            </a:custGeom>
          </p:spPr>
        </p:pic>
      </p:grpSp>
      <p:sp>
        <p:nvSpPr>
          <p:cNvPr id="55" name="文本框 54"/>
          <p:cNvSpPr txBox="1"/>
          <p:nvPr/>
        </p:nvSpPr>
        <p:spPr>
          <a:xfrm>
            <a:off x="615329" y="4625168"/>
            <a:ext cx="27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r>
              <a:rPr lang="zh-CN" altLang="en-US" sz="2400" dirty="0"/>
              <a:t>添加标题</a:t>
            </a:r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endParaRPr lang="zh-CN" altLang="en-US" sz="2400" dirty="0"/>
          </a:p>
        </p:txBody>
      </p:sp>
      <p:sp>
        <p:nvSpPr>
          <p:cNvPr id="56" name="文本框 55"/>
          <p:cNvSpPr txBox="1"/>
          <p:nvPr/>
        </p:nvSpPr>
        <p:spPr>
          <a:xfrm>
            <a:off x="822351" y="5021531"/>
            <a:ext cx="2331396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在这里添加你的详细小段落文本内容，与标题相关内容简洁。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8348672" y="1684917"/>
            <a:ext cx="3391110" cy="2695904"/>
            <a:chOff x="0" y="1315328"/>
            <a:chExt cx="3675613" cy="2922081"/>
          </a:xfrm>
        </p:grpSpPr>
        <p:graphicFrame>
          <p:nvGraphicFramePr>
            <p:cNvPr id="85" name="图表 84"/>
            <p:cNvGraphicFramePr/>
            <p:nvPr/>
          </p:nvGraphicFramePr>
          <p:xfrm>
            <a:off x="314143" y="1472339"/>
            <a:ext cx="3361470" cy="2240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0" y="1315328"/>
              <a:ext cx="3579534" cy="2922081"/>
            </a:xfrm>
            <a:custGeom>
              <a:avLst/>
              <a:gdLst>
                <a:gd name="connsiteX0" fmla="*/ 2180630 w 3632862"/>
                <a:gd name="connsiteY0" fmla="*/ 750851 h 2965614"/>
                <a:gd name="connsiteX1" fmla="*/ 1591158 w 3632862"/>
                <a:gd name="connsiteY1" fmla="*/ 1239013 h 2965614"/>
                <a:gd name="connsiteX2" fmla="*/ 2180630 w 3632862"/>
                <a:gd name="connsiteY2" fmla="*/ 1727175 h 2965614"/>
                <a:gd name="connsiteX3" fmla="*/ 2770102 w 3632862"/>
                <a:gd name="connsiteY3" fmla="*/ 1239013 h 2965614"/>
                <a:gd name="connsiteX4" fmla="*/ 2180630 w 3632862"/>
                <a:gd name="connsiteY4" fmla="*/ 750851 h 2965614"/>
                <a:gd name="connsiteX5" fmla="*/ 0 w 3632862"/>
                <a:gd name="connsiteY5" fmla="*/ 0 h 2965614"/>
                <a:gd name="connsiteX6" fmla="*/ 3632862 w 3632862"/>
                <a:gd name="connsiteY6" fmla="*/ 0 h 2965614"/>
                <a:gd name="connsiteX7" fmla="*/ 3632862 w 3632862"/>
                <a:gd name="connsiteY7" fmla="*/ 2965614 h 2965614"/>
                <a:gd name="connsiteX8" fmla="*/ 0 w 3632862"/>
                <a:gd name="connsiteY8" fmla="*/ 2965614 h 296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862" h="2965614">
                  <a:moveTo>
                    <a:pt x="2180630" y="750851"/>
                  </a:moveTo>
                  <a:cubicBezTo>
                    <a:pt x="1855074" y="750851"/>
                    <a:pt x="1591158" y="969409"/>
                    <a:pt x="1591158" y="1239013"/>
                  </a:cubicBezTo>
                  <a:cubicBezTo>
                    <a:pt x="1591158" y="1508617"/>
                    <a:pt x="1855074" y="1727175"/>
                    <a:pt x="2180630" y="1727175"/>
                  </a:cubicBezTo>
                  <a:cubicBezTo>
                    <a:pt x="2506186" y="1727175"/>
                    <a:pt x="2770102" y="1508617"/>
                    <a:pt x="2770102" y="1239013"/>
                  </a:cubicBezTo>
                  <a:cubicBezTo>
                    <a:pt x="2770102" y="969409"/>
                    <a:pt x="2506186" y="750851"/>
                    <a:pt x="2180630" y="750851"/>
                  </a:cubicBezTo>
                  <a:close/>
                  <a:moveTo>
                    <a:pt x="0" y="0"/>
                  </a:moveTo>
                  <a:lnTo>
                    <a:pt x="3632862" y="0"/>
                  </a:lnTo>
                  <a:lnTo>
                    <a:pt x="3632862" y="2965614"/>
                  </a:lnTo>
                  <a:lnTo>
                    <a:pt x="0" y="2965614"/>
                  </a:lnTo>
                  <a:close/>
                </a:path>
              </a:pathLst>
            </a:custGeom>
          </p:spPr>
        </p:pic>
      </p:grpSp>
      <p:sp>
        <p:nvSpPr>
          <p:cNvPr id="83" name="文本框 82"/>
          <p:cNvSpPr txBox="1"/>
          <p:nvPr/>
        </p:nvSpPr>
        <p:spPr>
          <a:xfrm>
            <a:off x="8671508" y="4625168"/>
            <a:ext cx="27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r>
              <a:rPr lang="zh-CN" altLang="en-US" sz="2400" dirty="0"/>
              <a:t>添加标题</a:t>
            </a:r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endParaRPr lang="zh-CN" altLang="en-US" sz="2400" dirty="0"/>
          </a:p>
        </p:txBody>
      </p:sp>
      <p:sp>
        <p:nvSpPr>
          <p:cNvPr id="84" name="文本框 83"/>
          <p:cNvSpPr txBox="1"/>
          <p:nvPr/>
        </p:nvSpPr>
        <p:spPr>
          <a:xfrm>
            <a:off x="8878530" y="5021531"/>
            <a:ext cx="2331396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在这里添加你的详细小段落文本内容，与标题相关内容简洁。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663279" y="1684917"/>
            <a:ext cx="3391110" cy="2695904"/>
            <a:chOff x="0" y="1315328"/>
            <a:chExt cx="3675613" cy="2922081"/>
          </a:xfrm>
        </p:grpSpPr>
        <p:graphicFrame>
          <p:nvGraphicFramePr>
            <p:cNvPr id="92" name="图表 91"/>
            <p:cNvGraphicFramePr/>
            <p:nvPr/>
          </p:nvGraphicFramePr>
          <p:xfrm>
            <a:off x="314143" y="1472339"/>
            <a:ext cx="3361470" cy="2240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93" name="图片 92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0" y="1315328"/>
              <a:ext cx="3579534" cy="2922081"/>
            </a:xfrm>
            <a:custGeom>
              <a:avLst/>
              <a:gdLst>
                <a:gd name="connsiteX0" fmla="*/ 2180630 w 3632862"/>
                <a:gd name="connsiteY0" fmla="*/ 750851 h 2965614"/>
                <a:gd name="connsiteX1" fmla="*/ 1591158 w 3632862"/>
                <a:gd name="connsiteY1" fmla="*/ 1239013 h 2965614"/>
                <a:gd name="connsiteX2" fmla="*/ 2180630 w 3632862"/>
                <a:gd name="connsiteY2" fmla="*/ 1727175 h 2965614"/>
                <a:gd name="connsiteX3" fmla="*/ 2770102 w 3632862"/>
                <a:gd name="connsiteY3" fmla="*/ 1239013 h 2965614"/>
                <a:gd name="connsiteX4" fmla="*/ 2180630 w 3632862"/>
                <a:gd name="connsiteY4" fmla="*/ 750851 h 2965614"/>
                <a:gd name="connsiteX5" fmla="*/ 0 w 3632862"/>
                <a:gd name="connsiteY5" fmla="*/ 0 h 2965614"/>
                <a:gd name="connsiteX6" fmla="*/ 3632862 w 3632862"/>
                <a:gd name="connsiteY6" fmla="*/ 0 h 2965614"/>
                <a:gd name="connsiteX7" fmla="*/ 3632862 w 3632862"/>
                <a:gd name="connsiteY7" fmla="*/ 2965614 h 2965614"/>
                <a:gd name="connsiteX8" fmla="*/ 0 w 3632862"/>
                <a:gd name="connsiteY8" fmla="*/ 2965614 h 296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862" h="2965614">
                  <a:moveTo>
                    <a:pt x="2180630" y="750851"/>
                  </a:moveTo>
                  <a:cubicBezTo>
                    <a:pt x="1855074" y="750851"/>
                    <a:pt x="1591158" y="969409"/>
                    <a:pt x="1591158" y="1239013"/>
                  </a:cubicBezTo>
                  <a:cubicBezTo>
                    <a:pt x="1591158" y="1508617"/>
                    <a:pt x="1855074" y="1727175"/>
                    <a:pt x="2180630" y="1727175"/>
                  </a:cubicBezTo>
                  <a:cubicBezTo>
                    <a:pt x="2506186" y="1727175"/>
                    <a:pt x="2770102" y="1508617"/>
                    <a:pt x="2770102" y="1239013"/>
                  </a:cubicBezTo>
                  <a:cubicBezTo>
                    <a:pt x="2770102" y="969409"/>
                    <a:pt x="2506186" y="750851"/>
                    <a:pt x="2180630" y="750851"/>
                  </a:cubicBezTo>
                  <a:close/>
                  <a:moveTo>
                    <a:pt x="0" y="0"/>
                  </a:moveTo>
                  <a:lnTo>
                    <a:pt x="3632862" y="0"/>
                  </a:lnTo>
                  <a:lnTo>
                    <a:pt x="3632862" y="2965614"/>
                  </a:lnTo>
                  <a:lnTo>
                    <a:pt x="0" y="2965614"/>
                  </a:lnTo>
                  <a:close/>
                </a:path>
              </a:pathLst>
            </a:custGeom>
          </p:spPr>
        </p:pic>
      </p:grpSp>
      <p:sp>
        <p:nvSpPr>
          <p:cNvPr id="90" name="文本框 89"/>
          <p:cNvSpPr txBox="1"/>
          <p:nvPr/>
        </p:nvSpPr>
        <p:spPr>
          <a:xfrm>
            <a:off x="5986115" y="4625168"/>
            <a:ext cx="27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r>
              <a:rPr lang="zh-CN" altLang="en-US" sz="2400" dirty="0"/>
              <a:t>添加标题</a:t>
            </a:r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endParaRPr lang="zh-CN" altLang="en-US" sz="2400" dirty="0"/>
          </a:p>
        </p:txBody>
      </p:sp>
      <p:sp>
        <p:nvSpPr>
          <p:cNvPr id="91" name="文本框 90"/>
          <p:cNvSpPr txBox="1"/>
          <p:nvPr/>
        </p:nvSpPr>
        <p:spPr>
          <a:xfrm>
            <a:off x="6193137" y="5021531"/>
            <a:ext cx="2331396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在这里添加你的详细小段落文本内容，与标题相关内容简洁。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2977886" y="1684917"/>
            <a:ext cx="3391110" cy="2695904"/>
            <a:chOff x="0" y="1315328"/>
            <a:chExt cx="3675613" cy="2922081"/>
          </a:xfrm>
        </p:grpSpPr>
        <p:graphicFrame>
          <p:nvGraphicFramePr>
            <p:cNvPr id="99" name="图表 98"/>
            <p:cNvGraphicFramePr/>
            <p:nvPr/>
          </p:nvGraphicFramePr>
          <p:xfrm>
            <a:off x="314143" y="1472339"/>
            <a:ext cx="3361470" cy="2240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00" name="图片 99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0" y="1315328"/>
              <a:ext cx="3579534" cy="2922081"/>
            </a:xfrm>
            <a:custGeom>
              <a:avLst/>
              <a:gdLst>
                <a:gd name="connsiteX0" fmla="*/ 2180630 w 3632862"/>
                <a:gd name="connsiteY0" fmla="*/ 750851 h 2965614"/>
                <a:gd name="connsiteX1" fmla="*/ 1591158 w 3632862"/>
                <a:gd name="connsiteY1" fmla="*/ 1239013 h 2965614"/>
                <a:gd name="connsiteX2" fmla="*/ 2180630 w 3632862"/>
                <a:gd name="connsiteY2" fmla="*/ 1727175 h 2965614"/>
                <a:gd name="connsiteX3" fmla="*/ 2770102 w 3632862"/>
                <a:gd name="connsiteY3" fmla="*/ 1239013 h 2965614"/>
                <a:gd name="connsiteX4" fmla="*/ 2180630 w 3632862"/>
                <a:gd name="connsiteY4" fmla="*/ 750851 h 2965614"/>
                <a:gd name="connsiteX5" fmla="*/ 0 w 3632862"/>
                <a:gd name="connsiteY5" fmla="*/ 0 h 2965614"/>
                <a:gd name="connsiteX6" fmla="*/ 3632862 w 3632862"/>
                <a:gd name="connsiteY6" fmla="*/ 0 h 2965614"/>
                <a:gd name="connsiteX7" fmla="*/ 3632862 w 3632862"/>
                <a:gd name="connsiteY7" fmla="*/ 2965614 h 2965614"/>
                <a:gd name="connsiteX8" fmla="*/ 0 w 3632862"/>
                <a:gd name="connsiteY8" fmla="*/ 2965614 h 296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862" h="2965614">
                  <a:moveTo>
                    <a:pt x="2180630" y="750851"/>
                  </a:moveTo>
                  <a:cubicBezTo>
                    <a:pt x="1855074" y="750851"/>
                    <a:pt x="1591158" y="969409"/>
                    <a:pt x="1591158" y="1239013"/>
                  </a:cubicBezTo>
                  <a:cubicBezTo>
                    <a:pt x="1591158" y="1508617"/>
                    <a:pt x="1855074" y="1727175"/>
                    <a:pt x="2180630" y="1727175"/>
                  </a:cubicBezTo>
                  <a:cubicBezTo>
                    <a:pt x="2506186" y="1727175"/>
                    <a:pt x="2770102" y="1508617"/>
                    <a:pt x="2770102" y="1239013"/>
                  </a:cubicBezTo>
                  <a:cubicBezTo>
                    <a:pt x="2770102" y="969409"/>
                    <a:pt x="2506186" y="750851"/>
                    <a:pt x="2180630" y="750851"/>
                  </a:cubicBezTo>
                  <a:close/>
                  <a:moveTo>
                    <a:pt x="0" y="0"/>
                  </a:moveTo>
                  <a:lnTo>
                    <a:pt x="3632862" y="0"/>
                  </a:lnTo>
                  <a:lnTo>
                    <a:pt x="3632862" y="2965614"/>
                  </a:lnTo>
                  <a:lnTo>
                    <a:pt x="0" y="2965614"/>
                  </a:lnTo>
                  <a:close/>
                </a:path>
              </a:pathLst>
            </a:custGeom>
          </p:spPr>
        </p:pic>
      </p:grpSp>
      <p:sp>
        <p:nvSpPr>
          <p:cNvPr id="97" name="文本框 96"/>
          <p:cNvSpPr txBox="1"/>
          <p:nvPr/>
        </p:nvSpPr>
        <p:spPr>
          <a:xfrm>
            <a:off x="3300722" y="4625168"/>
            <a:ext cx="27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r>
              <a:rPr lang="zh-CN" altLang="en-US" sz="2400" dirty="0"/>
              <a:t>添加标题</a:t>
            </a:r>
            <a:r>
              <a:rPr lang="en-US" altLang="zh-CN" sz="2400" dirty="0">
                <a:solidFill>
                  <a:srgbClr val="DB1F1D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•</a:t>
            </a:r>
            <a:endParaRPr lang="zh-CN" altLang="en-US" sz="2400" dirty="0"/>
          </a:p>
        </p:txBody>
      </p:sp>
      <p:sp>
        <p:nvSpPr>
          <p:cNvPr id="98" name="文本框 97"/>
          <p:cNvSpPr txBox="1"/>
          <p:nvPr/>
        </p:nvSpPr>
        <p:spPr>
          <a:xfrm>
            <a:off x="3507744" y="5021531"/>
            <a:ext cx="2331396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600" dirty="0"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在这里添加你的详细小段落文本内容，与标题相关内容简洁。</a:t>
            </a:r>
            <a:endParaRPr lang="zh-CN" altLang="en-US" sz="1600" dirty="0"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83" grpId="0"/>
      <p:bldP spid="84" grpId="0"/>
      <p:bldP spid="90" grpId="0"/>
      <p:bldP spid="91" grpId="0"/>
      <p:bldP spid="97" grpId="0"/>
      <p:bldP spid="98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s2grpuz">
      <a:majorFont>
        <a:latin typeface="TsangerTQXK W01"/>
        <a:ea typeface="TsangerTQXK W01"/>
        <a:cs typeface=""/>
      </a:majorFont>
      <a:minorFont>
        <a:latin typeface="TsangerTQXK W01"/>
        <a:ea typeface="TsangerTQXK W01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5875">
          <a:solidFill>
            <a:srgbClr val="DB1F1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2423</Words>
  <Application>WPS 演示</Application>
  <PresentationFormat>宽屏</PresentationFormat>
  <Paragraphs>285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仓耳今楷05-6763 W05</vt:lpstr>
      <vt:lpstr>华文中宋</vt:lpstr>
      <vt:lpstr>TsangerTQXK W01</vt:lpstr>
      <vt:lpstr>微软雅黑</vt:lpstr>
      <vt:lpstr>等线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5</cp:revision>
  <dcterms:created xsi:type="dcterms:W3CDTF">2019-04-22T13:43:00Z</dcterms:created>
  <dcterms:modified xsi:type="dcterms:W3CDTF">2021-09-07T01:20:52Z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3934AA43C6B04D93A7521DCA5D51E7E8</vt:lpwstr>
  </property>
</Properties>
</file>